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5" r:id="rId2"/>
    <p:sldId id="259" r:id="rId3"/>
    <p:sldId id="261" r:id="rId4"/>
    <p:sldId id="262" r:id="rId5"/>
    <p:sldId id="260" r:id="rId6"/>
    <p:sldId id="263" r:id="rId7"/>
    <p:sldId id="264" r:id="rId8"/>
    <p:sldId id="257" r:id="rId9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42335-C6DA-406D-B7DF-59576A5ADE80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0C4D1-9230-4831-AFDC-C2506620AE1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552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211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705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393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573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525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584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271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886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911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128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804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C2D8A-4315-4854-9FA2-FBFDF0F26516}" type="datetimeFigureOut">
              <a:rPr lang="nl-BE" smtClean="0"/>
              <a:t>23/04/2015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F814-4F08-46C6-BC4B-40F9BC6144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247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nl-B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Flanders</a:t>
            </a:r>
            <a: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</a:t>
            </a:r>
            <a:b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Interreg</a:t>
            </a:r>
            <a: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IVC</a:t>
            </a:r>
            <a:endParaRPr lang="nl-B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Steven Cleeren</a:t>
            </a:r>
            <a:br>
              <a:rPr lang="nl-BE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steven.cleeren@designvlaanderen.be</a:t>
            </a:r>
            <a:endParaRPr lang="nl-B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36512" y="0"/>
            <a:ext cx="323528" cy="6858000"/>
          </a:xfrm>
          <a:prstGeom prst="rect">
            <a:avLst/>
          </a:prstGeom>
          <a:solidFill>
            <a:srgbClr val="FF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51506"/>
            <a:ext cx="1763688" cy="793926"/>
          </a:xfrm>
          <a:prstGeom prst="rect">
            <a:avLst/>
          </a:prstGeom>
        </p:spPr>
      </p:pic>
      <p:pic>
        <p:nvPicPr>
          <p:cNvPr id="1026" name="Picture 2" descr="d:\gebruikersgegevens\cleerest\Desktop\logo d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4395"/>
            <a:ext cx="1512168" cy="5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9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328592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nl-B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Flanders</a:t>
            </a:r>
            <a: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-promotes contemporary, high-quality and innovative design from Flanders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-helps designers to grow as entrepreneurs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-encourages businesses and organizations to incorporate design into their strategy and operations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-part of Enterprise Flanders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http://designvlaanderen.be/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BE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36512" y="0"/>
            <a:ext cx="323528" cy="6858000"/>
          </a:xfrm>
          <a:prstGeom prst="rect">
            <a:avLst/>
          </a:prstGeom>
          <a:solidFill>
            <a:srgbClr val="FF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51506"/>
            <a:ext cx="1763688" cy="793926"/>
          </a:xfrm>
          <a:prstGeom prst="rect">
            <a:avLst/>
          </a:prstGeom>
        </p:spPr>
      </p:pic>
      <p:pic>
        <p:nvPicPr>
          <p:cNvPr id="1026" name="Picture 2" descr="d:\gebruikersgegevens\cleerest\Desktop\logo d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4395"/>
            <a:ext cx="1512168" cy="5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1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328592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Past </a:t>
            </a:r>
            <a:r>
              <a:rPr lang="nl-B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Interreg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IVC </a:t>
            </a:r>
            <a:r>
              <a:rPr lang="nl-B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2008-2011: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SEE (Sharing Experience Europe − Policy, Innovation &amp; Design)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2010-2012: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Organza – Network of Medium Sized Creative Cities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2012-2014: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DAA (Design-led Innovations for Active Ageing) 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36512" y="0"/>
            <a:ext cx="323528" cy="6858000"/>
          </a:xfrm>
          <a:prstGeom prst="rect">
            <a:avLst/>
          </a:prstGeom>
          <a:solidFill>
            <a:srgbClr val="FF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51506"/>
            <a:ext cx="1763688" cy="793926"/>
          </a:xfrm>
          <a:prstGeom prst="rect">
            <a:avLst/>
          </a:prstGeom>
        </p:spPr>
      </p:pic>
      <p:pic>
        <p:nvPicPr>
          <p:cNvPr id="1026" name="Picture 2" descr="d:\gebruikersgegevens\cleerest\Desktop\logo d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4395"/>
            <a:ext cx="1512168" cy="5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2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328592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Organza: </a:t>
            </a:r>
            <a:r>
              <a:rPr lang="nl-B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nl-B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-improving policy-making in the field of creative industries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-comparing the structure of creative industries and the supporting infrastructure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-setting up a database of good practices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-transferring good practices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http://organzanetwork.eu/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BE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36512" y="0"/>
            <a:ext cx="323528" cy="6858000"/>
          </a:xfrm>
          <a:prstGeom prst="rect">
            <a:avLst/>
          </a:prstGeom>
          <a:solidFill>
            <a:srgbClr val="FF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51506"/>
            <a:ext cx="1763688" cy="793926"/>
          </a:xfrm>
          <a:prstGeom prst="rect">
            <a:avLst/>
          </a:prstGeom>
        </p:spPr>
      </p:pic>
      <p:pic>
        <p:nvPicPr>
          <p:cNvPr id="1026" name="Picture 2" descr="d:\gebruikersgegevens\cleerest\Desktop\logo d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4395"/>
            <a:ext cx="1512168" cy="5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29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328592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DAA: </a:t>
            </a:r>
            <a:r>
              <a:rPr lang="nl-B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nl-B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-developing innovative solutions and improved policies concerning demographic ageing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-by combining the experience of senior care specialists with the expertise of service designers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-eight European cities identify an issue specific to their local context, e.g.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relating to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housing, budgeting, education, social inclusion, etc.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http://daaproject.eu/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BE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36512" y="0"/>
            <a:ext cx="323528" cy="6858000"/>
          </a:xfrm>
          <a:prstGeom prst="rect">
            <a:avLst/>
          </a:prstGeom>
          <a:solidFill>
            <a:srgbClr val="FF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51506"/>
            <a:ext cx="1763688" cy="793926"/>
          </a:xfrm>
          <a:prstGeom prst="rect">
            <a:avLst/>
          </a:prstGeom>
        </p:spPr>
      </p:pic>
      <p:pic>
        <p:nvPicPr>
          <p:cNvPr id="1026" name="Picture 2" descr="d:\gebruikersgegevens\cleerest\Desktop\logo d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4395"/>
            <a:ext cx="1512168" cy="5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328592"/>
          </a:xfrm>
        </p:spPr>
        <p:txBody>
          <a:bodyPr anchor="t">
            <a:normAutofit fontScale="90000"/>
          </a:bodyPr>
          <a:lstStyle/>
          <a:p>
            <a:pPr algn="l"/>
            <a:r>
              <a:rPr lang="nl-B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learnt</a:t>
            </a:r>
            <a: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 top tips </a:t>
            </a:r>
            <a:br>
              <a:rPr lang="nl-B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-involve all partners in the drafting of the project proposal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-strive for a well-balanced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consortium of partners (expertise, size, geography, etc.)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-beware of project duration and time constraints (e.g. piloting is very time-consuming)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-map your stakeholders before applying</a:t>
            </a:r>
            <a:endParaRPr lang="nl-BE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36512" y="0"/>
            <a:ext cx="323528" cy="6858000"/>
          </a:xfrm>
          <a:prstGeom prst="rect">
            <a:avLst/>
          </a:prstGeom>
          <a:solidFill>
            <a:srgbClr val="FF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51506"/>
            <a:ext cx="1763688" cy="793926"/>
          </a:xfrm>
          <a:prstGeom prst="rect">
            <a:avLst/>
          </a:prstGeom>
        </p:spPr>
      </p:pic>
      <p:pic>
        <p:nvPicPr>
          <p:cNvPr id="1026" name="Picture 2" descr="d:\gebruikersgegevens\cleerest\Desktop\logo d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4395"/>
            <a:ext cx="1512168" cy="5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0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328592"/>
          </a:xfrm>
        </p:spPr>
        <p:txBody>
          <a:bodyPr anchor="t">
            <a:normAutofit/>
          </a:bodyPr>
          <a:lstStyle/>
          <a:p>
            <a:pPr algn="l"/>
            <a:r>
              <a:rPr lang="nl-B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Lessons</a:t>
            </a:r>
            <a:r>
              <a:rPr lang="nl-B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learnt</a:t>
            </a:r>
            <a:r>
              <a:rPr lang="nl-B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 top tips </a:t>
            </a:r>
            <a:br>
              <a:rPr lang="nl-B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B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is crucial (for project management, publicity, stakeholder involvement, etc.)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-don’t lose sight of the objectives and deliverables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-dedicate time and people to the project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-be ambitious but also realistic in your proposal  </a:t>
            </a:r>
            <a:endParaRPr lang="nl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36512" y="0"/>
            <a:ext cx="323528" cy="6858000"/>
          </a:xfrm>
          <a:prstGeom prst="rect">
            <a:avLst/>
          </a:prstGeom>
          <a:solidFill>
            <a:srgbClr val="FF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51506"/>
            <a:ext cx="1763688" cy="793926"/>
          </a:xfrm>
          <a:prstGeom prst="rect">
            <a:avLst/>
          </a:prstGeom>
        </p:spPr>
      </p:pic>
      <p:pic>
        <p:nvPicPr>
          <p:cNvPr id="1026" name="Picture 2" descr="d:\gebruikersgegevens\cleerest\Desktop\logo d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4395"/>
            <a:ext cx="1512168" cy="5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nl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nl-B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Steven Cleeren</a:t>
            </a:r>
            <a:br>
              <a:rPr lang="nl-BE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B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steven.cleeren@designvlaanderen.be</a:t>
            </a:r>
            <a:endParaRPr lang="nl-B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-36512" y="0"/>
            <a:ext cx="323528" cy="6858000"/>
          </a:xfrm>
          <a:prstGeom prst="rect">
            <a:avLst/>
          </a:prstGeom>
          <a:solidFill>
            <a:srgbClr val="FF42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51506"/>
            <a:ext cx="1763688" cy="793926"/>
          </a:xfrm>
          <a:prstGeom prst="rect">
            <a:avLst/>
          </a:prstGeom>
        </p:spPr>
      </p:pic>
      <p:pic>
        <p:nvPicPr>
          <p:cNvPr id="1026" name="Picture 2" descr="d:\gebruikersgegevens\cleerest\Desktop\logo d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14395"/>
            <a:ext cx="1512168" cy="50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33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36</Words>
  <Application>Microsoft Office PowerPoint</Application>
  <PresentationFormat>Diavoorstelling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Design Flanders &amp; Interreg IVC</vt:lpstr>
      <vt:lpstr>Design Flanders  -promotes contemporary, high-quality and innovative design from Flanders  -helps designers to grow as entrepreneurs  -encourages businesses and organizations to incorporate design into their strategy and operations  -part of Enterprise Flanders  http://designvlaanderen.be/ </vt:lpstr>
      <vt:lpstr>Past Interreg IVC projects  2008-2011: SEE (Sharing Experience Europe − Policy, Innovation &amp; Design)  2010-2012: Organza – Network of Medium Sized Creative Cities   2012-2014: DAA (Design-led Innovations for Active Ageing) </vt:lpstr>
      <vt:lpstr>Organza: Objectives &amp; activities  -improving policy-making in the field of creative industries  -comparing the structure of creative industries and the supporting infrastructure  -setting up a database of good practices   -transferring good practices  http://organzanetwork.eu/ </vt:lpstr>
      <vt:lpstr>DAA: Objectives &amp; activities  -developing innovative solutions and improved policies concerning demographic ageing  -by combining the experience of senior care specialists with the expertise of service designers  -eight European cities identify an issue specific to their local context, e.g. relating to housing, budgeting, education, social inclusion, etc.  http://daaproject.eu/ </vt:lpstr>
      <vt:lpstr>Lessons learnt &amp; top tips   -involve all partners in the drafting of the project proposal  -strive for a well-balanced consortium of partners (expertise, size, geography, etc.)  -beware of project duration and time constraints (e.g. piloting is very time-consuming)  -map your stakeholders before applying</vt:lpstr>
      <vt:lpstr>Lessons learnt &amp; top tips   -communication is crucial (for project management, publicity, stakeholder involvement, etc.)  -don’t lose sight of the objectives and deliverables  -dedicate time and people to the project  -be ambitious but also realistic in your proposal  </vt:lpstr>
      <vt:lpstr>Thank you!</vt:lpstr>
    </vt:vector>
  </TitlesOfParts>
  <Company>Vlaamse 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Cleeren, Steven</dc:creator>
  <cp:lastModifiedBy>Cleeren, Steven</cp:lastModifiedBy>
  <cp:revision>19</cp:revision>
  <cp:lastPrinted>2015-04-23T11:19:13Z</cp:lastPrinted>
  <dcterms:created xsi:type="dcterms:W3CDTF">2015-04-23T07:46:18Z</dcterms:created>
  <dcterms:modified xsi:type="dcterms:W3CDTF">2015-04-23T11:23:12Z</dcterms:modified>
</cp:coreProperties>
</file>