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9"/>
  </p:notesMasterIdLst>
  <p:handoutMasterIdLst>
    <p:handoutMasterId r:id="rId50"/>
  </p:handoutMasterIdLst>
  <p:sldIdLst>
    <p:sldId id="256" r:id="rId2"/>
    <p:sldId id="334" r:id="rId3"/>
    <p:sldId id="335" r:id="rId4"/>
    <p:sldId id="328" r:id="rId5"/>
    <p:sldId id="258" r:id="rId6"/>
    <p:sldId id="259" r:id="rId7"/>
    <p:sldId id="293" r:id="rId8"/>
    <p:sldId id="260" r:id="rId9"/>
    <p:sldId id="296" r:id="rId10"/>
    <p:sldId id="322" r:id="rId11"/>
    <p:sldId id="297" r:id="rId12"/>
    <p:sldId id="263" r:id="rId13"/>
    <p:sldId id="264" r:id="rId14"/>
    <p:sldId id="298" r:id="rId15"/>
    <p:sldId id="331" r:id="rId16"/>
    <p:sldId id="326" r:id="rId17"/>
    <p:sldId id="302" r:id="rId18"/>
    <p:sldId id="303" r:id="rId19"/>
    <p:sldId id="269" r:id="rId20"/>
    <p:sldId id="304" r:id="rId21"/>
    <p:sldId id="305" r:id="rId22"/>
    <p:sldId id="273" r:id="rId23"/>
    <p:sldId id="307" r:id="rId24"/>
    <p:sldId id="308" r:id="rId25"/>
    <p:sldId id="309" r:id="rId26"/>
    <p:sldId id="310" r:id="rId27"/>
    <p:sldId id="311" r:id="rId28"/>
    <p:sldId id="312" r:id="rId29"/>
    <p:sldId id="313" r:id="rId30"/>
    <p:sldId id="314" r:id="rId31"/>
    <p:sldId id="332" r:id="rId32"/>
    <p:sldId id="327" r:id="rId33"/>
    <p:sldId id="316" r:id="rId34"/>
    <p:sldId id="317" r:id="rId35"/>
    <p:sldId id="281" r:id="rId36"/>
    <p:sldId id="318" r:id="rId37"/>
    <p:sldId id="319" r:id="rId38"/>
    <p:sldId id="284" r:id="rId39"/>
    <p:sldId id="320" r:id="rId40"/>
    <p:sldId id="286" r:id="rId41"/>
    <p:sldId id="287" r:id="rId42"/>
    <p:sldId id="288" r:id="rId43"/>
    <p:sldId id="321" r:id="rId44"/>
    <p:sldId id="330" r:id="rId45"/>
    <p:sldId id="324" r:id="rId46"/>
    <p:sldId id="329" r:id="rId47"/>
    <p:sldId id="290" r:id="rId48"/>
  </p:sldIdLst>
  <p:sldSz cx="20104100" cy="11309350"/>
  <p:notesSz cx="9926638" cy="6797675"/>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Style moyen 2 - Accentuation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E3FDE45-AF77-4B5C-9715-49D594BDF05E}" styleName="Style léger 1 - Accentuation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6385" autoAdjust="0"/>
    <p:restoredTop sz="94700" autoAdjust="0"/>
  </p:normalViewPr>
  <p:slideViewPr>
    <p:cSldViewPr>
      <p:cViewPr>
        <p:scale>
          <a:sx n="40" d="100"/>
          <a:sy n="40" d="100"/>
        </p:scale>
        <p:origin x="260" y="28"/>
      </p:cViewPr>
      <p:guideLst>
        <p:guide orient="horz" pos="2880"/>
        <p:guide pos="2160"/>
      </p:guideLst>
    </p:cSldViewPr>
  </p:slideViewPr>
  <p:outlineViewPr>
    <p:cViewPr>
      <p:scale>
        <a:sx n="33" d="100"/>
        <a:sy n="33" d="100"/>
      </p:scale>
      <p:origin x="0" y="3174"/>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handoutMaster" Target="handoutMasters/handoutMaster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presProps" Target="pres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4301752" cy="339693"/>
          </a:xfrm>
          <a:prstGeom prst="rect">
            <a:avLst/>
          </a:prstGeom>
        </p:spPr>
        <p:txBody>
          <a:bodyPr vert="horz" lIns="48674" tIns="24337" rIns="48674" bIns="24337" rtlCol="0"/>
          <a:lstStyle>
            <a:lvl1pPr algn="l">
              <a:defRPr sz="600"/>
            </a:lvl1pPr>
          </a:lstStyle>
          <a:p>
            <a:endParaRPr lang="fr-FR"/>
          </a:p>
        </p:txBody>
      </p:sp>
      <p:sp>
        <p:nvSpPr>
          <p:cNvPr id="3" name="Espace réservé de la date 2"/>
          <p:cNvSpPr>
            <a:spLocks noGrp="1"/>
          </p:cNvSpPr>
          <p:nvPr>
            <p:ph type="dt" sz="quarter" idx="1"/>
          </p:nvPr>
        </p:nvSpPr>
        <p:spPr>
          <a:xfrm>
            <a:off x="5622535" y="0"/>
            <a:ext cx="4301752" cy="339693"/>
          </a:xfrm>
          <a:prstGeom prst="rect">
            <a:avLst/>
          </a:prstGeom>
        </p:spPr>
        <p:txBody>
          <a:bodyPr vert="horz" lIns="48674" tIns="24337" rIns="48674" bIns="24337" rtlCol="0"/>
          <a:lstStyle>
            <a:lvl1pPr algn="r">
              <a:defRPr sz="600"/>
            </a:lvl1pPr>
          </a:lstStyle>
          <a:p>
            <a:fld id="{E0842AE3-F65E-4D1A-9450-692EBC6FE042}" type="datetimeFigureOut">
              <a:rPr lang="fr-FR" smtClean="0"/>
              <a:t>03/02/2021</a:t>
            </a:fld>
            <a:endParaRPr lang="fr-FR"/>
          </a:p>
        </p:txBody>
      </p:sp>
      <p:sp>
        <p:nvSpPr>
          <p:cNvPr id="4" name="Espace réservé du pied de page 3"/>
          <p:cNvSpPr>
            <a:spLocks noGrp="1"/>
          </p:cNvSpPr>
          <p:nvPr>
            <p:ph type="ftr" sz="quarter" idx="2"/>
          </p:nvPr>
        </p:nvSpPr>
        <p:spPr>
          <a:xfrm>
            <a:off x="0" y="6457028"/>
            <a:ext cx="4301752" cy="339693"/>
          </a:xfrm>
          <a:prstGeom prst="rect">
            <a:avLst/>
          </a:prstGeom>
        </p:spPr>
        <p:txBody>
          <a:bodyPr vert="horz" lIns="48674" tIns="24337" rIns="48674" bIns="24337" rtlCol="0" anchor="b"/>
          <a:lstStyle>
            <a:lvl1pPr algn="l">
              <a:defRPr sz="600"/>
            </a:lvl1pPr>
          </a:lstStyle>
          <a:p>
            <a:endParaRPr lang="fr-FR"/>
          </a:p>
        </p:txBody>
      </p:sp>
      <p:sp>
        <p:nvSpPr>
          <p:cNvPr id="5" name="Espace réservé du numéro de diapositive 4"/>
          <p:cNvSpPr>
            <a:spLocks noGrp="1"/>
          </p:cNvSpPr>
          <p:nvPr>
            <p:ph type="sldNum" sz="quarter" idx="3"/>
          </p:nvPr>
        </p:nvSpPr>
        <p:spPr>
          <a:xfrm>
            <a:off x="5622535" y="6457028"/>
            <a:ext cx="4301752" cy="339693"/>
          </a:xfrm>
          <a:prstGeom prst="rect">
            <a:avLst/>
          </a:prstGeom>
        </p:spPr>
        <p:txBody>
          <a:bodyPr vert="horz" lIns="48674" tIns="24337" rIns="48674" bIns="24337" rtlCol="0" anchor="b"/>
          <a:lstStyle>
            <a:lvl1pPr algn="r">
              <a:defRPr sz="600"/>
            </a:lvl1pPr>
          </a:lstStyle>
          <a:p>
            <a:fld id="{CE34E25B-7A73-495F-B0F4-914DAD020DF1}" type="slidenum">
              <a:rPr lang="fr-FR" smtClean="0"/>
              <a:t>‹N°›</a:t>
            </a:fld>
            <a:endParaRPr lang="fr-FR"/>
          </a:p>
        </p:txBody>
      </p:sp>
    </p:spTree>
    <p:extLst>
      <p:ext uri="{BB962C8B-B14F-4D97-AF65-F5344CB8AC3E}">
        <p14:creationId xmlns:p14="http://schemas.microsoft.com/office/powerpoint/2010/main" val="3314019920"/>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4302125" cy="339725"/>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5622925" y="0"/>
            <a:ext cx="4302125" cy="339725"/>
          </a:xfrm>
          <a:prstGeom prst="rect">
            <a:avLst/>
          </a:prstGeom>
        </p:spPr>
        <p:txBody>
          <a:bodyPr vert="horz" lIns="91440" tIns="45720" rIns="91440" bIns="45720" rtlCol="0"/>
          <a:lstStyle>
            <a:lvl1pPr algn="r">
              <a:defRPr sz="1200"/>
            </a:lvl1pPr>
          </a:lstStyle>
          <a:p>
            <a:fld id="{4C04C902-AB0E-49F1-A4C3-5EC7F63C70DD}" type="datetimeFigureOut">
              <a:rPr lang="fr-FR" smtClean="0"/>
              <a:t>03/02/2021</a:t>
            </a:fld>
            <a:endParaRPr lang="fr-FR"/>
          </a:p>
        </p:txBody>
      </p:sp>
      <p:sp>
        <p:nvSpPr>
          <p:cNvPr id="4" name="Espace réservé de l'image des diapositives 3"/>
          <p:cNvSpPr>
            <a:spLocks noGrp="1" noRot="1" noChangeAspect="1"/>
          </p:cNvSpPr>
          <p:nvPr>
            <p:ph type="sldImg" idx="2"/>
          </p:nvPr>
        </p:nvSpPr>
        <p:spPr>
          <a:xfrm>
            <a:off x="2697163" y="509588"/>
            <a:ext cx="4532312" cy="2549525"/>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commentaires 4"/>
          <p:cNvSpPr>
            <a:spLocks noGrp="1"/>
          </p:cNvSpPr>
          <p:nvPr>
            <p:ph type="body" sz="quarter" idx="3"/>
          </p:nvPr>
        </p:nvSpPr>
        <p:spPr>
          <a:xfrm>
            <a:off x="992188" y="3228975"/>
            <a:ext cx="7942262" cy="3059113"/>
          </a:xfrm>
          <a:prstGeom prst="rect">
            <a:avLst/>
          </a:prstGeom>
        </p:spPr>
        <p:txBody>
          <a:bodyPr vert="horz" lIns="91440" tIns="45720" rIns="91440" bIns="45720" rtlCol="0"/>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6" name="Espace réservé du pied de page 5"/>
          <p:cNvSpPr>
            <a:spLocks noGrp="1"/>
          </p:cNvSpPr>
          <p:nvPr>
            <p:ph type="ftr" sz="quarter" idx="4"/>
          </p:nvPr>
        </p:nvSpPr>
        <p:spPr>
          <a:xfrm>
            <a:off x="0" y="6456363"/>
            <a:ext cx="4302125" cy="339725"/>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5622925" y="6456363"/>
            <a:ext cx="4302125" cy="339725"/>
          </a:xfrm>
          <a:prstGeom prst="rect">
            <a:avLst/>
          </a:prstGeom>
        </p:spPr>
        <p:txBody>
          <a:bodyPr vert="horz" lIns="91440" tIns="45720" rIns="91440" bIns="45720" rtlCol="0" anchor="b"/>
          <a:lstStyle>
            <a:lvl1pPr algn="r">
              <a:defRPr sz="1200"/>
            </a:lvl1pPr>
          </a:lstStyle>
          <a:p>
            <a:fld id="{46D7284E-A097-485F-B93F-262F0D4D7314}" type="slidenum">
              <a:rPr lang="fr-FR" smtClean="0"/>
              <a:t>‹N°›</a:t>
            </a:fld>
            <a:endParaRPr lang="fr-FR"/>
          </a:p>
        </p:txBody>
      </p:sp>
    </p:spTree>
    <p:extLst>
      <p:ext uri="{BB962C8B-B14F-4D97-AF65-F5344CB8AC3E}">
        <p14:creationId xmlns:p14="http://schemas.microsoft.com/office/powerpoint/2010/main" val="3462237468"/>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46D7284E-A097-485F-B93F-262F0D4D7314}" type="slidenum">
              <a:rPr lang="fr-FR" smtClean="0"/>
              <a:t>1</a:t>
            </a:fld>
            <a:endParaRPr lang="fr-FR"/>
          </a:p>
        </p:txBody>
      </p:sp>
    </p:spTree>
    <p:extLst>
      <p:ext uri="{BB962C8B-B14F-4D97-AF65-F5344CB8AC3E}">
        <p14:creationId xmlns:p14="http://schemas.microsoft.com/office/powerpoint/2010/main" val="411574025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 Id="rId5" Type="http://schemas.openxmlformats.org/officeDocument/2006/relationships/image" Target="../media/image6.jpeg"/><Relationship Id="rId4" Type="http://schemas.openxmlformats.org/officeDocument/2006/relationships/image" Target="../media/image5.jpe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1507807" y="3505898"/>
            <a:ext cx="17088486" cy="2374963"/>
          </a:xfrm>
          <a:prstGeom prst="rect">
            <a:avLst/>
          </a:prstGeom>
        </p:spPr>
        <p:txBody>
          <a:bodyPr wrap="square" lIns="0" tIns="0" rIns="0" bIns="0">
            <a:spAutoFit/>
          </a:bodyPr>
          <a:lstStyle>
            <a:lvl1pPr>
              <a:defRPr/>
            </a:lvl1pPr>
          </a:lstStyle>
          <a:p>
            <a:endParaRPr/>
          </a:p>
        </p:txBody>
      </p:sp>
      <p:sp>
        <p:nvSpPr>
          <p:cNvPr id="3" name="Holder 3"/>
          <p:cNvSpPr>
            <a:spLocks noGrp="1"/>
          </p:cNvSpPr>
          <p:nvPr>
            <p:ph type="subTitle" idx="4"/>
          </p:nvPr>
        </p:nvSpPr>
        <p:spPr>
          <a:xfrm>
            <a:off x="3015615" y="6333236"/>
            <a:ext cx="14072870" cy="2827337"/>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90C5BD75-9FB8-4D6E-BC9B-D45D80BDE6D9}" type="datetime1">
              <a:rPr lang="fr-FR" smtClean="0"/>
              <a:t>03/02/2021</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rPr/>
              <a:pPr/>
              <a:t>‹N°›</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6000" b="1" i="0">
                <a:solidFill>
                  <a:schemeClr val="bg1"/>
                </a:solidFill>
                <a:latin typeface="Arial"/>
                <a:cs typeface="Arial"/>
              </a:defRPr>
            </a:lvl1pPr>
          </a:lstStyle>
          <a:p>
            <a:endParaRPr/>
          </a:p>
        </p:txBody>
      </p:sp>
      <p:sp>
        <p:nvSpPr>
          <p:cNvPr id="3" name="Holder 3"/>
          <p:cNvSpPr>
            <a:spLocks noGrp="1"/>
          </p:cNvSpPr>
          <p:nvPr>
            <p:ph type="body" idx="1"/>
          </p:nvPr>
        </p:nvSpPr>
        <p:spPr/>
        <p:txBody>
          <a:bodyPr lIns="0" tIns="0" rIns="0" bIns="0"/>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EB3C5E2A-D3E9-4450-90D0-82A687FA31B0}" type="datetime1">
              <a:rPr lang="fr-FR" smtClean="0"/>
              <a:t>03/02/2021</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rPr/>
              <a:pPr/>
              <a:t>‹N°›</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6000" b="1" i="0">
                <a:solidFill>
                  <a:schemeClr val="bg1"/>
                </a:solidFill>
                <a:latin typeface="Arial"/>
                <a:cs typeface="Arial"/>
              </a:defRPr>
            </a:lvl1pPr>
          </a:lstStyle>
          <a:p>
            <a:endParaRPr/>
          </a:p>
        </p:txBody>
      </p:sp>
      <p:sp>
        <p:nvSpPr>
          <p:cNvPr id="3" name="Holder 3"/>
          <p:cNvSpPr>
            <a:spLocks noGrp="1"/>
          </p:cNvSpPr>
          <p:nvPr>
            <p:ph sz="half" idx="2"/>
          </p:nvPr>
        </p:nvSpPr>
        <p:spPr>
          <a:xfrm>
            <a:off x="1005205" y="2601150"/>
            <a:ext cx="8745284" cy="7464171"/>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10353611" y="2601150"/>
            <a:ext cx="8745284" cy="7464171"/>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E93A2840-BAA2-414B-AAD1-D6DBB8C126B6}" type="datetime1">
              <a:rPr lang="fr-FR" smtClean="0"/>
              <a:t>03/02/2021</a:t>
            </a:fld>
            <a:endParaRPr lang="en-US"/>
          </a:p>
        </p:txBody>
      </p:sp>
      <p:sp>
        <p:nvSpPr>
          <p:cNvPr id="7" name="Holder 7"/>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rPr/>
              <a:pPr/>
              <a:t>‹N°›</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obj" preserve="1">
  <p:cSld name="Title Only">
    <p:bg>
      <p:bgPr>
        <a:solidFill>
          <a:schemeClr val="bg1"/>
        </a:solidFill>
        <a:effectLst/>
      </p:bgPr>
    </p:bg>
    <p:spTree>
      <p:nvGrpSpPr>
        <p:cNvPr id="1" name=""/>
        <p:cNvGrpSpPr/>
        <p:nvPr/>
      </p:nvGrpSpPr>
      <p:grpSpPr>
        <a:xfrm>
          <a:off x="0" y="0"/>
          <a:ext cx="0" cy="0"/>
          <a:chOff x="0" y="0"/>
          <a:chExt cx="0" cy="0"/>
        </a:xfrm>
      </p:grpSpPr>
      <p:sp>
        <p:nvSpPr>
          <p:cNvPr id="16" name="bk object 16"/>
          <p:cNvSpPr/>
          <p:nvPr/>
        </p:nvSpPr>
        <p:spPr>
          <a:xfrm>
            <a:off x="0" y="0"/>
            <a:ext cx="20104100" cy="11307022"/>
          </a:xfrm>
          <a:prstGeom prst="rect">
            <a:avLst/>
          </a:prstGeom>
          <a:blipFill>
            <a:blip r:embed="rId2" cstate="print"/>
            <a:stretch>
              <a:fillRect/>
            </a:stretch>
          </a:blipFill>
        </p:spPr>
        <p:txBody>
          <a:bodyPr wrap="square" lIns="0" tIns="0" rIns="0" bIns="0" rtlCol="0"/>
          <a:lstStyle/>
          <a:p>
            <a:endParaRPr/>
          </a:p>
        </p:txBody>
      </p:sp>
      <p:sp>
        <p:nvSpPr>
          <p:cNvPr id="17" name="bk object 17"/>
          <p:cNvSpPr/>
          <p:nvPr/>
        </p:nvSpPr>
        <p:spPr>
          <a:xfrm>
            <a:off x="0" y="0"/>
            <a:ext cx="20104099" cy="11308556"/>
          </a:xfrm>
          <a:prstGeom prst="rect">
            <a:avLst/>
          </a:prstGeom>
          <a:blipFill>
            <a:blip r:embed="rId3" cstate="print"/>
            <a:stretch>
              <a:fillRect/>
            </a:stretch>
          </a:blipFill>
        </p:spPr>
        <p:txBody>
          <a:bodyPr wrap="square" lIns="0" tIns="0" rIns="0" bIns="0" rtlCol="0"/>
          <a:lstStyle/>
          <a:p>
            <a:endParaRPr/>
          </a:p>
        </p:txBody>
      </p:sp>
      <p:sp>
        <p:nvSpPr>
          <p:cNvPr id="18" name="bk object 18"/>
          <p:cNvSpPr/>
          <p:nvPr/>
        </p:nvSpPr>
        <p:spPr>
          <a:xfrm>
            <a:off x="890025" y="7501625"/>
            <a:ext cx="4272121" cy="3197576"/>
          </a:xfrm>
          <a:prstGeom prst="rect">
            <a:avLst/>
          </a:prstGeom>
          <a:blipFill>
            <a:blip r:embed="rId4" cstate="print"/>
            <a:stretch>
              <a:fillRect/>
            </a:stretch>
          </a:blipFill>
        </p:spPr>
        <p:txBody>
          <a:bodyPr wrap="square" lIns="0" tIns="0" rIns="0" bIns="0" rtlCol="0"/>
          <a:lstStyle/>
          <a:p>
            <a:endParaRPr/>
          </a:p>
        </p:txBody>
      </p:sp>
      <p:sp>
        <p:nvSpPr>
          <p:cNvPr id="19" name="bk object 19"/>
          <p:cNvSpPr/>
          <p:nvPr/>
        </p:nvSpPr>
        <p:spPr>
          <a:xfrm>
            <a:off x="15025720" y="7497154"/>
            <a:ext cx="4188354" cy="3204090"/>
          </a:xfrm>
          <a:prstGeom prst="rect">
            <a:avLst/>
          </a:prstGeom>
          <a:blipFill>
            <a:blip r:embed="rId5" cstate="print"/>
            <a:stretch>
              <a:fillRect/>
            </a:stretch>
          </a:blipFill>
        </p:spPr>
        <p:txBody>
          <a:bodyPr wrap="square" lIns="0" tIns="0" rIns="0" bIns="0" rtlCol="0"/>
          <a:lstStyle/>
          <a:p>
            <a:endParaRPr/>
          </a:p>
        </p:txBody>
      </p:sp>
      <p:sp>
        <p:nvSpPr>
          <p:cNvPr id="2" name="Holder 2"/>
          <p:cNvSpPr>
            <a:spLocks noGrp="1"/>
          </p:cNvSpPr>
          <p:nvPr>
            <p:ph type="title"/>
          </p:nvPr>
        </p:nvSpPr>
        <p:spPr/>
        <p:txBody>
          <a:bodyPr lIns="0" tIns="0" rIns="0" bIns="0"/>
          <a:lstStyle>
            <a:lvl1pPr>
              <a:defRPr sz="6000" b="1" i="0">
                <a:solidFill>
                  <a:schemeClr val="bg1"/>
                </a:solidFill>
                <a:latin typeface="Arial"/>
                <a:cs typeface="Arial"/>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ADBD3147-A825-4856-BBEC-9ED443E5D383}" type="datetime1">
              <a:rPr lang="fr-FR" smtClean="0"/>
              <a:t>03/02/2021</a:t>
            </a:fld>
            <a:endParaRPr lang="en-US"/>
          </a:p>
        </p:txBody>
      </p:sp>
      <p:sp>
        <p:nvSpPr>
          <p:cNvPr id="5" name="Holder 5"/>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rPr/>
              <a:pPr/>
              <a:t>‹N°›</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621A0FCB-2A41-4788-8C60-4DA35D31EA7E}" type="datetime1">
              <a:rPr lang="fr-FR" smtClean="0"/>
              <a:t>03/02/2021</a:t>
            </a:fld>
            <a:endParaRPr lang="en-US"/>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rPr/>
              <a:pPr/>
              <a:t>‹N°›</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2.jpeg"/><Relationship Id="rId3" Type="http://schemas.openxmlformats.org/officeDocument/2006/relationships/slideLayout" Target="../slideLayouts/slideLayout3.xml"/><Relationship Id="rId7" Type="http://schemas.openxmlformats.org/officeDocument/2006/relationships/image" Target="../media/image1.jpe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bk object 16"/>
          <p:cNvSpPr/>
          <p:nvPr/>
        </p:nvSpPr>
        <p:spPr>
          <a:xfrm>
            <a:off x="889514" y="623320"/>
            <a:ext cx="2193858" cy="1630728"/>
          </a:xfrm>
          <a:prstGeom prst="rect">
            <a:avLst/>
          </a:prstGeom>
          <a:blipFill>
            <a:blip r:embed="rId7" cstate="print"/>
            <a:stretch>
              <a:fillRect/>
            </a:stretch>
          </a:blipFill>
        </p:spPr>
        <p:txBody>
          <a:bodyPr wrap="square" lIns="0" tIns="0" rIns="0" bIns="0" rtlCol="0"/>
          <a:lstStyle/>
          <a:p>
            <a:endParaRPr/>
          </a:p>
        </p:txBody>
      </p:sp>
      <p:sp>
        <p:nvSpPr>
          <p:cNvPr id="17" name="bk object 17"/>
          <p:cNvSpPr/>
          <p:nvPr/>
        </p:nvSpPr>
        <p:spPr>
          <a:xfrm>
            <a:off x="16824934" y="632633"/>
            <a:ext cx="2373811" cy="1331650"/>
          </a:xfrm>
          <a:prstGeom prst="rect">
            <a:avLst/>
          </a:prstGeom>
          <a:blipFill>
            <a:blip r:embed="rId8" cstate="print"/>
            <a:stretch>
              <a:fillRect/>
            </a:stretch>
          </a:blipFill>
        </p:spPr>
        <p:txBody>
          <a:bodyPr wrap="square" lIns="0" tIns="0" rIns="0" bIns="0" rtlCol="0"/>
          <a:lstStyle/>
          <a:p>
            <a:endParaRPr/>
          </a:p>
        </p:txBody>
      </p:sp>
      <p:sp>
        <p:nvSpPr>
          <p:cNvPr id="2" name="Holder 2"/>
          <p:cNvSpPr>
            <a:spLocks noGrp="1"/>
          </p:cNvSpPr>
          <p:nvPr>
            <p:ph type="title"/>
          </p:nvPr>
        </p:nvSpPr>
        <p:spPr>
          <a:xfrm>
            <a:off x="2451747" y="4831772"/>
            <a:ext cx="15200605" cy="945514"/>
          </a:xfrm>
          <a:prstGeom prst="rect">
            <a:avLst/>
          </a:prstGeom>
        </p:spPr>
        <p:txBody>
          <a:bodyPr wrap="square" lIns="0" tIns="0" rIns="0" bIns="0">
            <a:spAutoFit/>
          </a:bodyPr>
          <a:lstStyle>
            <a:lvl1pPr>
              <a:defRPr sz="6000" b="1" i="0">
                <a:solidFill>
                  <a:schemeClr val="bg1"/>
                </a:solidFill>
                <a:latin typeface="Arial"/>
                <a:cs typeface="Arial"/>
              </a:defRPr>
            </a:lvl1pPr>
          </a:lstStyle>
          <a:p>
            <a:endParaRPr/>
          </a:p>
        </p:txBody>
      </p:sp>
      <p:sp>
        <p:nvSpPr>
          <p:cNvPr id="3" name="Holder 3"/>
          <p:cNvSpPr>
            <a:spLocks noGrp="1"/>
          </p:cNvSpPr>
          <p:nvPr>
            <p:ph type="body" idx="1"/>
          </p:nvPr>
        </p:nvSpPr>
        <p:spPr>
          <a:xfrm>
            <a:off x="1005205" y="2601150"/>
            <a:ext cx="18093690" cy="7464171"/>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a:xfrm>
            <a:off x="6835394" y="10517696"/>
            <a:ext cx="6433312" cy="565467"/>
          </a:xfrm>
          <a:prstGeom prst="rect">
            <a:avLst/>
          </a:prstGeom>
        </p:spPr>
        <p:txBody>
          <a:bodyPr wrap="square" lIns="0" tIns="0" rIns="0" bIns="0">
            <a:spAutoFit/>
          </a:bodyPr>
          <a:lstStyle>
            <a:lvl1pPr algn="ctr">
              <a:defRPr>
                <a:solidFill>
                  <a:schemeClr val="tx1">
                    <a:tint val="75000"/>
                  </a:schemeClr>
                </a:solidFill>
              </a:defRPr>
            </a:lvl1pPr>
          </a:lstStyle>
          <a:p>
            <a:endParaRPr/>
          </a:p>
        </p:txBody>
      </p:sp>
      <p:sp>
        <p:nvSpPr>
          <p:cNvPr id="5" name="Holder 5"/>
          <p:cNvSpPr>
            <a:spLocks noGrp="1"/>
          </p:cNvSpPr>
          <p:nvPr>
            <p:ph type="dt" sz="half" idx="6"/>
          </p:nvPr>
        </p:nvSpPr>
        <p:spPr>
          <a:xfrm>
            <a:off x="1005205" y="10517696"/>
            <a:ext cx="4623943" cy="565467"/>
          </a:xfrm>
          <a:prstGeom prst="rect">
            <a:avLst/>
          </a:prstGeom>
        </p:spPr>
        <p:txBody>
          <a:bodyPr wrap="square" lIns="0" tIns="0" rIns="0" bIns="0">
            <a:spAutoFit/>
          </a:bodyPr>
          <a:lstStyle>
            <a:lvl1pPr algn="l">
              <a:defRPr>
                <a:solidFill>
                  <a:schemeClr val="tx1">
                    <a:tint val="75000"/>
                  </a:schemeClr>
                </a:solidFill>
              </a:defRPr>
            </a:lvl1pPr>
          </a:lstStyle>
          <a:p>
            <a:fld id="{8CEC42A9-CE70-4A09-AA48-FA47BE99576B}" type="datetime1">
              <a:rPr lang="fr-FR" smtClean="0"/>
              <a:t>03/02/2021</a:t>
            </a:fld>
            <a:endParaRPr lang="en-US"/>
          </a:p>
        </p:txBody>
      </p:sp>
      <p:sp>
        <p:nvSpPr>
          <p:cNvPr id="6" name="Holder 6"/>
          <p:cNvSpPr>
            <a:spLocks noGrp="1"/>
          </p:cNvSpPr>
          <p:nvPr>
            <p:ph type="sldNum" sz="quarter" idx="7"/>
          </p:nvPr>
        </p:nvSpPr>
        <p:spPr>
          <a:xfrm>
            <a:off x="14474953" y="10517696"/>
            <a:ext cx="4623943" cy="565467"/>
          </a:xfrm>
          <a:prstGeom prst="rect">
            <a:avLst/>
          </a:prstGeom>
        </p:spPr>
        <p:txBody>
          <a:bodyPr wrap="square" lIns="0" tIns="0" rIns="0" bIns="0">
            <a:spAutoFit/>
          </a:bodyPr>
          <a:lstStyle>
            <a:lvl1pPr algn="r">
              <a:defRPr>
                <a:solidFill>
                  <a:schemeClr val="tx1">
                    <a:tint val="75000"/>
                  </a:schemeClr>
                </a:solidFill>
              </a:defRPr>
            </a:lvl1pPr>
          </a:lstStyle>
          <a:p>
            <a:fld id="{B6F15528-21DE-4FAA-801E-634DDDAF4B2B}" type="slidenum">
              <a:rPr/>
              <a:pPr/>
              <a:t>‹N°›</a:t>
            </a:fld>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Lst>
  <p:hf hdr="0"/>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7.png"/></Relationships>
</file>

<file path=ppt/slides/_rels/slide10.xml.rels><?xml version="1.0" encoding="UTF-8" standalone="yes"?>
<Relationships xmlns="http://schemas.openxmlformats.org/package/2006/relationships"><Relationship Id="rId8" Type="http://schemas.openxmlformats.org/officeDocument/2006/relationships/image" Target="../media/image27.png"/><Relationship Id="rId3" Type="http://schemas.openxmlformats.org/officeDocument/2006/relationships/image" Target="../media/image2.jpeg"/><Relationship Id="rId7" Type="http://schemas.openxmlformats.org/officeDocument/2006/relationships/image" Target="../media/image26.png"/><Relationship Id="rId2" Type="http://schemas.openxmlformats.org/officeDocument/2006/relationships/image" Target="../media/image23.png"/><Relationship Id="rId1" Type="http://schemas.openxmlformats.org/officeDocument/2006/relationships/slideLayout" Target="../slideLayouts/slideLayout2.xml"/><Relationship Id="rId6" Type="http://schemas.openxmlformats.org/officeDocument/2006/relationships/hyperlink" Target="http://www.csa.be/" TargetMode="External"/><Relationship Id="rId5" Type="http://schemas.openxmlformats.org/officeDocument/2006/relationships/image" Target="../media/image25.jpeg"/><Relationship Id="rId4" Type="http://schemas.openxmlformats.org/officeDocument/2006/relationships/image" Target="../media/image24.png"/></Relationships>
</file>

<file path=ppt/slides/_rels/slide11.xml.rels><?xml version="1.0" encoding="UTF-8" standalone="yes"?>
<Relationships xmlns="http://schemas.openxmlformats.org/package/2006/relationships"><Relationship Id="rId3" Type="http://schemas.openxmlformats.org/officeDocument/2006/relationships/image" Target="../media/image28.png"/><Relationship Id="rId7" Type="http://schemas.openxmlformats.org/officeDocument/2006/relationships/image" Target="../media/image30.jpeg"/><Relationship Id="rId2" Type="http://schemas.openxmlformats.org/officeDocument/2006/relationships/hyperlink" Target="http://www.msh.ulb.ac.be/equipes/omam/" TargetMode="External"/><Relationship Id="rId1" Type="http://schemas.openxmlformats.org/officeDocument/2006/relationships/slideLayout" Target="../slideLayouts/slideLayout2.xml"/><Relationship Id="rId6" Type="http://schemas.openxmlformats.org/officeDocument/2006/relationships/image" Target="../media/image2.jpeg"/><Relationship Id="rId5" Type="http://schemas.openxmlformats.org/officeDocument/2006/relationships/image" Target="../media/image23.png"/><Relationship Id="rId4" Type="http://schemas.openxmlformats.org/officeDocument/2006/relationships/image" Target="../media/image29.png"/></Relationships>
</file>

<file path=ppt/slides/_rels/slide12.xml.rels><?xml version="1.0" encoding="UTF-8" standalone="yes"?>
<Relationships xmlns="http://schemas.openxmlformats.org/package/2006/relationships"><Relationship Id="rId3" Type="http://schemas.openxmlformats.org/officeDocument/2006/relationships/image" Target="../media/image2.jpeg"/><Relationship Id="rId7" Type="http://schemas.openxmlformats.org/officeDocument/2006/relationships/image" Target="../media/image34.jpeg"/><Relationship Id="rId2" Type="http://schemas.openxmlformats.org/officeDocument/2006/relationships/hyperlink" Target="http://www.lebij.be/" TargetMode="External"/><Relationship Id="rId1" Type="http://schemas.openxmlformats.org/officeDocument/2006/relationships/slideLayout" Target="../slideLayouts/slideLayout5.xml"/><Relationship Id="rId6" Type="http://schemas.openxmlformats.org/officeDocument/2006/relationships/image" Target="../media/image33.jpeg"/><Relationship Id="rId5" Type="http://schemas.openxmlformats.org/officeDocument/2006/relationships/image" Target="../media/image32.png"/><Relationship Id="rId4" Type="http://schemas.openxmlformats.org/officeDocument/2006/relationships/image" Target="../media/image31.jpeg"/></Relationships>
</file>

<file path=ppt/slides/_rels/slide1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hyperlink" Target="http://www.travailderue.org/fr" TargetMode="External"/><Relationship Id="rId1" Type="http://schemas.openxmlformats.org/officeDocument/2006/relationships/slideLayout" Target="../slideLayouts/slideLayout5.xml"/><Relationship Id="rId5" Type="http://schemas.openxmlformats.org/officeDocument/2006/relationships/image" Target="../media/image35.jpeg"/><Relationship Id="rId4" Type="http://schemas.openxmlformats.org/officeDocument/2006/relationships/image" Target="../media/image23.png"/></Relationships>
</file>

<file path=ppt/slides/_rels/slide1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jpeg"/><Relationship Id="rId1" Type="http://schemas.openxmlformats.org/officeDocument/2006/relationships/slideLayout" Target="../slideLayouts/slideLayout5.xml"/><Relationship Id="rId6" Type="http://schemas.openxmlformats.org/officeDocument/2006/relationships/image" Target="../media/image37.jpeg"/><Relationship Id="rId5" Type="http://schemas.openxmlformats.org/officeDocument/2006/relationships/image" Target="../media/image36.png"/><Relationship Id="rId4" Type="http://schemas.openxmlformats.org/officeDocument/2006/relationships/hyperlink" Target="http://www.ags.centresphisoc.ulb.be/" TargetMode="Externa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jpeg"/><Relationship Id="rId1" Type="http://schemas.openxmlformats.org/officeDocument/2006/relationships/slideLayout" Target="../slideLayouts/slideLayout5.xml"/><Relationship Id="rId5" Type="http://schemas.openxmlformats.org/officeDocument/2006/relationships/image" Target="../media/image38.jpeg"/><Relationship Id="rId4" Type="http://schemas.openxmlformats.org/officeDocument/2006/relationships/hyperlink" Target="http://www.galeries.be/" TargetMode="External"/></Relationships>
</file>

<file path=ppt/slides/_rels/slide1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jpeg"/><Relationship Id="rId1" Type="http://schemas.openxmlformats.org/officeDocument/2006/relationships/slideLayout" Target="../slideLayouts/slideLayout5.xml"/><Relationship Id="rId6" Type="http://schemas.openxmlformats.org/officeDocument/2006/relationships/hyperlink" Target="http://www.sre.hainaut.be/" TargetMode="External"/><Relationship Id="rId5" Type="http://schemas.openxmlformats.org/officeDocument/2006/relationships/image" Target="../media/image40.jpeg"/><Relationship Id="rId4" Type="http://schemas.openxmlformats.org/officeDocument/2006/relationships/image" Target="../media/image39.png"/></Relationships>
</file>

<file path=ppt/slides/_rels/slide19.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image" Target="../media/image2.jpeg"/><Relationship Id="rId1" Type="http://schemas.openxmlformats.org/officeDocument/2006/relationships/slideLayout" Target="../slideLayouts/slideLayout5.xml"/><Relationship Id="rId5" Type="http://schemas.openxmlformats.org/officeDocument/2006/relationships/image" Target="../media/image42.png"/><Relationship Id="rId4" Type="http://schemas.openxmlformats.org/officeDocument/2006/relationships/hyperlink" Target="http://www.facebook.com/artlinesprod"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2.jpeg"/><Relationship Id="rId1" Type="http://schemas.openxmlformats.org/officeDocument/2006/relationships/slideLayout" Target="../slideLayouts/slideLayout5.xml"/><Relationship Id="rId5" Type="http://schemas.openxmlformats.org/officeDocument/2006/relationships/hyperlink" Target="http://www.francofolies.be/" TargetMode="External"/><Relationship Id="rId4" Type="http://schemas.openxmlformats.org/officeDocument/2006/relationships/image" Target="../media/image43.jpeg"/></Relationships>
</file>

<file path=ppt/slides/_rels/slide21.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2.jpeg"/><Relationship Id="rId1" Type="http://schemas.openxmlformats.org/officeDocument/2006/relationships/slideLayout" Target="../slideLayouts/slideLayout5.xml"/><Relationship Id="rId5" Type="http://schemas.openxmlformats.org/officeDocument/2006/relationships/hyperlink" Target="http://www.oceannord.org/" TargetMode="External"/><Relationship Id="rId4" Type="http://schemas.openxmlformats.org/officeDocument/2006/relationships/image" Target="../media/image44.jpeg"/></Relationships>
</file>

<file path=ppt/slides/_rels/slide22.xml.rels><?xml version="1.0" encoding="UTF-8" standalone="yes"?>
<Relationships xmlns="http://schemas.openxmlformats.org/package/2006/relationships"><Relationship Id="rId3" Type="http://schemas.openxmlformats.org/officeDocument/2006/relationships/image" Target="../media/image45.jpeg"/><Relationship Id="rId7" Type="http://schemas.openxmlformats.org/officeDocument/2006/relationships/image" Target="../media/image47.png"/><Relationship Id="rId2" Type="http://schemas.openxmlformats.org/officeDocument/2006/relationships/image" Target="../media/image2.jpeg"/><Relationship Id="rId1" Type="http://schemas.openxmlformats.org/officeDocument/2006/relationships/slideLayout" Target="../slideLayouts/slideLayout5.xml"/><Relationship Id="rId6" Type="http://schemas.openxmlformats.org/officeDocument/2006/relationships/image" Target="../media/image42.png"/><Relationship Id="rId5" Type="http://schemas.openxmlformats.org/officeDocument/2006/relationships/image" Target="../media/image46.png"/><Relationship Id="rId4" Type="http://schemas.openxmlformats.org/officeDocument/2006/relationships/hyperlink" Target="http://www.maisondelafrancite.be/" TargetMode="External"/></Relationships>
</file>

<file path=ppt/slides/_rels/slide23.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2.jpeg"/><Relationship Id="rId1" Type="http://schemas.openxmlformats.org/officeDocument/2006/relationships/slideLayout" Target="../slideLayouts/slideLayout5.xml"/><Relationship Id="rId5" Type="http://schemas.openxmlformats.org/officeDocument/2006/relationships/hyperlink" Target="http://www.midisdelapoesie.be/" TargetMode="External"/><Relationship Id="rId4" Type="http://schemas.openxmlformats.org/officeDocument/2006/relationships/image" Target="../media/image48.png"/></Relationships>
</file>

<file path=ppt/slides/_rels/slide24.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2.jpeg"/><Relationship Id="rId1" Type="http://schemas.openxmlformats.org/officeDocument/2006/relationships/slideLayout" Target="../slideLayouts/slideLayout5.xml"/><Relationship Id="rId6" Type="http://schemas.openxmlformats.org/officeDocument/2006/relationships/image" Target="../media/image50.png"/><Relationship Id="rId5" Type="http://schemas.openxmlformats.org/officeDocument/2006/relationships/image" Target="../media/image49.jpeg"/><Relationship Id="rId4" Type="http://schemas.openxmlformats.org/officeDocument/2006/relationships/hyperlink" Target="http://www.halles.be/fr" TargetMode="External"/></Relationships>
</file>

<file path=ppt/slides/_rels/slide25.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2.jpeg"/><Relationship Id="rId1" Type="http://schemas.openxmlformats.org/officeDocument/2006/relationships/slideLayout" Target="../slideLayouts/slideLayout5.xml"/><Relationship Id="rId5" Type="http://schemas.openxmlformats.org/officeDocument/2006/relationships/hyperlink" Target="http://www.mahmouddarwishchair.org/" TargetMode="External"/><Relationship Id="rId4" Type="http://schemas.openxmlformats.org/officeDocument/2006/relationships/image" Target="../media/image51.png"/></Relationships>
</file>

<file path=ppt/slides/_rels/slide26.xml.rels><?xml version="1.0" encoding="UTF-8" standalone="yes"?>
<Relationships xmlns="http://schemas.openxmlformats.org/package/2006/relationships"><Relationship Id="rId3" Type="http://schemas.openxmlformats.org/officeDocument/2006/relationships/image" Target="../media/image42.png"/><Relationship Id="rId7" Type="http://schemas.openxmlformats.org/officeDocument/2006/relationships/image" Target="../media/image53.jpeg"/><Relationship Id="rId2" Type="http://schemas.openxmlformats.org/officeDocument/2006/relationships/image" Target="../media/image2.jpeg"/><Relationship Id="rId1" Type="http://schemas.openxmlformats.org/officeDocument/2006/relationships/slideLayout" Target="../slideLayouts/slideLayout5.xml"/><Relationship Id="rId6" Type="http://schemas.openxmlformats.org/officeDocument/2006/relationships/hyperlink" Target="http://www.repi.centresphisoc.ulb.be/" TargetMode="External"/><Relationship Id="rId5" Type="http://schemas.openxmlformats.org/officeDocument/2006/relationships/hyperlink" Target="http://www.ulb.academia.edu/ChiaraDiana" TargetMode="External"/><Relationship Id="rId4" Type="http://schemas.openxmlformats.org/officeDocument/2006/relationships/image" Target="../media/image52.jpeg"/></Relationships>
</file>

<file path=ppt/slides/_rels/slide27.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2.jpeg"/><Relationship Id="rId1" Type="http://schemas.openxmlformats.org/officeDocument/2006/relationships/slideLayout" Target="../slideLayouts/slideLayout5.xml"/><Relationship Id="rId5" Type="http://schemas.openxmlformats.org/officeDocument/2006/relationships/image" Target="../media/image54.jpeg"/><Relationship Id="rId4" Type="http://schemas.openxmlformats.org/officeDocument/2006/relationships/hyperlink" Target="http://www.tfanen.org/" TargetMode="External"/></Relationships>
</file>

<file path=ppt/slides/_rels/slide28.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2.jpeg"/><Relationship Id="rId1" Type="http://schemas.openxmlformats.org/officeDocument/2006/relationships/slideLayout" Target="../slideLayouts/slideLayout5.xml"/><Relationship Id="rId6" Type="http://schemas.openxmlformats.org/officeDocument/2006/relationships/hyperlink" Target="http://www.cwb.fr/" TargetMode="External"/><Relationship Id="rId5" Type="http://schemas.openxmlformats.org/officeDocument/2006/relationships/image" Target="../media/image56.png"/><Relationship Id="rId4" Type="http://schemas.openxmlformats.org/officeDocument/2006/relationships/image" Target="../media/image55.jpeg"/></Relationships>
</file>

<file path=ppt/slides/_rels/slide29.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2.jpeg"/><Relationship Id="rId1" Type="http://schemas.openxmlformats.org/officeDocument/2006/relationships/slideLayout" Target="../slideLayouts/slideLayout5.xml"/><Relationship Id="rId5" Type="http://schemas.openxmlformats.org/officeDocument/2006/relationships/image" Target="../media/image57.jpg"/><Relationship Id="rId4" Type="http://schemas.openxmlformats.org/officeDocument/2006/relationships/hyperlink" Target="http://www.cinemamed.be/"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2.jpeg"/><Relationship Id="rId1" Type="http://schemas.openxmlformats.org/officeDocument/2006/relationships/slideLayout" Target="../slideLayouts/slideLayout5.xml"/><Relationship Id="rId5" Type="http://schemas.openxmlformats.org/officeDocument/2006/relationships/image" Target="../media/image58.jpeg"/><Relationship Id="rId4" Type="http://schemas.openxmlformats.org/officeDocument/2006/relationships/hyperlink" Target="http://www.elyzad.com/" TargetMode="Externa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0.png"/><Relationship Id="rId1" Type="http://schemas.openxmlformats.org/officeDocument/2006/relationships/slideLayout" Target="../slideLayouts/slideLayout2.xml"/><Relationship Id="rId5" Type="http://schemas.openxmlformats.org/officeDocument/2006/relationships/hyperlink" Target="http://www.cierl.ulb.ac.be/" TargetMode="External"/><Relationship Id="rId4" Type="http://schemas.openxmlformats.org/officeDocument/2006/relationships/image" Target="../media/image59.png"/></Relationships>
</file>

<file path=ppt/slides/_rels/slide3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0.png"/><Relationship Id="rId1" Type="http://schemas.openxmlformats.org/officeDocument/2006/relationships/slideLayout" Target="../slideLayouts/slideLayout2.xml"/><Relationship Id="rId5" Type="http://schemas.openxmlformats.org/officeDocument/2006/relationships/hyperlink" Target="http://www.archi.ulb.be/" TargetMode="External"/><Relationship Id="rId4" Type="http://schemas.openxmlformats.org/officeDocument/2006/relationships/image" Target="../media/image60.jpeg"/></Relationships>
</file>

<file path=ppt/slides/_rels/slide35.xml.rels><?xml version="1.0" encoding="UTF-8" standalone="yes"?>
<Relationships xmlns="http://schemas.openxmlformats.org/package/2006/relationships"><Relationship Id="rId3" Type="http://schemas.openxmlformats.org/officeDocument/2006/relationships/image" Target="../media/image61.jpeg"/><Relationship Id="rId2" Type="http://schemas.openxmlformats.org/officeDocument/2006/relationships/image" Target="../media/image2.jpeg"/><Relationship Id="rId1" Type="http://schemas.openxmlformats.org/officeDocument/2006/relationships/slideLayout" Target="../slideLayouts/slideLayout5.xml"/><Relationship Id="rId6" Type="http://schemas.openxmlformats.org/officeDocument/2006/relationships/image" Target="../media/image62.jpg"/><Relationship Id="rId5" Type="http://schemas.openxmlformats.org/officeDocument/2006/relationships/image" Target="../media/image10.png"/><Relationship Id="rId4" Type="http://schemas.openxmlformats.org/officeDocument/2006/relationships/hyperlink" Target="http://www.agencewallonnedupatrimoine.be/" TargetMode="External"/></Relationships>
</file>

<file path=ppt/slides/_rels/slide36.xml.rels><?xml version="1.0" encoding="UTF-8" standalone="yes"?>
<Relationships xmlns="http://schemas.openxmlformats.org/package/2006/relationships"><Relationship Id="rId3" Type="http://schemas.openxmlformats.org/officeDocument/2006/relationships/image" Target="../media/image10.png"/><Relationship Id="rId7" Type="http://schemas.openxmlformats.org/officeDocument/2006/relationships/image" Target="../media/image65.jpeg"/><Relationship Id="rId2" Type="http://schemas.openxmlformats.org/officeDocument/2006/relationships/image" Target="../media/image2.jpeg"/><Relationship Id="rId1" Type="http://schemas.openxmlformats.org/officeDocument/2006/relationships/slideLayout" Target="../slideLayouts/slideLayout5.xml"/><Relationship Id="rId6" Type="http://schemas.openxmlformats.org/officeDocument/2006/relationships/hyperlink" Target="http://www.uclouvain.be/fr/facultes/loci" TargetMode="External"/><Relationship Id="rId5" Type="http://schemas.openxmlformats.org/officeDocument/2006/relationships/image" Target="../media/image64.png"/><Relationship Id="rId4" Type="http://schemas.openxmlformats.org/officeDocument/2006/relationships/image" Target="../media/image63.png"/></Relationships>
</file>

<file path=ppt/slides/_rels/slide37.xml.rels><?xml version="1.0" encoding="UTF-8" standalone="yes"?>
<Relationships xmlns="http://schemas.openxmlformats.org/package/2006/relationships"><Relationship Id="rId8" Type="http://schemas.openxmlformats.org/officeDocument/2006/relationships/image" Target="../media/image69.png"/><Relationship Id="rId3" Type="http://schemas.openxmlformats.org/officeDocument/2006/relationships/image" Target="../media/image10.png"/><Relationship Id="rId7" Type="http://schemas.openxmlformats.org/officeDocument/2006/relationships/image" Target="../media/image68.png"/><Relationship Id="rId2" Type="http://schemas.openxmlformats.org/officeDocument/2006/relationships/image" Target="../media/image2.jpeg"/><Relationship Id="rId1" Type="http://schemas.openxmlformats.org/officeDocument/2006/relationships/slideLayout" Target="../slideLayouts/slideLayout5.xml"/><Relationship Id="rId6" Type="http://schemas.openxmlformats.org/officeDocument/2006/relationships/image" Target="../media/image67.png"/><Relationship Id="rId5" Type="http://schemas.openxmlformats.org/officeDocument/2006/relationships/image" Target="../media/image66.jpg"/><Relationship Id="rId4" Type="http://schemas.openxmlformats.org/officeDocument/2006/relationships/hyperlink" Target="http://www.uclouvain.be/fr/facultes/loci" TargetMode="External"/><Relationship Id="rId9" Type="http://schemas.openxmlformats.org/officeDocument/2006/relationships/image" Target="../media/image70.png"/></Relationships>
</file>

<file path=ppt/slides/_rels/slide38.xml.rels><?xml version="1.0" encoding="UTF-8" standalone="yes"?>
<Relationships xmlns="http://schemas.openxmlformats.org/package/2006/relationships"><Relationship Id="rId3" Type="http://schemas.openxmlformats.org/officeDocument/2006/relationships/hyperlink" Target="http://www.eco-conseil.be/" TargetMode="External"/><Relationship Id="rId2" Type="http://schemas.openxmlformats.org/officeDocument/2006/relationships/image" Target="../media/image2.jpeg"/><Relationship Id="rId1" Type="http://schemas.openxmlformats.org/officeDocument/2006/relationships/slideLayout" Target="../slideLayouts/slideLayout5.xml"/><Relationship Id="rId6" Type="http://schemas.openxmlformats.org/officeDocument/2006/relationships/image" Target="../media/image72.jpeg"/><Relationship Id="rId5" Type="http://schemas.openxmlformats.org/officeDocument/2006/relationships/image" Target="../media/image10.png"/><Relationship Id="rId4" Type="http://schemas.openxmlformats.org/officeDocument/2006/relationships/image" Target="../media/image71.png"/></Relationships>
</file>

<file path=ppt/slides/_rels/slide3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2.jpeg"/><Relationship Id="rId1" Type="http://schemas.openxmlformats.org/officeDocument/2006/relationships/slideLayout" Target="../slideLayouts/slideLayout5.xml"/><Relationship Id="rId6" Type="http://schemas.openxmlformats.org/officeDocument/2006/relationships/hyperlink" Target="http://www.accueilchampetre-pro.be/" TargetMode="External"/><Relationship Id="rId5" Type="http://schemas.openxmlformats.org/officeDocument/2006/relationships/image" Target="../media/image74.jpeg"/><Relationship Id="rId4" Type="http://schemas.openxmlformats.org/officeDocument/2006/relationships/image" Target="../media/image73.png"/></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hyperlink" Target="http://www.aquapole.ulg.ac.be/" TargetMode="External"/><Relationship Id="rId1" Type="http://schemas.openxmlformats.org/officeDocument/2006/relationships/slideLayout" Target="../slideLayouts/slideLayout5.xml"/><Relationship Id="rId6" Type="http://schemas.openxmlformats.org/officeDocument/2006/relationships/image" Target="../media/image10.png"/><Relationship Id="rId5" Type="http://schemas.openxmlformats.org/officeDocument/2006/relationships/image" Target="../media/image76.jpeg"/><Relationship Id="rId4" Type="http://schemas.openxmlformats.org/officeDocument/2006/relationships/image" Target="../media/image75.png"/></Relationships>
</file>

<file path=ppt/slides/_rels/slide4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hyperlink" Target="http://www.uclouvain.be/eli" TargetMode="External"/><Relationship Id="rId1" Type="http://schemas.openxmlformats.org/officeDocument/2006/relationships/slideLayout" Target="../slideLayouts/slideLayout5.xml"/><Relationship Id="rId6" Type="http://schemas.openxmlformats.org/officeDocument/2006/relationships/image" Target="../media/image10.png"/><Relationship Id="rId5" Type="http://schemas.openxmlformats.org/officeDocument/2006/relationships/image" Target="../media/image78.jpeg"/><Relationship Id="rId4" Type="http://schemas.openxmlformats.org/officeDocument/2006/relationships/image" Target="../media/image77.jpeg"/></Relationships>
</file>

<file path=ppt/slides/_rels/slide42.xml.rels><?xml version="1.0" encoding="UTF-8" standalone="yes"?>
<Relationships xmlns="http://schemas.openxmlformats.org/package/2006/relationships"><Relationship Id="rId3" Type="http://schemas.openxmlformats.org/officeDocument/2006/relationships/image" Target="../media/image80.jpeg"/><Relationship Id="rId2" Type="http://schemas.openxmlformats.org/officeDocument/2006/relationships/image" Target="../media/image79.jpeg"/><Relationship Id="rId1" Type="http://schemas.openxmlformats.org/officeDocument/2006/relationships/slideLayout" Target="../slideLayouts/slideLayout5.xml"/><Relationship Id="rId6" Type="http://schemas.openxmlformats.org/officeDocument/2006/relationships/image" Target="../media/image10.png"/><Relationship Id="rId5" Type="http://schemas.openxmlformats.org/officeDocument/2006/relationships/hyperlink" Target="http://www.directory.unamur.be/staff/jyans" TargetMode="External"/><Relationship Id="rId4" Type="http://schemas.openxmlformats.org/officeDocument/2006/relationships/image" Target="../media/image2.jpeg"/></Relationships>
</file>

<file path=ppt/slides/_rels/slide4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2.jpeg"/><Relationship Id="rId1" Type="http://schemas.openxmlformats.org/officeDocument/2006/relationships/slideLayout" Target="../slideLayouts/slideLayout5.xml"/><Relationship Id="rId5" Type="http://schemas.openxmlformats.org/officeDocument/2006/relationships/hyperlink" Target="http://www.kikk.be/" TargetMode="External"/><Relationship Id="rId4" Type="http://schemas.openxmlformats.org/officeDocument/2006/relationships/image" Target="../media/image81.jpeg"/></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2.jpeg"/><Relationship Id="rId1" Type="http://schemas.openxmlformats.org/officeDocument/2006/relationships/slideLayout" Target="../slideLayouts/slideLayout4.xml"/><Relationship Id="rId5" Type="http://schemas.openxmlformats.org/officeDocument/2006/relationships/image" Target="../media/image83.jpeg"/><Relationship Id="rId4" Type="http://schemas.openxmlformats.org/officeDocument/2006/relationships/image" Target="../media/image82.jpeg"/></Relationships>
</file>

<file path=ppt/slides/_rels/slide5.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hyperlink" Target="https://www.facebook.com/ADTBenelux" TargetMode="External"/><Relationship Id="rId1" Type="http://schemas.openxmlformats.org/officeDocument/2006/relationships/slideLayout" Target="../slideLayouts/slideLayout2.xml"/><Relationship Id="rId5" Type="http://schemas.openxmlformats.org/officeDocument/2006/relationships/image" Target="../media/image10.png"/><Relationship Id="rId4" Type="http://schemas.openxmlformats.org/officeDocument/2006/relationships/image" Target="../media/image2.jpeg"/></Relationships>
</file>

<file path=ppt/slides/_rels/slide6.xml.rels><?xml version="1.0" encoding="UTF-8" standalone="yes"?>
<Relationships xmlns="http://schemas.openxmlformats.org/package/2006/relationships"><Relationship Id="rId3" Type="http://schemas.openxmlformats.org/officeDocument/2006/relationships/hyperlink" Target="http://www.cvdtunisie.org/" TargetMode="External"/><Relationship Id="rId2" Type="http://schemas.openxmlformats.org/officeDocument/2006/relationships/image" Target="../media/image12.png"/><Relationship Id="rId1" Type="http://schemas.openxmlformats.org/officeDocument/2006/relationships/slideLayout" Target="../slideLayouts/slideLayout5.xml"/><Relationship Id="rId6" Type="http://schemas.openxmlformats.org/officeDocument/2006/relationships/image" Target="../media/image14.png"/><Relationship Id="rId5" Type="http://schemas.openxmlformats.org/officeDocument/2006/relationships/image" Target="../media/image13.jpeg"/><Relationship Id="rId4" Type="http://schemas.openxmlformats.org/officeDocument/2006/relationships/image" Target="../media/image2.jpeg"/></Relationships>
</file>

<file path=ppt/slides/_rels/slide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hyperlink" Target="http://www.ftdes.net/" TargetMode="External"/><Relationship Id="rId1" Type="http://schemas.openxmlformats.org/officeDocument/2006/relationships/slideLayout" Target="../slideLayouts/slideLayout2.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jpeg"/></Relationships>
</file>

<file path=ppt/slides/_rels/slide8.xml.rels><?xml version="1.0" encoding="UTF-8" standalone="yes"?>
<Relationships xmlns="http://schemas.openxmlformats.org/package/2006/relationships"><Relationship Id="rId3" Type="http://schemas.openxmlformats.org/officeDocument/2006/relationships/image" Target="../media/image2.jpeg"/><Relationship Id="rId7" Type="http://schemas.openxmlformats.org/officeDocument/2006/relationships/image" Target="../media/image20.jpeg"/><Relationship Id="rId2" Type="http://schemas.openxmlformats.org/officeDocument/2006/relationships/image" Target="../media/image18.jpeg"/><Relationship Id="rId1" Type="http://schemas.openxmlformats.org/officeDocument/2006/relationships/slideLayout" Target="../slideLayouts/slideLayout2.xml"/><Relationship Id="rId6" Type="http://schemas.openxmlformats.org/officeDocument/2006/relationships/image" Target="../media/image19.png"/><Relationship Id="rId5" Type="http://schemas.openxmlformats.org/officeDocument/2006/relationships/image" Target="../media/image14.png"/><Relationship Id="rId4" Type="http://schemas.openxmlformats.org/officeDocument/2006/relationships/hyperlink" Target="http://www.actinmed.org/"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hyperlink" Target="http://www.ihecs.be/" TargetMode="External"/><Relationship Id="rId1" Type="http://schemas.openxmlformats.org/officeDocument/2006/relationships/slideLayout" Target="../slideLayouts/slideLayout2.xml"/><Relationship Id="rId6" Type="http://schemas.openxmlformats.org/officeDocument/2006/relationships/image" Target="../media/image2.jpeg"/><Relationship Id="rId5" Type="http://schemas.openxmlformats.org/officeDocument/2006/relationships/image" Target="../media/image14.png"/><Relationship Id="rId4" Type="http://schemas.openxmlformats.org/officeDocument/2006/relationships/image" Target="../media/image22.png"/></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object 5"/>
          <p:cNvSpPr/>
          <p:nvPr/>
        </p:nvSpPr>
        <p:spPr>
          <a:xfrm>
            <a:off x="5905579" y="9790271"/>
            <a:ext cx="8293100" cy="0"/>
          </a:xfrm>
          <a:custGeom>
            <a:avLst/>
            <a:gdLst/>
            <a:ahLst/>
            <a:cxnLst/>
            <a:rect l="l" t="t" r="r" b="b"/>
            <a:pathLst>
              <a:path w="8293100">
                <a:moveTo>
                  <a:pt x="0" y="0"/>
                </a:moveTo>
                <a:lnTo>
                  <a:pt x="8292941" y="0"/>
                </a:lnTo>
              </a:path>
            </a:pathLst>
          </a:custGeom>
          <a:ln w="21590">
            <a:solidFill>
              <a:srgbClr val="0E1038"/>
            </a:solidFill>
          </a:ln>
        </p:spPr>
        <p:txBody>
          <a:bodyPr wrap="square" lIns="0" tIns="0" rIns="0" bIns="0" rtlCol="0"/>
          <a:lstStyle/>
          <a:p>
            <a:endParaRPr/>
          </a:p>
        </p:txBody>
      </p:sp>
      <p:sp>
        <p:nvSpPr>
          <p:cNvPr id="9" name="object 9"/>
          <p:cNvSpPr/>
          <p:nvPr/>
        </p:nvSpPr>
        <p:spPr>
          <a:xfrm>
            <a:off x="15767050" y="496566"/>
            <a:ext cx="3575489" cy="1876276"/>
          </a:xfrm>
          <a:prstGeom prst="rect">
            <a:avLst/>
          </a:prstGeom>
          <a:blipFill>
            <a:blip r:embed="rId3" cstate="print"/>
            <a:stretch>
              <a:fillRect/>
            </a:stretch>
          </a:blipFill>
        </p:spPr>
        <p:txBody>
          <a:bodyPr wrap="square" lIns="0" tIns="0" rIns="0" bIns="0" rtlCol="0"/>
          <a:lstStyle/>
          <a:p>
            <a:endParaRPr/>
          </a:p>
        </p:txBody>
      </p:sp>
      <p:sp>
        <p:nvSpPr>
          <p:cNvPr id="10" name="object 10"/>
          <p:cNvSpPr txBox="1"/>
          <p:nvPr/>
        </p:nvSpPr>
        <p:spPr>
          <a:xfrm>
            <a:off x="3956050" y="3087466"/>
            <a:ext cx="13792200" cy="2339423"/>
          </a:xfrm>
          <a:prstGeom prst="rect">
            <a:avLst/>
          </a:prstGeom>
          <a:solidFill>
            <a:srgbClr val="FF0000"/>
          </a:solidFill>
        </p:spPr>
        <p:style>
          <a:lnRef idx="1">
            <a:schemeClr val="accent2"/>
          </a:lnRef>
          <a:fillRef idx="3">
            <a:schemeClr val="accent2"/>
          </a:fillRef>
          <a:effectRef idx="2">
            <a:schemeClr val="accent2"/>
          </a:effectRef>
          <a:fontRef idx="minor">
            <a:schemeClr val="lt1"/>
          </a:fontRef>
        </p:style>
        <p:txBody>
          <a:bodyPr vert="horz" wrap="square" lIns="0" tIns="12700" rIns="0" bIns="0" rtlCol="0">
            <a:spAutoFit/>
          </a:bodyPr>
          <a:lstStyle/>
          <a:p>
            <a:pPr marL="12700" marR="5080" indent="-1270" algn="ctr">
              <a:lnSpc>
                <a:spcPct val="125899"/>
              </a:lnSpc>
              <a:spcBef>
                <a:spcPts val="100"/>
              </a:spcBef>
              <a:tabLst>
                <a:tab pos="570865" algn="l"/>
                <a:tab pos="1627505" algn="l"/>
                <a:tab pos="1791335" algn="l"/>
                <a:tab pos="2392045" algn="l"/>
                <a:tab pos="2869565" algn="l"/>
                <a:tab pos="3542665" algn="l"/>
                <a:tab pos="4126865" algn="l"/>
                <a:tab pos="5271135" algn="l"/>
                <a:tab pos="5405120" algn="l"/>
                <a:tab pos="5852160" algn="l"/>
                <a:tab pos="6113780" algn="l"/>
              </a:tabLst>
            </a:pPr>
            <a:endParaRPr lang="fr-FR" sz="2400" b="1" spc="-50" dirty="0" smtClean="0">
              <a:latin typeface="Verdana" panose="020B0604030504040204" pitchFamily="34" charset="0"/>
              <a:ea typeface="Verdana" panose="020B0604030504040204" pitchFamily="34" charset="0"/>
              <a:cs typeface="Arial"/>
            </a:endParaRPr>
          </a:p>
          <a:p>
            <a:pPr marL="12700" marR="5080" indent="-1270" algn="ctr">
              <a:lnSpc>
                <a:spcPct val="125899"/>
              </a:lnSpc>
              <a:spcBef>
                <a:spcPts val="100"/>
              </a:spcBef>
              <a:tabLst>
                <a:tab pos="570865" algn="l"/>
                <a:tab pos="1627505" algn="l"/>
                <a:tab pos="1791335" algn="l"/>
                <a:tab pos="2392045" algn="l"/>
                <a:tab pos="2869565" algn="l"/>
                <a:tab pos="3542665" algn="l"/>
                <a:tab pos="4126865" algn="l"/>
                <a:tab pos="5271135" algn="l"/>
                <a:tab pos="5405120" algn="l"/>
                <a:tab pos="5852160" algn="l"/>
                <a:tab pos="6113780" algn="l"/>
              </a:tabLst>
            </a:pPr>
            <a:r>
              <a:rPr sz="2400" b="1" i="1" spc="-50" dirty="0" smtClean="0">
                <a:latin typeface="Verdana" panose="020B0604030504040204" pitchFamily="34" charset="0"/>
                <a:ea typeface="Verdana" panose="020B0604030504040204" pitchFamily="34" charset="0"/>
                <a:cs typeface="Arial"/>
              </a:rPr>
              <a:t>Un</a:t>
            </a:r>
            <a:r>
              <a:rPr lang="fr-FR" sz="2400" b="1" i="1" spc="-50" dirty="0" smtClean="0">
                <a:latin typeface="Verdana" panose="020B0604030504040204" pitchFamily="34" charset="0"/>
                <a:ea typeface="Verdana" panose="020B0604030504040204" pitchFamily="34" charset="0"/>
                <a:cs typeface="Arial"/>
              </a:rPr>
              <a:t> </a:t>
            </a:r>
            <a:r>
              <a:rPr sz="2400" b="1" i="1" spc="-5" dirty="0" smtClean="0">
                <a:latin typeface="Verdana" panose="020B0604030504040204" pitchFamily="34" charset="0"/>
                <a:ea typeface="Verdana" panose="020B0604030504040204" pitchFamily="34" charset="0"/>
                <a:cs typeface="Arial"/>
              </a:rPr>
              <a:t>r</a:t>
            </a:r>
            <a:r>
              <a:rPr sz="2400" b="1" i="1" spc="-15" dirty="0" smtClean="0">
                <a:latin typeface="Verdana" panose="020B0604030504040204" pitchFamily="34" charset="0"/>
                <a:ea typeface="Verdana" panose="020B0604030504040204" pitchFamily="34" charset="0"/>
                <a:cs typeface="Arial"/>
              </a:rPr>
              <a:t>ega</a:t>
            </a:r>
            <a:r>
              <a:rPr sz="2400" b="1" i="1" spc="-35" dirty="0" smtClean="0">
                <a:latin typeface="Verdana" panose="020B0604030504040204" pitchFamily="34" charset="0"/>
                <a:ea typeface="Verdana" panose="020B0604030504040204" pitchFamily="34" charset="0"/>
                <a:cs typeface="Arial"/>
              </a:rPr>
              <a:t>r</a:t>
            </a:r>
            <a:r>
              <a:rPr sz="2400" b="1" i="1" spc="20" dirty="0" smtClean="0">
                <a:latin typeface="Verdana" panose="020B0604030504040204" pitchFamily="34" charset="0"/>
                <a:ea typeface="Verdana" panose="020B0604030504040204" pitchFamily="34" charset="0"/>
                <a:cs typeface="Arial"/>
              </a:rPr>
              <a:t>d</a:t>
            </a:r>
            <a:r>
              <a:rPr lang="fr-FR" sz="2400" b="1" i="1" dirty="0">
                <a:latin typeface="Verdana" panose="020B0604030504040204" pitchFamily="34" charset="0"/>
                <a:ea typeface="Verdana" panose="020B0604030504040204" pitchFamily="34" charset="0"/>
                <a:cs typeface="Arial"/>
              </a:rPr>
              <a:t> </a:t>
            </a:r>
            <a:r>
              <a:rPr sz="2400" b="1" i="1" spc="-10" dirty="0" err="1" smtClean="0">
                <a:latin typeface="Verdana" panose="020B0604030504040204" pitchFamily="34" charset="0"/>
                <a:ea typeface="Verdana" panose="020B0604030504040204" pitchFamily="34" charset="0"/>
                <a:cs typeface="Arial"/>
              </a:rPr>
              <a:t>curieux</a:t>
            </a:r>
            <a:r>
              <a:rPr sz="2400" b="1" i="1" spc="-10" dirty="0" smtClean="0">
                <a:latin typeface="Verdana" panose="020B0604030504040204" pitchFamily="34" charset="0"/>
                <a:ea typeface="Verdana" panose="020B0604030504040204" pitchFamily="34" charset="0"/>
                <a:cs typeface="Arial"/>
              </a:rPr>
              <a:t>,</a:t>
            </a:r>
            <a:r>
              <a:rPr lang="fr-FR" sz="2400" b="1" i="1" dirty="0">
                <a:latin typeface="Verdana" panose="020B0604030504040204" pitchFamily="34" charset="0"/>
                <a:ea typeface="Verdana" panose="020B0604030504040204" pitchFamily="34" charset="0"/>
                <a:cs typeface="Arial"/>
              </a:rPr>
              <a:t> </a:t>
            </a:r>
            <a:r>
              <a:rPr lang="fr-FR" sz="2400" b="1" i="1" dirty="0" smtClean="0">
                <a:latin typeface="Verdana" panose="020B0604030504040204" pitchFamily="34" charset="0"/>
                <a:ea typeface="Verdana" panose="020B0604030504040204" pitchFamily="34" charset="0"/>
                <a:cs typeface="Arial"/>
              </a:rPr>
              <a:t>d</a:t>
            </a:r>
            <a:r>
              <a:rPr sz="2400" b="1" i="1" spc="-5" dirty="0" smtClean="0">
                <a:latin typeface="Verdana" panose="020B0604030504040204" pitchFamily="34" charset="0"/>
                <a:ea typeface="Verdana" panose="020B0604030504040204" pitchFamily="34" charset="0"/>
                <a:cs typeface="Arial"/>
              </a:rPr>
              <a:t>e</a:t>
            </a:r>
            <a:r>
              <a:rPr lang="fr-FR" sz="2400" b="1" i="1" dirty="0" smtClean="0">
                <a:latin typeface="Verdana" panose="020B0604030504040204" pitchFamily="34" charset="0"/>
                <a:ea typeface="Verdana" panose="020B0604030504040204" pitchFamily="34" charset="0"/>
                <a:cs typeface="Arial"/>
              </a:rPr>
              <a:t> </a:t>
            </a:r>
            <a:r>
              <a:rPr sz="2400" b="1" i="1" spc="5" dirty="0" err="1" smtClean="0">
                <a:latin typeface="Verdana" panose="020B0604030504040204" pitchFamily="34" charset="0"/>
                <a:ea typeface="Verdana" panose="020B0604030504040204" pitchFamily="34" charset="0"/>
                <a:cs typeface="Arial"/>
              </a:rPr>
              <a:t>décou</a:t>
            </a:r>
            <a:r>
              <a:rPr sz="2400" b="1" i="1" spc="-5" dirty="0" err="1" smtClean="0">
                <a:latin typeface="Verdana" panose="020B0604030504040204" pitchFamily="34" charset="0"/>
                <a:ea typeface="Verdana" panose="020B0604030504040204" pitchFamily="34" charset="0"/>
                <a:cs typeface="Arial"/>
              </a:rPr>
              <a:t>v</a:t>
            </a:r>
            <a:r>
              <a:rPr sz="2400" b="1" i="1" spc="-35" dirty="0" err="1" smtClean="0">
                <a:latin typeface="Verdana" panose="020B0604030504040204" pitchFamily="34" charset="0"/>
                <a:ea typeface="Verdana" panose="020B0604030504040204" pitchFamily="34" charset="0"/>
                <a:cs typeface="Arial"/>
              </a:rPr>
              <a:t>e</a:t>
            </a:r>
            <a:r>
              <a:rPr sz="2400" b="1" i="1" spc="-5" dirty="0" err="1" smtClean="0">
                <a:latin typeface="Verdana" panose="020B0604030504040204" pitchFamily="34" charset="0"/>
                <a:ea typeface="Verdana" panose="020B0604030504040204" pitchFamily="34" charset="0"/>
                <a:cs typeface="Arial"/>
              </a:rPr>
              <a:t>r</a:t>
            </a:r>
            <a:r>
              <a:rPr sz="2400" b="1" i="1" spc="45" dirty="0" err="1" smtClean="0">
                <a:latin typeface="Verdana" panose="020B0604030504040204" pitchFamily="34" charset="0"/>
                <a:ea typeface="Verdana" panose="020B0604030504040204" pitchFamily="34" charset="0"/>
                <a:cs typeface="Arial"/>
              </a:rPr>
              <a:t>tes</a:t>
            </a:r>
            <a:r>
              <a:rPr lang="fr-FR" sz="2400" b="1" i="1" dirty="0">
                <a:latin typeface="Verdana" panose="020B0604030504040204" pitchFamily="34" charset="0"/>
                <a:ea typeface="Verdana" panose="020B0604030504040204" pitchFamily="34" charset="0"/>
                <a:cs typeface="Arial"/>
              </a:rPr>
              <a:t> </a:t>
            </a:r>
            <a:r>
              <a:rPr sz="2400" b="1" i="1" spc="40" dirty="0" smtClean="0">
                <a:latin typeface="Verdana" panose="020B0604030504040204" pitchFamily="34" charset="0"/>
                <a:ea typeface="Verdana" panose="020B0604030504040204" pitchFamily="34" charset="0"/>
                <a:cs typeface="Arial"/>
              </a:rPr>
              <a:t>et</a:t>
            </a:r>
            <a:r>
              <a:rPr lang="fr-FR" sz="2400" b="1" i="1" dirty="0">
                <a:latin typeface="Verdana" panose="020B0604030504040204" pitchFamily="34" charset="0"/>
                <a:ea typeface="Verdana" panose="020B0604030504040204" pitchFamily="34" charset="0"/>
                <a:cs typeface="Arial"/>
              </a:rPr>
              <a:t> </a:t>
            </a:r>
            <a:r>
              <a:rPr sz="2400" b="1" i="1" spc="-15" dirty="0" err="1" smtClean="0">
                <a:latin typeface="Verdana" panose="020B0604030504040204" pitchFamily="34" charset="0"/>
                <a:ea typeface="Verdana" panose="020B0604030504040204" pitchFamily="34" charset="0"/>
                <a:cs typeface="Arial"/>
              </a:rPr>
              <a:t>une</a:t>
            </a:r>
            <a:r>
              <a:rPr sz="2400" b="1" i="1" spc="-15" dirty="0" smtClean="0">
                <a:latin typeface="Verdana" panose="020B0604030504040204" pitchFamily="34" charset="0"/>
                <a:ea typeface="Verdana" panose="020B0604030504040204" pitchFamily="34" charset="0"/>
                <a:cs typeface="Arial"/>
              </a:rPr>
              <a:t> </a:t>
            </a:r>
            <a:r>
              <a:rPr sz="2400" b="1" i="1" spc="10" dirty="0" err="1" smtClean="0">
                <a:latin typeface="Verdana" panose="020B0604030504040204" pitchFamily="34" charset="0"/>
                <a:ea typeface="Verdana" panose="020B0604030504040204" pitchFamily="34" charset="0"/>
                <a:cs typeface="Arial"/>
              </a:rPr>
              <a:t>dynamiqu</a:t>
            </a:r>
            <a:r>
              <a:rPr sz="2400" b="1" i="1" spc="15" dirty="0" err="1" smtClean="0">
                <a:latin typeface="Verdana" panose="020B0604030504040204" pitchFamily="34" charset="0"/>
                <a:ea typeface="Verdana" panose="020B0604030504040204" pitchFamily="34" charset="0"/>
                <a:cs typeface="Arial"/>
              </a:rPr>
              <a:t>e</a:t>
            </a:r>
            <a:r>
              <a:rPr lang="fr-FR" sz="2400" b="1" i="1" spc="15" dirty="0" smtClean="0">
                <a:latin typeface="Verdana" panose="020B0604030504040204" pitchFamily="34" charset="0"/>
                <a:ea typeface="Verdana" panose="020B0604030504040204" pitchFamily="34" charset="0"/>
                <a:cs typeface="Arial"/>
              </a:rPr>
              <a:t> </a:t>
            </a:r>
            <a:r>
              <a:rPr lang="fr-FR" sz="2400" b="1" i="1" dirty="0" smtClean="0">
                <a:latin typeface="Verdana" panose="020B0604030504040204" pitchFamily="34" charset="0"/>
                <a:ea typeface="Verdana" panose="020B0604030504040204" pitchFamily="34" charset="0"/>
                <a:cs typeface="Arial"/>
              </a:rPr>
              <a:t> </a:t>
            </a:r>
            <a:r>
              <a:rPr sz="2400" b="1" i="1" spc="-30" dirty="0" smtClean="0">
                <a:latin typeface="Verdana" panose="020B0604030504040204" pitchFamily="34" charset="0"/>
                <a:ea typeface="Verdana" panose="020B0604030504040204" pitchFamily="34" charset="0"/>
                <a:cs typeface="Arial"/>
              </a:rPr>
              <a:t>d</a:t>
            </a:r>
            <a:r>
              <a:rPr lang="fr-FR" sz="2400" b="1" i="1" spc="-25" dirty="0" smtClean="0">
                <a:latin typeface="Verdana" panose="020B0604030504040204" pitchFamily="34" charset="0"/>
                <a:ea typeface="Verdana" panose="020B0604030504040204" pitchFamily="34" charset="0"/>
                <a:cs typeface="Arial"/>
              </a:rPr>
              <a:t>e </a:t>
            </a:r>
            <a:r>
              <a:rPr sz="2400" b="1" i="1" spc="-5" dirty="0" smtClean="0">
                <a:latin typeface="Verdana" panose="020B0604030504040204" pitchFamily="34" charset="0"/>
                <a:ea typeface="Verdana" panose="020B0604030504040204" pitchFamily="34" charset="0"/>
                <a:cs typeface="Arial"/>
              </a:rPr>
              <a:t>r</a:t>
            </a:r>
            <a:r>
              <a:rPr sz="2400" b="1" i="1" spc="35" dirty="0" smtClean="0">
                <a:latin typeface="Verdana" panose="020B0604030504040204" pitchFamily="34" charset="0"/>
                <a:ea typeface="Verdana" panose="020B0604030504040204" pitchFamily="34" charset="0"/>
                <a:cs typeface="Arial"/>
              </a:rPr>
              <a:t>encont</a:t>
            </a:r>
            <a:r>
              <a:rPr sz="2400" b="1" i="1" dirty="0" smtClean="0">
                <a:latin typeface="Verdana" panose="020B0604030504040204" pitchFamily="34" charset="0"/>
                <a:ea typeface="Verdana" panose="020B0604030504040204" pitchFamily="34" charset="0"/>
                <a:cs typeface="Arial"/>
              </a:rPr>
              <a:t>r</a:t>
            </a:r>
            <a:r>
              <a:rPr sz="2400" b="1" i="1" spc="-10" dirty="0" smtClean="0">
                <a:latin typeface="Verdana" panose="020B0604030504040204" pitchFamily="34" charset="0"/>
                <a:ea typeface="Verdana" panose="020B0604030504040204" pitchFamily="34" charset="0"/>
                <a:cs typeface="Arial"/>
              </a:rPr>
              <a:t>es</a:t>
            </a:r>
            <a:r>
              <a:rPr lang="fr-FR" sz="2400" b="1" i="1" dirty="0" smtClean="0">
                <a:latin typeface="Verdana" panose="020B0604030504040204" pitchFamily="34" charset="0"/>
                <a:ea typeface="Verdana" panose="020B0604030504040204" pitchFamily="34" charset="0"/>
                <a:cs typeface="Arial"/>
              </a:rPr>
              <a:t> </a:t>
            </a:r>
            <a:r>
              <a:rPr sz="2400" b="1" i="1" spc="20" dirty="0" err="1" smtClean="0">
                <a:latin typeface="Verdana" panose="020B0604030504040204" pitchFamily="34" charset="0"/>
                <a:ea typeface="Verdana" panose="020B0604030504040204" pitchFamily="34" charset="0"/>
                <a:cs typeface="Arial"/>
              </a:rPr>
              <a:t>po</a:t>
            </a:r>
            <a:r>
              <a:rPr sz="2400" b="1" i="1" spc="35" dirty="0" err="1" smtClean="0">
                <a:latin typeface="Verdana" panose="020B0604030504040204" pitchFamily="34" charset="0"/>
                <a:ea typeface="Verdana" panose="020B0604030504040204" pitchFamily="34" charset="0"/>
                <a:cs typeface="Arial"/>
              </a:rPr>
              <a:t>r</a:t>
            </a:r>
            <a:r>
              <a:rPr sz="2400" b="1" i="1" spc="45" dirty="0" err="1" smtClean="0">
                <a:latin typeface="Verdana" panose="020B0604030504040204" pitchFamily="34" charset="0"/>
                <a:ea typeface="Verdana" panose="020B0604030504040204" pitchFamily="34" charset="0"/>
                <a:cs typeface="Arial"/>
              </a:rPr>
              <a:t>tés</a:t>
            </a:r>
            <a:r>
              <a:rPr lang="fr-FR" sz="2400" b="1" i="1" dirty="0">
                <a:latin typeface="Verdana" panose="020B0604030504040204" pitchFamily="34" charset="0"/>
                <a:ea typeface="Verdana" panose="020B0604030504040204" pitchFamily="34" charset="0"/>
                <a:cs typeface="Arial"/>
              </a:rPr>
              <a:t> </a:t>
            </a:r>
            <a:r>
              <a:rPr sz="2400" b="1" i="1" spc="-20" dirty="0" err="1" smtClean="0">
                <a:latin typeface="Verdana" panose="020B0604030504040204" pitchFamily="34" charset="0"/>
                <a:ea typeface="Verdana" panose="020B0604030504040204" pitchFamily="34" charset="0"/>
                <a:cs typeface="Arial"/>
              </a:rPr>
              <a:t>v</a:t>
            </a:r>
            <a:r>
              <a:rPr sz="2400" b="1" i="1" dirty="0" err="1" smtClean="0">
                <a:latin typeface="Verdana" panose="020B0604030504040204" pitchFamily="34" charset="0"/>
                <a:ea typeface="Verdana" panose="020B0604030504040204" pitchFamily="34" charset="0"/>
                <a:cs typeface="Arial"/>
              </a:rPr>
              <a:t>ers</a:t>
            </a:r>
            <a:r>
              <a:rPr lang="fr-FR" sz="2400" b="1" i="1" dirty="0" smtClean="0">
                <a:latin typeface="Verdana" panose="020B0604030504040204" pitchFamily="34" charset="0"/>
                <a:ea typeface="Verdana" panose="020B0604030504040204" pitchFamily="34" charset="0"/>
                <a:cs typeface="Arial"/>
              </a:rPr>
              <a:t> </a:t>
            </a:r>
            <a:r>
              <a:rPr sz="2400" b="1" i="1" spc="20" dirty="0" smtClean="0">
                <a:latin typeface="Verdana" panose="020B0604030504040204" pitchFamily="34" charset="0"/>
                <a:ea typeface="Verdana" panose="020B0604030504040204" pitchFamily="34" charset="0"/>
                <a:cs typeface="Arial"/>
              </a:rPr>
              <a:t>la </a:t>
            </a:r>
            <a:r>
              <a:rPr sz="2400" b="1" i="1" spc="30" dirty="0" err="1" smtClean="0">
                <a:latin typeface="Verdana" panose="020B0604030504040204" pitchFamily="34" charset="0"/>
                <a:ea typeface="Verdana" panose="020B0604030504040204" pitchFamily="34" charset="0"/>
                <a:cs typeface="Arial"/>
              </a:rPr>
              <a:t>société</a:t>
            </a:r>
            <a:r>
              <a:rPr sz="2400" b="1" i="1" spc="30" dirty="0" smtClean="0">
                <a:latin typeface="Verdana" panose="020B0604030504040204" pitchFamily="34" charset="0"/>
                <a:ea typeface="Verdana" panose="020B0604030504040204" pitchFamily="34" charset="0"/>
                <a:cs typeface="Arial"/>
              </a:rPr>
              <a:t> </a:t>
            </a:r>
            <a:r>
              <a:rPr sz="2400" b="1" i="1" spc="30" dirty="0" err="1" smtClean="0">
                <a:latin typeface="Verdana" panose="020B0604030504040204" pitchFamily="34" charset="0"/>
                <a:ea typeface="Verdana" panose="020B0604030504040204" pitchFamily="34" charset="0"/>
                <a:cs typeface="Arial"/>
              </a:rPr>
              <a:t>tunisienne</a:t>
            </a:r>
            <a:r>
              <a:rPr sz="2400" b="1" i="1" spc="30" dirty="0" smtClean="0">
                <a:latin typeface="Verdana" panose="020B0604030504040204" pitchFamily="34" charset="0"/>
                <a:ea typeface="Verdana" panose="020B0604030504040204" pitchFamily="34" charset="0"/>
                <a:cs typeface="Arial"/>
              </a:rPr>
              <a:t> </a:t>
            </a:r>
            <a:r>
              <a:rPr sz="2400" b="1" i="1" spc="10" dirty="0" err="1" smtClean="0">
                <a:latin typeface="Verdana" panose="020B0604030504040204" pitchFamily="34" charset="0"/>
                <a:ea typeface="Verdana" panose="020B0604030504040204" pitchFamily="34" charset="0"/>
                <a:cs typeface="Arial"/>
              </a:rPr>
              <a:t>aujourd’hui</a:t>
            </a:r>
            <a:endParaRPr lang="fr-FR" sz="2400" b="1" i="1" spc="10" dirty="0" smtClean="0">
              <a:latin typeface="Verdana" panose="020B0604030504040204" pitchFamily="34" charset="0"/>
              <a:ea typeface="Verdana" panose="020B0604030504040204" pitchFamily="34" charset="0"/>
              <a:cs typeface="Arial"/>
            </a:endParaRPr>
          </a:p>
          <a:p>
            <a:pPr marL="12700" marR="5080" indent="-1270" algn="ctr">
              <a:lnSpc>
                <a:spcPct val="125899"/>
              </a:lnSpc>
              <a:spcBef>
                <a:spcPts val="100"/>
              </a:spcBef>
              <a:tabLst>
                <a:tab pos="570865" algn="l"/>
                <a:tab pos="1627505" algn="l"/>
                <a:tab pos="1791335" algn="l"/>
                <a:tab pos="2392045" algn="l"/>
                <a:tab pos="2869565" algn="l"/>
                <a:tab pos="3542665" algn="l"/>
                <a:tab pos="4126865" algn="l"/>
                <a:tab pos="5271135" algn="l"/>
                <a:tab pos="5405120" algn="l"/>
                <a:tab pos="5852160" algn="l"/>
                <a:tab pos="6113780" algn="l"/>
              </a:tabLst>
            </a:pPr>
            <a:r>
              <a:rPr sz="2400" b="1" i="1" spc="45" dirty="0" smtClean="0">
                <a:latin typeface="Verdana" panose="020B0604030504040204" pitchFamily="34" charset="0"/>
                <a:ea typeface="Verdana" panose="020B0604030504040204" pitchFamily="34" charset="0"/>
                <a:cs typeface="Arial"/>
              </a:rPr>
              <a:t>Initiatives </a:t>
            </a:r>
            <a:r>
              <a:rPr sz="2400" b="1" i="1" spc="-5" dirty="0" smtClean="0">
                <a:latin typeface="Verdana" panose="020B0604030504040204" pitchFamily="34" charset="0"/>
                <a:ea typeface="Verdana" panose="020B0604030504040204" pitchFamily="34" charset="0"/>
                <a:cs typeface="Arial"/>
              </a:rPr>
              <a:t>des </a:t>
            </a:r>
            <a:r>
              <a:rPr sz="2400" b="1" i="1" spc="20" dirty="0" smtClean="0">
                <a:latin typeface="Verdana" panose="020B0604030504040204" pitchFamily="34" charset="0"/>
                <a:ea typeface="Verdana" panose="020B0604030504040204" pitchFamily="34" charset="0"/>
                <a:cs typeface="Arial"/>
              </a:rPr>
              <a:t>rencontres</a:t>
            </a:r>
            <a:r>
              <a:rPr sz="2400" b="1" i="1" spc="-130" dirty="0" smtClean="0">
                <a:latin typeface="Verdana" panose="020B0604030504040204" pitchFamily="34" charset="0"/>
                <a:ea typeface="Verdana" panose="020B0604030504040204" pitchFamily="34" charset="0"/>
                <a:cs typeface="Arial"/>
              </a:rPr>
              <a:t> </a:t>
            </a:r>
            <a:r>
              <a:rPr sz="2400" b="1" i="1" spc="-25" dirty="0" err="1" smtClean="0">
                <a:latin typeface="Verdana" panose="020B0604030504040204" pitchFamily="34" charset="0"/>
                <a:ea typeface="Verdana" panose="020B0604030504040204" pitchFamily="34" charset="0"/>
                <a:cs typeface="Arial"/>
              </a:rPr>
              <a:t>en</a:t>
            </a:r>
            <a:r>
              <a:rPr sz="2400" b="1" i="1" spc="-125" dirty="0" smtClean="0">
                <a:latin typeface="Verdana" panose="020B0604030504040204" pitchFamily="34" charset="0"/>
                <a:ea typeface="Verdana" panose="020B0604030504040204" pitchFamily="34" charset="0"/>
                <a:cs typeface="Arial"/>
              </a:rPr>
              <a:t> </a:t>
            </a:r>
            <a:r>
              <a:rPr sz="2400" b="1" i="1" spc="-30" dirty="0" err="1" smtClean="0">
                <a:latin typeface="Verdana" panose="020B0604030504040204" pitchFamily="34" charset="0"/>
                <a:ea typeface="Verdana" panose="020B0604030504040204" pitchFamily="34" charset="0"/>
                <a:cs typeface="Arial"/>
              </a:rPr>
              <a:t>Belgique</a:t>
            </a:r>
            <a:r>
              <a:rPr lang="fr-FR" sz="2400" b="1" i="1" spc="-30" dirty="0">
                <a:latin typeface="Verdana" panose="020B0604030504040204" pitchFamily="34" charset="0"/>
                <a:ea typeface="Verdana" panose="020B0604030504040204" pitchFamily="34" charset="0"/>
                <a:cs typeface="Arial"/>
              </a:rPr>
              <a:t> </a:t>
            </a:r>
            <a:r>
              <a:rPr lang="fr-FR" sz="2400" b="1" i="1" spc="-30" dirty="0" smtClean="0">
                <a:latin typeface="Verdana" panose="020B0604030504040204" pitchFamily="34" charset="0"/>
                <a:ea typeface="Verdana" panose="020B0604030504040204" pitchFamily="34" charset="0"/>
                <a:cs typeface="Arial"/>
              </a:rPr>
              <a:t>et </a:t>
            </a:r>
            <a:r>
              <a:rPr sz="2400" b="1" i="1" spc="-125" dirty="0" smtClean="0">
                <a:latin typeface="Verdana" panose="020B0604030504040204" pitchFamily="34" charset="0"/>
                <a:ea typeface="Verdana" panose="020B0604030504040204" pitchFamily="34" charset="0"/>
                <a:cs typeface="Arial"/>
              </a:rPr>
              <a:t> </a:t>
            </a:r>
            <a:r>
              <a:rPr sz="2400" b="1" i="1" spc="-25" dirty="0" err="1" smtClean="0">
                <a:latin typeface="Verdana" panose="020B0604030504040204" pitchFamily="34" charset="0"/>
                <a:ea typeface="Verdana" panose="020B0604030504040204" pitchFamily="34" charset="0"/>
                <a:cs typeface="Arial"/>
              </a:rPr>
              <a:t>en</a:t>
            </a:r>
            <a:r>
              <a:rPr sz="2400" b="1" i="1" spc="-125" dirty="0" smtClean="0">
                <a:latin typeface="Verdana" panose="020B0604030504040204" pitchFamily="34" charset="0"/>
                <a:ea typeface="Verdana" panose="020B0604030504040204" pitchFamily="34" charset="0"/>
                <a:cs typeface="Arial"/>
              </a:rPr>
              <a:t> </a:t>
            </a:r>
            <a:r>
              <a:rPr sz="2400" b="1" i="1" spc="-5" dirty="0" err="1" smtClean="0">
                <a:latin typeface="Verdana" panose="020B0604030504040204" pitchFamily="34" charset="0"/>
                <a:ea typeface="Verdana" panose="020B0604030504040204" pitchFamily="34" charset="0"/>
                <a:cs typeface="Arial"/>
              </a:rPr>
              <a:t>Tunisi</a:t>
            </a:r>
            <a:r>
              <a:rPr lang="fr-FR" sz="2400" b="1" i="1" spc="-5" dirty="0" smtClean="0">
                <a:latin typeface="Verdana" panose="020B0604030504040204" pitchFamily="34" charset="0"/>
                <a:ea typeface="Verdana" panose="020B0604030504040204" pitchFamily="34" charset="0"/>
                <a:cs typeface="Arial"/>
              </a:rPr>
              <a:t>e</a:t>
            </a:r>
          </a:p>
          <a:p>
            <a:pPr marL="12700" marR="5080" indent="-1270" algn="ctr">
              <a:lnSpc>
                <a:spcPct val="125899"/>
              </a:lnSpc>
              <a:spcBef>
                <a:spcPts val="100"/>
              </a:spcBef>
              <a:tabLst>
                <a:tab pos="570865" algn="l"/>
                <a:tab pos="1627505" algn="l"/>
                <a:tab pos="1791335" algn="l"/>
                <a:tab pos="2392045" algn="l"/>
                <a:tab pos="2869565" algn="l"/>
                <a:tab pos="3542665" algn="l"/>
                <a:tab pos="4126865" algn="l"/>
                <a:tab pos="5271135" algn="l"/>
                <a:tab pos="5405120" algn="l"/>
                <a:tab pos="5852160" algn="l"/>
                <a:tab pos="6113780" algn="l"/>
              </a:tabLst>
            </a:pPr>
            <a:r>
              <a:rPr lang="fr-FR" sz="2200" b="1" i="1" spc="-5" dirty="0" smtClean="0">
                <a:latin typeface="Verdana" panose="020B0604030504040204" pitchFamily="34" charset="0"/>
                <a:ea typeface="Verdana" panose="020B0604030504040204" pitchFamily="34" charset="0"/>
                <a:cs typeface="Arial"/>
              </a:rPr>
              <a:t>www.wallonie-bruxelles.tn</a:t>
            </a:r>
            <a:endParaRPr sz="2200" b="1" i="1" dirty="0">
              <a:latin typeface="Verdana" panose="020B0604030504040204" pitchFamily="34" charset="0"/>
              <a:ea typeface="Verdana" panose="020B0604030504040204" pitchFamily="34" charset="0"/>
              <a:cs typeface="Arial"/>
            </a:endParaRPr>
          </a:p>
        </p:txBody>
      </p:sp>
      <p:sp>
        <p:nvSpPr>
          <p:cNvPr id="11" name="object 11"/>
          <p:cNvSpPr txBox="1"/>
          <p:nvPr/>
        </p:nvSpPr>
        <p:spPr>
          <a:xfrm>
            <a:off x="4977398" y="904492"/>
            <a:ext cx="10149461" cy="2936701"/>
          </a:xfrm>
          <a:prstGeom prst="rect">
            <a:avLst/>
          </a:prstGeom>
        </p:spPr>
        <p:txBody>
          <a:bodyPr vert="horz" wrap="square" lIns="0" tIns="12700" rIns="0" bIns="0" rtlCol="0">
            <a:spAutoFit/>
          </a:bodyPr>
          <a:lstStyle/>
          <a:p>
            <a:pPr marR="194310" algn="ctr">
              <a:lnSpc>
                <a:spcPts val="7559"/>
              </a:lnSpc>
              <a:spcBef>
                <a:spcPts val="100"/>
              </a:spcBef>
            </a:pPr>
            <a:r>
              <a:rPr lang="fr-FR" sz="6600" b="1" spc="-105" dirty="0" smtClean="0">
                <a:latin typeface="Lucida Sans"/>
                <a:cs typeface="Lucida Sans"/>
              </a:rPr>
              <a:t>«</a:t>
            </a:r>
            <a:r>
              <a:rPr sz="6600" b="1" i="1" spc="-105" dirty="0" smtClean="0">
                <a:latin typeface="Lucida Sans"/>
                <a:cs typeface="Lucida Sans"/>
              </a:rPr>
              <a:t>TUNISIE</a:t>
            </a:r>
            <a:endParaRPr sz="6600" i="1" dirty="0">
              <a:latin typeface="Lucida Sans"/>
              <a:cs typeface="Lucida Sans"/>
            </a:endParaRPr>
          </a:p>
          <a:p>
            <a:pPr algn="ctr">
              <a:lnSpc>
                <a:spcPts val="7559"/>
              </a:lnSpc>
            </a:pPr>
            <a:r>
              <a:rPr sz="6600" b="1" i="1" spc="-15" dirty="0">
                <a:latin typeface="Lucida Sans"/>
                <a:cs typeface="Lucida Sans"/>
              </a:rPr>
              <a:t>EN</a:t>
            </a:r>
            <a:r>
              <a:rPr sz="6600" b="1" i="1" spc="-585" dirty="0">
                <a:latin typeface="Lucida Sans"/>
                <a:cs typeface="Lucida Sans"/>
              </a:rPr>
              <a:t> </a:t>
            </a:r>
            <a:r>
              <a:rPr sz="6600" b="1" i="1" spc="-130" dirty="0" smtClean="0">
                <a:latin typeface="Lucida Sans"/>
                <a:cs typeface="Lucida Sans"/>
              </a:rPr>
              <a:t>MOUVEMENTS</a:t>
            </a:r>
            <a:r>
              <a:rPr lang="fr-FR" sz="6600" b="1" i="1" spc="-105" dirty="0" smtClean="0">
                <a:latin typeface="Lucida Sans"/>
                <a:cs typeface="Lucida Sans"/>
              </a:rPr>
              <a:t>»</a:t>
            </a:r>
            <a:endParaRPr lang="fr-FR" sz="6600" b="1" i="1" spc="-130" dirty="0" smtClean="0">
              <a:latin typeface="Lucida Sans"/>
              <a:cs typeface="Lucida Sans"/>
            </a:endParaRPr>
          </a:p>
          <a:p>
            <a:pPr algn="ctr">
              <a:lnSpc>
                <a:spcPts val="7559"/>
              </a:lnSpc>
            </a:pPr>
            <a:endParaRPr sz="6600" b="1" spc="-130" dirty="0" smtClean="0">
              <a:latin typeface="Lucida Sans"/>
              <a:cs typeface="Lucida Sans"/>
            </a:endParaRPr>
          </a:p>
        </p:txBody>
      </p:sp>
      <p:sp>
        <p:nvSpPr>
          <p:cNvPr id="13" name="object 13"/>
          <p:cNvSpPr/>
          <p:nvPr/>
        </p:nvSpPr>
        <p:spPr>
          <a:xfrm>
            <a:off x="19967978" y="9182966"/>
            <a:ext cx="136525" cy="241300"/>
          </a:xfrm>
          <a:custGeom>
            <a:avLst/>
            <a:gdLst/>
            <a:ahLst/>
            <a:cxnLst/>
            <a:rect l="l" t="t" r="r" b="b"/>
            <a:pathLst>
              <a:path w="136525" h="241300">
                <a:moveTo>
                  <a:pt x="0" y="240830"/>
                </a:moveTo>
                <a:lnTo>
                  <a:pt x="136121" y="240830"/>
                </a:lnTo>
                <a:lnTo>
                  <a:pt x="136121" y="0"/>
                </a:lnTo>
                <a:lnTo>
                  <a:pt x="0" y="0"/>
                </a:lnTo>
                <a:lnTo>
                  <a:pt x="0" y="240830"/>
                </a:lnTo>
                <a:close/>
              </a:path>
            </a:pathLst>
          </a:custGeom>
          <a:solidFill>
            <a:srgbClr val="BA0202"/>
          </a:solidFill>
        </p:spPr>
        <p:txBody>
          <a:bodyPr wrap="square" lIns="0" tIns="0" rIns="0" bIns="0" rtlCol="0"/>
          <a:lstStyle/>
          <a:p>
            <a:endParaRPr/>
          </a:p>
        </p:txBody>
      </p:sp>
      <p:sp>
        <p:nvSpPr>
          <p:cNvPr id="4" name="Espace réservé de la date 3"/>
          <p:cNvSpPr>
            <a:spLocks noGrp="1"/>
          </p:cNvSpPr>
          <p:nvPr>
            <p:ph type="dt" sz="half" idx="6"/>
          </p:nvPr>
        </p:nvSpPr>
        <p:spPr/>
        <p:txBody>
          <a:bodyPr/>
          <a:lstStyle/>
          <a:p>
            <a:fld id="{1EE7737C-6F9F-4773-BDED-72ECC43F3F2C}" type="datetime1">
              <a:rPr lang="fr-FR" smtClean="0"/>
              <a:t>03/02/2021</a:t>
            </a:fld>
            <a:endParaRPr lang="en-US"/>
          </a:p>
        </p:txBody>
      </p:sp>
      <p:sp>
        <p:nvSpPr>
          <p:cNvPr id="12" name="Espace réservé du pied de page 11"/>
          <p:cNvSpPr>
            <a:spLocks noGrp="1"/>
          </p:cNvSpPr>
          <p:nvPr>
            <p:ph type="ftr" sz="quarter" idx="5"/>
          </p:nvPr>
        </p:nvSpPr>
        <p:spPr>
          <a:xfrm>
            <a:off x="6835394" y="10517696"/>
            <a:ext cx="6433312" cy="276999"/>
          </a:xfrm>
        </p:spPr>
        <p:txBody>
          <a:bodyPr/>
          <a:lstStyle/>
          <a:p>
            <a:r>
              <a:rPr lang="fr-FR" dirty="0" smtClean="0"/>
              <a:t>1</a:t>
            </a:r>
            <a:endParaRPr lang="fr-FR" dirty="0"/>
          </a:p>
        </p:txBody>
      </p:sp>
      <p:sp>
        <p:nvSpPr>
          <p:cNvPr id="14" name="Espace réservé du numéro de diapositive 13"/>
          <p:cNvSpPr>
            <a:spLocks noGrp="1"/>
          </p:cNvSpPr>
          <p:nvPr>
            <p:ph type="sldNum" sz="quarter" idx="7"/>
          </p:nvPr>
        </p:nvSpPr>
        <p:spPr/>
        <p:txBody>
          <a:bodyPr/>
          <a:lstStyle/>
          <a:p>
            <a:fld id="{B6F15528-21DE-4FAA-801E-634DDDAF4B2B}" type="slidenum">
              <a:rPr lang="fr-FR" smtClean="0"/>
              <a:pPr/>
              <a:t>1</a:t>
            </a:fld>
            <a:endParaRPr lang="fr-FR"/>
          </a:p>
        </p:txBody>
      </p:sp>
      <p:pic>
        <p:nvPicPr>
          <p:cNvPr id="15" name="Picture 4" descr="C:\Délégation Wallonies Bruxelles\Communication\TEM\LOGO TEM 2020-2021.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42015" y="466465"/>
            <a:ext cx="4427984" cy="2888484"/>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5817960"/>
            <a:ext cx="20104502" cy="56546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e la date 4"/>
          <p:cNvSpPr>
            <a:spLocks noGrp="1"/>
          </p:cNvSpPr>
          <p:nvPr>
            <p:ph type="dt" sz="half" idx="6"/>
          </p:nvPr>
        </p:nvSpPr>
        <p:spPr/>
        <p:txBody>
          <a:bodyPr/>
          <a:lstStyle/>
          <a:p>
            <a:fld id="{EB3C5E2A-D3E9-4450-90D0-82A687FA31B0}" type="datetime1">
              <a:rPr lang="fr-FR" smtClean="0"/>
              <a:t>03/02/2021</a:t>
            </a:fld>
            <a:endParaRPr lang="en-US"/>
          </a:p>
        </p:txBody>
      </p:sp>
      <p:sp>
        <p:nvSpPr>
          <p:cNvPr id="6" name="Espace réservé du numéro de diapositive 5"/>
          <p:cNvSpPr>
            <a:spLocks noGrp="1"/>
          </p:cNvSpPr>
          <p:nvPr>
            <p:ph type="sldNum" sz="quarter" idx="7"/>
          </p:nvPr>
        </p:nvSpPr>
        <p:spPr/>
        <p:txBody>
          <a:bodyPr/>
          <a:lstStyle/>
          <a:p>
            <a:fld id="{B6F15528-21DE-4FAA-801E-634DDDAF4B2B}" type="slidenum">
              <a:rPr lang="fr-FR" smtClean="0"/>
              <a:pPr/>
              <a:t>10</a:t>
            </a:fld>
            <a:endParaRPr lang="fr-FR"/>
          </a:p>
        </p:txBody>
      </p:sp>
      <p:pic>
        <p:nvPicPr>
          <p:cNvPr id="7" name="Picture 4" descr="C:\Délégation Wallonies Bruxelles\Communication\TEM\LOGO TEM 2020-2021.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84250" y="520041"/>
            <a:ext cx="3352800" cy="2187115"/>
          </a:xfrm>
          <a:prstGeom prst="rect">
            <a:avLst/>
          </a:prstGeom>
          <a:noFill/>
          <a:extLst>
            <a:ext uri="{909E8E84-426E-40DD-AFC4-6F175D3DCCD1}">
              <a14:hiddenFill xmlns:a14="http://schemas.microsoft.com/office/drawing/2010/main">
                <a:solidFill>
                  <a:srgbClr val="FFFFFF"/>
                </a:solidFill>
              </a14:hiddenFill>
            </a:ext>
          </a:extLst>
        </p:spPr>
      </p:pic>
      <p:sp>
        <p:nvSpPr>
          <p:cNvPr id="8" name="object 22"/>
          <p:cNvSpPr/>
          <p:nvPr/>
        </p:nvSpPr>
        <p:spPr>
          <a:xfrm>
            <a:off x="16824934" y="632633"/>
            <a:ext cx="2373811" cy="1593042"/>
          </a:xfrm>
          <a:prstGeom prst="rect">
            <a:avLst/>
          </a:prstGeom>
          <a:blipFill>
            <a:blip r:embed="rId3" cstate="print"/>
            <a:stretch>
              <a:fillRect/>
            </a:stretch>
          </a:blipFill>
        </p:spPr>
        <p:txBody>
          <a:bodyPr wrap="square" lIns="0" tIns="0" rIns="0" bIns="0" rtlCol="0"/>
          <a:lstStyle/>
          <a:p>
            <a:endParaRPr/>
          </a:p>
        </p:txBody>
      </p:sp>
      <p:pic>
        <p:nvPicPr>
          <p:cNvPr id="9" name="Image 8" descr="L’image contient peut-être : 17 personnes, texte"/>
          <p:cNvPicPr/>
          <p:nvPr/>
        </p:nvPicPr>
        <p:blipFill>
          <a:blip r:embed="rId4">
            <a:extLst>
              <a:ext uri="{28A0092B-C50C-407E-A947-70E740481C1C}">
                <a14:useLocalDpi xmlns:a14="http://schemas.microsoft.com/office/drawing/2010/main" val="0"/>
              </a:ext>
            </a:extLst>
          </a:blip>
          <a:srcRect/>
          <a:stretch>
            <a:fillRect/>
          </a:stretch>
        </p:blipFill>
        <p:spPr bwMode="auto">
          <a:xfrm>
            <a:off x="12737922" y="7410368"/>
            <a:ext cx="5638800" cy="3672795"/>
          </a:xfrm>
          <a:prstGeom prst="rect">
            <a:avLst/>
          </a:prstGeom>
          <a:noFill/>
          <a:ln>
            <a:noFill/>
          </a:ln>
        </p:spPr>
      </p:pic>
      <p:pic>
        <p:nvPicPr>
          <p:cNvPr id="1026" name="Picture 2" descr="http://www.wallonia.tn/sites/default/files/Insciption_ZOOM.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2737786" y="3379080"/>
            <a:ext cx="5467663" cy="3723528"/>
          </a:xfrm>
          <a:prstGeom prst="rect">
            <a:avLst/>
          </a:prstGeom>
          <a:noFill/>
          <a:extLst>
            <a:ext uri="{909E8E84-426E-40DD-AFC4-6F175D3DCCD1}">
              <a14:hiddenFill xmlns:a14="http://schemas.microsoft.com/office/drawing/2010/main">
                <a:solidFill>
                  <a:srgbClr val="FFFFFF"/>
                </a:solidFill>
              </a14:hiddenFill>
            </a:ext>
          </a:extLst>
        </p:spPr>
      </p:pic>
      <p:sp>
        <p:nvSpPr>
          <p:cNvPr id="11" name="object 5"/>
          <p:cNvSpPr txBox="1"/>
          <p:nvPr/>
        </p:nvSpPr>
        <p:spPr>
          <a:xfrm>
            <a:off x="298450" y="3616076"/>
            <a:ext cx="11963399" cy="6685805"/>
          </a:xfrm>
          <a:prstGeom prst="rect">
            <a:avLst/>
          </a:prstGeom>
        </p:spPr>
        <p:style>
          <a:lnRef idx="2">
            <a:schemeClr val="dk1"/>
          </a:lnRef>
          <a:fillRef idx="1">
            <a:schemeClr val="lt1"/>
          </a:fillRef>
          <a:effectRef idx="0">
            <a:schemeClr val="dk1"/>
          </a:effectRef>
          <a:fontRef idx="minor">
            <a:schemeClr val="dk1"/>
          </a:fontRef>
        </p:style>
        <p:txBody>
          <a:bodyPr vert="horz" wrap="square" lIns="0" tIns="12065" rIns="0" bIns="0" rtlCol="0">
            <a:spAutoFit/>
          </a:bodyPr>
          <a:lstStyle/>
          <a:p>
            <a:pPr marL="12700" algn="ctr">
              <a:lnSpc>
                <a:spcPts val="1980"/>
              </a:lnSpc>
              <a:spcBef>
                <a:spcPts val="95"/>
              </a:spcBef>
            </a:pPr>
            <a:r>
              <a:rPr lang="fr-FR" dirty="0">
                <a:latin typeface="Verdana" panose="020B0604030504040204" pitchFamily="34" charset="0"/>
                <a:ea typeface="Verdana" panose="020B0604030504040204" pitchFamily="34" charset="0"/>
              </a:rPr>
              <a:t> </a:t>
            </a:r>
            <a:endParaRPr lang="fr-FR" dirty="0" smtClean="0">
              <a:latin typeface="Verdana" panose="020B0604030504040204" pitchFamily="34" charset="0"/>
              <a:ea typeface="Verdana" panose="020B0604030504040204" pitchFamily="34" charset="0"/>
            </a:endParaRPr>
          </a:p>
          <a:p>
            <a:pPr marL="12700" algn="ctr">
              <a:lnSpc>
                <a:spcPts val="1980"/>
              </a:lnSpc>
              <a:spcBef>
                <a:spcPts val="95"/>
              </a:spcBef>
            </a:pPr>
            <a:endParaRPr lang="fr-FR" dirty="0" smtClean="0">
              <a:latin typeface="Verdana" panose="020B0604030504040204" pitchFamily="34" charset="0"/>
              <a:ea typeface="Verdana" panose="020B0604030504040204" pitchFamily="34" charset="0"/>
            </a:endParaRPr>
          </a:p>
          <a:p>
            <a:pPr marL="12700" algn="ctr">
              <a:lnSpc>
                <a:spcPts val="1980"/>
              </a:lnSpc>
              <a:spcBef>
                <a:spcPts val="95"/>
              </a:spcBef>
            </a:pPr>
            <a:r>
              <a:rPr lang="fr-FR" sz="2800" b="1" dirty="0" smtClean="0">
                <a:latin typeface="Verdana" panose="020B0604030504040204" pitchFamily="34" charset="0"/>
                <a:ea typeface="Verdana" panose="020B0604030504040204" pitchFamily="34" charset="0"/>
              </a:rPr>
              <a:t>RÉGULATION AUDIOVISUELLE ET RÔLE  DES MÉDIAS EN </a:t>
            </a:r>
          </a:p>
          <a:p>
            <a:pPr marL="12700" algn="ctr">
              <a:lnSpc>
                <a:spcPts val="1980"/>
              </a:lnSpc>
              <a:spcBef>
                <a:spcPts val="95"/>
              </a:spcBef>
            </a:pPr>
            <a:endParaRPr lang="fr-FR" sz="2800" b="1" dirty="0">
              <a:latin typeface="Verdana" panose="020B0604030504040204" pitchFamily="34" charset="0"/>
              <a:ea typeface="Verdana" panose="020B0604030504040204" pitchFamily="34" charset="0"/>
            </a:endParaRPr>
          </a:p>
          <a:p>
            <a:pPr marL="12700" algn="ctr">
              <a:lnSpc>
                <a:spcPts val="1980"/>
              </a:lnSpc>
              <a:spcBef>
                <a:spcPts val="95"/>
              </a:spcBef>
            </a:pPr>
            <a:r>
              <a:rPr lang="fr-FR" sz="2800" b="1" dirty="0" smtClean="0">
                <a:latin typeface="Verdana" panose="020B0604030504040204" pitchFamily="34" charset="0"/>
                <a:ea typeface="Verdana" panose="020B0604030504040204" pitchFamily="34" charset="0"/>
              </a:rPr>
              <a:t>DÉMOCRATIE</a:t>
            </a:r>
          </a:p>
          <a:p>
            <a:pPr marL="12700" algn="ctr">
              <a:lnSpc>
                <a:spcPts val="1980"/>
              </a:lnSpc>
              <a:spcBef>
                <a:spcPts val="95"/>
              </a:spcBef>
            </a:pPr>
            <a:endParaRPr lang="fr-FR" sz="2000" dirty="0">
              <a:latin typeface="Verdana" panose="020B0604030504040204" pitchFamily="34" charset="0"/>
              <a:ea typeface="Verdana" panose="020B0604030504040204" pitchFamily="34" charset="0"/>
            </a:endParaRPr>
          </a:p>
          <a:p>
            <a:r>
              <a:rPr lang="fr-FR" dirty="0"/>
              <a:t> </a:t>
            </a:r>
          </a:p>
          <a:p>
            <a:r>
              <a:rPr lang="fr-FR" sz="2400" dirty="0" smtClean="0">
                <a:latin typeface="Verdana" panose="020B0604030504040204" pitchFamily="34" charset="0"/>
                <a:ea typeface="Verdana" panose="020B0604030504040204" pitchFamily="34" charset="0"/>
              </a:rPr>
              <a:t>Enseignements </a:t>
            </a:r>
            <a:r>
              <a:rPr lang="fr-FR" sz="2400" dirty="0">
                <a:latin typeface="Verdana" panose="020B0604030504040204" pitchFamily="34" charset="0"/>
                <a:ea typeface="Verdana" panose="020B0604030504040204" pitchFamily="34" charset="0"/>
              </a:rPr>
              <a:t>et perspectives en Tunisie tirés du projet de jumelage de l’UE, en matière de </a:t>
            </a:r>
            <a:r>
              <a:rPr lang="fr-FR" sz="2400" dirty="0" smtClean="0">
                <a:latin typeface="Verdana" panose="020B0604030504040204" pitchFamily="34" charset="0"/>
                <a:ea typeface="Verdana" panose="020B0604030504040204" pitchFamily="34" charset="0"/>
              </a:rPr>
              <a:t>régulation </a:t>
            </a:r>
            <a:r>
              <a:rPr lang="fr-FR" sz="2400" dirty="0">
                <a:latin typeface="Verdana" panose="020B0604030504040204" pitchFamily="34" charset="0"/>
                <a:ea typeface="Verdana" panose="020B0604030504040204" pitchFamily="34" charset="0"/>
              </a:rPr>
              <a:t>des médias, entre le  Conseil Supérieur de l’Audiovisuel  (CSA), la Haute Autorité </a:t>
            </a:r>
            <a:r>
              <a:rPr lang="fr-FR" sz="2400" dirty="0" smtClean="0">
                <a:latin typeface="Verdana" panose="020B0604030504040204" pitchFamily="34" charset="0"/>
                <a:ea typeface="Verdana" panose="020B0604030504040204" pitchFamily="34" charset="0"/>
              </a:rPr>
              <a:t>Indépendante </a:t>
            </a:r>
            <a:r>
              <a:rPr lang="fr-FR" sz="2400" dirty="0">
                <a:latin typeface="Verdana" panose="020B0604030504040204" pitchFamily="34" charset="0"/>
                <a:ea typeface="Verdana" panose="020B0604030504040204" pitchFamily="34" charset="0"/>
              </a:rPr>
              <a:t>de la Communication Audiovisuelle (HAICA) tunisienne et l’INA français.  Quels </a:t>
            </a:r>
            <a:r>
              <a:rPr lang="fr-FR" sz="2400" dirty="0" smtClean="0">
                <a:latin typeface="Verdana" panose="020B0604030504040204" pitchFamily="34" charset="0"/>
                <a:ea typeface="Verdana" panose="020B0604030504040204" pitchFamily="34" charset="0"/>
              </a:rPr>
              <a:t>   sont </a:t>
            </a:r>
            <a:r>
              <a:rPr lang="fr-FR" sz="2400" dirty="0">
                <a:latin typeface="Verdana" panose="020B0604030504040204" pitchFamily="34" charset="0"/>
                <a:ea typeface="Verdana" panose="020B0604030504040204" pitchFamily="34" charset="0"/>
              </a:rPr>
              <a:t>les enjeux de la régulation audiovisuelle et du pluralisme des médias dans la construction démocratique </a:t>
            </a:r>
            <a:r>
              <a:rPr lang="fr-FR" sz="2400" dirty="0" smtClean="0">
                <a:latin typeface="Verdana" panose="020B0604030504040204" pitchFamily="34" charset="0"/>
                <a:ea typeface="Verdana" panose="020B0604030504040204" pitchFamily="34" charset="0"/>
              </a:rPr>
              <a:t>?</a:t>
            </a:r>
          </a:p>
          <a:p>
            <a:endParaRPr lang="fr-FR" sz="2000" dirty="0" smtClean="0">
              <a:latin typeface="Verdana" panose="020B0604030504040204" pitchFamily="34" charset="0"/>
              <a:ea typeface="Verdana" panose="020B0604030504040204" pitchFamily="34" charset="0"/>
            </a:endParaRPr>
          </a:p>
          <a:p>
            <a:endParaRPr lang="fr-FR" sz="2000" dirty="0">
              <a:latin typeface="Verdana" panose="020B0604030504040204" pitchFamily="34" charset="0"/>
              <a:ea typeface="Verdana" panose="020B0604030504040204" pitchFamily="34" charset="0"/>
            </a:endParaRPr>
          </a:p>
          <a:p>
            <a:endParaRPr lang="fr-FR" sz="2000" dirty="0">
              <a:latin typeface="Verdana" panose="020B0604030504040204" pitchFamily="34" charset="0"/>
              <a:ea typeface="Verdana" panose="020B0604030504040204" pitchFamily="34" charset="0"/>
            </a:endParaRPr>
          </a:p>
          <a:p>
            <a:r>
              <a:rPr lang="fr-FR" b="1" u="sng" dirty="0" smtClean="0">
                <a:latin typeface="Verdana" panose="020B0604030504040204" pitchFamily="34" charset="0"/>
                <a:ea typeface="Verdana" panose="020B0604030504040204" pitchFamily="34" charset="0"/>
              </a:rPr>
              <a:t>Date</a:t>
            </a:r>
            <a:r>
              <a:rPr lang="fr-FR" b="1" u="sng" dirty="0">
                <a:latin typeface="Verdana" panose="020B0604030504040204" pitchFamily="34" charset="0"/>
                <a:ea typeface="Verdana" panose="020B0604030504040204" pitchFamily="34" charset="0"/>
              </a:rPr>
              <a:t>: </a:t>
            </a:r>
            <a:r>
              <a:rPr lang="fr-FR" b="1" dirty="0">
                <a:latin typeface="Verdana" panose="020B0604030504040204" pitchFamily="34" charset="0"/>
                <a:ea typeface="Verdana" panose="020B0604030504040204" pitchFamily="34" charset="0"/>
              </a:rPr>
              <a:t> Printemps  2021</a:t>
            </a:r>
          </a:p>
          <a:p>
            <a:r>
              <a:rPr lang="fr-FR" b="1" u="sng" dirty="0">
                <a:latin typeface="Verdana" panose="020B0604030504040204" pitchFamily="34" charset="0"/>
                <a:ea typeface="Verdana" panose="020B0604030504040204" pitchFamily="34" charset="0"/>
              </a:rPr>
              <a:t>Partenaire  en Belgique:</a:t>
            </a:r>
            <a:r>
              <a:rPr lang="fr-FR" b="1" dirty="0">
                <a:latin typeface="Verdana" panose="020B0604030504040204" pitchFamily="34" charset="0"/>
                <a:ea typeface="Verdana" panose="020B0604030504040204" pitchFamily="34" charset="0"/>
              </a:rPr>
              <a:t> Conseil Supérieur de l’Audiovisuel  (CSA)</a:t>
            </a:r>
          </a:p>
          <a:p>
            <a:r>
              <a:rPr lang="fr-FR" b="1" u="sng" dirty="0">
                <a:latin typeface="Verdana" panose="020B0604030504040204" pitchFamily="34" charset="0"/>
                <a:ea typeface="Verdana" panose="020B0604030504040204" pitchFamily="34" charset="0"/>
              </a:rPr>
              <a:t>Partenaire en Tunisie :</a:t>
            </a:r>
            <a:r>
              <a:rPr lang="fr-FR" b="1" dirty="0">
                <a:latin typeface="Verdana" panose="020B0604030504040204" pitchFamily="34" charset="0"/>
                <a:ea typeface="Verdana" panose="020B0604030504040204" pitchFamily="34" charset="0"/>
              </a:rPr>
              <a:t> La Haute Autorité Indépendante de la Communication Audiovisuelle (HAICA</a:t>
            </a:r>
            <a:r>
              <a:rPr lang="fr-FR" b="1" dirty="0" smtClean="0">
                <a:latin typeface="Verdana" panose="020B0604030504040204" pitchFamily="34" charset="0"/>
                <a:ea typeface="Verdana" panose="020B0604030504040204" pitchFamily="34" charset="0"/>
              </a:rPr>
              <a:t>)</a:t>
            </a:r>
          </a:p>
          <a:p>
            <a:r>
              <a:rPr lang="fr-FR" b="1" dirty="0" smtClean="0">
                <a:latin typeface="Verdana" panose="020B0604030504040204" pitchFamily="34" charset="0"/>
                <a:ea typeface="Verdana" panose="020B0604030504040204" pitchFamily="34" charset="0"/>
              </a:rPr>
              <a:t>Site web: </a:t>
            </a:r>
            <a:r>
              <a:rPr lang="fr-FR" b="1" dirty="0" smtClean="0">
                <a:latin typeface="Verdana" panose="020B0604030504040204" pitchFamily="34" charset="0"/>
                <a:ea typeface="Verdana" panose="020B0604030504040204" pitchFamily="34" charset="0"/>
                <a:hlinkClick r:id="rId6"/>
              </a:rPr>
              <a:t>www.csa.be</a:t>
            </a:r>
            <a:r>
              <a:rPr lang="fr-FR" b="1" dirty="0" smtClean="0">
                <a:latin typeface="Verdana" panose="020B0604030504040204" pitchFamily="34" charset="0"/>
                <a:ea typeface="Verdana" panose="020B0604030504040204" pitchFamily="34" charset="0"/>
              </a:rPr>
              <a:t> </a:t>
            </a:r>
            <a:endParaRPr lang="fr-FR" b="1" dirty="0">
              <a:latin typeface="Verdana" panose="020B0604030504040204" pitchFamily="34" charset="0"/>
              <a:ea typeface="Verdana" panose="020B0604030504040204" pitchFamily="34" charset="0"/>
            </a:endParaRPr>
          </a:p>
          <a:p>
            <a:pPr marL="12700">
              <a:lnSpc>
                <a:spcPts val="1980"/>
              </a:lnSpc>
              <a:spcBef>
                <a:spcPts val="95"/>
              </a:spcBef>
            </a:pPr>
            <a:endParaRPr lang="fr-FR" sz="2000" b="1" spc="5" dirty="0" smtClean="0">
              <a:latin typeface="Verdana" panose="020B0604030504040204" pitchFamily="34" charset="0"/>
              <a:ea typeface="Verdana" panose="020B0604030504040204" pitchFamily="34" charset="0"/>
              <a:cs typeface="Arial" panose="020B0604020202020204" pitchFamily="34" charset="0"/>
            </a:endParaRPr>
          </a:p>
        </p:txBody>
      </p:sp>
      <p:pic>
        <p:nvPicPr>
          <p:cNvPr id="1028" name="Picture 4" descr="CSA Belgique Logo"/>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1880850" y="1626540"/>
            <a:ext cx="1933575" cy="1502239"/>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الهيئة العليا المستقلة للاتصال السمعي والبصري – HAICA"/>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901824" y="1733134"/>
            <a:ext cx="1933574" cy="128904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2109744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Espace réservé du numéro de diapositive 5"/>
          <p:cNvSpPr>
            <a:spLocks noGrp="1"/>
          </p:cNvSpPr>
          <p:nvPr>
            <p:ph type="sldNum" sz="quarter" idx="7"/>
          </p:nvPr>
        </p:nvSpPr>
        <p:spPr/>
        <p:txBody>
          <a:bodyPr/>
          <a:lstStyle/>
          <a:p>
            <a:fld id="{B6F15528-21DE-4FAA-801E-634DDDAF4B2B}" type="slidenum">
              <a:rPr lang="fr-FR" smtClean="0"/>
              <a:pPr/>
              <a:t>11</a:t>
            </a:fld>
            <a:endParaRPr lang="fr-FR"/>
          </a:p>
        </p:txBody>
      </p:sp>
      <p:graphicFrame>
        <p:nvGraphicFramePr>
          <p:cNvPr id="7" name="object 2"/>
          <p:cNvGraphicFramePr>
            <a:graphicFrameLocks noGrp="1"/>
          </p:cNvGraphicFramePr>
          <p:nvPr>
            <p:extLst>
              <p:ext uri="{D42A27DB-BD31-4B8C-83A1-F6EECF244321}">
                <p14:modId xmlns:p14="http://schemas.microsoft.com/office/powerpoint/2010/main" val="3614223435"/>
              </p:ext>
            </p:extLst>
          </p:nvPr>
        </p:nvGraphicFramePr>
        <p:xfrm>
          <a:off x="5480050" y="2863351"/>
          <a:ext cx="13043481" cy="7939736"/>
        </p:xfrm>
        <a:graphic>
          <a:graphicData uri="http://schemas.openxmlformats.org/drawingml/2006/table">
            <a:tbl>
              <a:tblPr firstRow="1" bandRow="1">
                <a:tableStyleId>{2D5ABB26-0587-4C30-8999-92F81FD0307C}</a:tableStyleId>
              </a:tblPr>
              <a:tblGrid>
                <a:gridCol w="10357197">
                  <a:extLst>
                    <a:ext uri="{9D8B030D-6E8A-4147-A177-3AD203B41FA5}">
                      <a16:colId xmlns:a16="http://schemas.microsoft.com/office/drawing/2014/main" val="20000"/>
                    </a:ext>
                  </a:extLst>
                </a:gridCol>
                <a:gridCol w="2686284">
                  <a:extLst>
                    <a:ext uri="{9D8B030D-6E8A-4147-A177-3AD203B41FA5}">
                      <a16:colId xmlns:a16="http://schemas.microsoft.com/office/drawing/2014/main" val="20001"/>
                    </a:ext>
                  </a:extLst>
                </a:gridCol>
              </a:tblGrid>
              <a:tr h="225637">
                <a:tc rowSpan="2">
                  <a:txBody>
                    <a:bodyPr/>
                    <a:lstStyle/>
                    <a:p>
                      <a:pPr marL="3014980">
                        <a:lnSpc>
                          <a:spcPts val="1280"/>
                        </a:lnSpc>
                      </a:pPr>
                      <a:endParaRPr lang="fr-FR" sz="2350" b="1" spc="-160" dirty="0" smtClean="0">
                        <a:latin typeface="Arial"/>
                        <a:cs typeface="Arial"/>
                      </a:endParaRPr>
                    </a:p>
                  </a:txBody>
                  <a:tcPr marL="0" marR="0" marT="0" marB="0">
                    <a:lnR w="53975">
                      <a:solidFill>
                        <a:srgbClr val="000000"/>
                      </a:solidFill>
                      <a:prstDash val="solid"/>
                    </a:lnR>
                  </a:tcPr>
                </a:tc>
                <a:tc>
                  <a:txBody>
                    <a:bodyPr/>
                    <a:lstStyle/>
                    <a:p>
                      <a:pPr>
                        <a:lnSpc>
                          <a:spcPct val="100000"/>
                        </a:lnSpc>
                      </a:pPr>
                      <a:endParaRPr sz="1400">
                        <a:latin typeface="Times New Roman"/>
                        <a:cs typeface="Times New Roman"/>
                      </a:endParaRPr>
                    </a:p>
                  </a:txBody>
                  <a:tcPr marL="0" marR="0" marT="0" marB="0">
                    <a:lnL w="53975">
                      <a:solidFill>
                        <a:srgbClr val="000000"/>
                      </a:solidFill>
                      <a:prstDash val="solid"/>
                    </a:lnL>
                    <a:lnB w="83767">
                      <a:solidFill>
                        <a:srgbClr val="000000"/>
                      </a:solidFill>
                      <a:prstDash val="solid"/>
                    </a:lnB>
                  </a:tcPr>
                </a:tc>
                <a:extLst>
                  <a:ext uri="{0D108BD9-81ED-4DB2-BD59-A6C34878D82A}">
                    <a16:rowId xmlns:a16="http://schemas.microsoft.com/office/drawing/2014/main" val="10000"/>
                  </a:ext>
                </a:extLst>
              </a:tr>
              <a:tr h="981575">
                <a:tc vMerge="1">
                  <a:txBody>
                    <a:bodyPr/>
                    <a:lstStyle/>
                    <a:p>
                      <a:endParaRPr/>
                    </a:p>
                  </a:txBody>
                  <a:tcPr marL="0" marR="0" marT="0" marB="0">
                    <a:lnR w="53975">
                      <a:solidFill>
                        <a:srgbClr val="000000"/>
                      </a:solidFill>
                      <a:prstDash val="solid"/>
                    </a:lnR>
                  </a:tcPr>
                </a:tc>
                <a:tc>
                  <a:txBody>
                    <a:bodyPr/>
                    <a:lstStyle/>
                    <a:p>
                      <a:pPr>
                        <a:lnSpc>
                          <a:spcPct val="100000"/>
                        </a:lnSpc>
                      </a:pPr>
                      <a:endParaRPr sz="1400" dirty="0">
                        <a:latin typeface="Times New Roman"/>
                        <a:cs typeface="Times New Roman"/>
                      </a:endParaRPr>
                    </a:p>
                  </a:txBody>
                  <a:tcPr marL="0" marR="0" marT="0" marB="0">
                    <a:lnL w="53975">
                      <a:solidFill>
                        <a:srgbClr val="000000"/>
                      </a:solidFill>
                      <a:prstDash val="solid"/>
                    </a:lnL>
                    <a:lnR w="83767">
                      <a:solidFill>
                        <a:srgbClr val="000000"/>
                      </a:solidFill>
                      <a:prstDash val="solid"/>
                    </a:lnR>
                    <a:lnT w="83767">
                      <a:solidFill>
                        <a:srgbClr val="000000"/>
                      </a:solidFill>
                      <a:prstDash val="solid"/>
                    </a:lnT>
                  </a:tcPr>
                </a:tc>
                <a:extLst>
                  <a:ext uri="{0D108BD9-81ED-4DB2-BD59-A6C34878D82A}">
                    <a16:rowId xmlns:a16="http://schemas.microsoft.com/office/drawing/2014/main" val="10001"/>
                  </a:ext>
                </a:extLst>
              </a:tr>
              <a:tr h="5970601">
                <a:tc gridSpan="2">
                  <a:txBody>
                    <a:bodyPr/>
                    <a:lstStyle/>
                    <a:p>
                      <a:pPr algn="ctr">
                        <a:lnSpc>
                          <a:spcPct val="100000"/>
                        </a:lnSpc>
                      </a:pPr>
                      <a:r>
                        <a:rPr lang="fr-FR" sz="2800" b="1" dirty="0" smtClean="0">
                          <a:latin typeface="Verdana" panose="020B0604030504040204" pitchFamily="34" charset="0"/>
                          <a:ea typeface="Verdana" panose="020B0604030504040204" pitchFamily="34" charset="0"/>
                          <a:cs typeface="Times New Roman"/>
                        </a:rPr>
                        <a:t>COLLOQUE INTERNATIONAL « UNE DECENNIE DE CHANGEMENTS DANS LE MONDE ARABE 2010-2020 </a:t>
                      </a:r>
                    </a:p>
                    <a:p>
                      <a:pPr algn="ctr">
                        <a:lnSpc>
                          <a:spcPct val="100000"/>
                        </a:lnSpc>
                      </a:pPr>
                      <a:endParaRPr sz="2900" dirty="0">
                        <a:latin typeface="Times New Roman"/>
                        <a:cs typeface="Times New Roman"/>
                      </a:endParaRPr>
                    </a:p>
                    <a:p>
                      <a:pPr marL="408940" algn="just">
                        <a:lnSpc>
                          <a:spcPts val="2620"/>
                        </a:lnSpc>
                      </a:pPr>
                      <a:r>
                        <a:rPr sz="2400" spc="-110" dirty="0" smtClean="0">
                          <a:latin typeface="Verdana" panose="020B0604030504040204" pitchFamily="34" charset="0"/>
                          <a:ea typeface="Verdana" panose="020B0604030504040204" pitchFamily="34" charset="0"/>
                          <a:cs typeface="Arial"/>
                        </a:rPr>
                        <a:t>Ce</a:t>
                      </a:r>
                      <a:r>
                        <a:rPr sz="2400" spc="-25" dirty="0" smtClean="0">
                          <a:latin typeface="Verdana" panose="020B0604030504040204" pitchFamily="34" charset="0"/>
                          <a:ea typeface="Verdana" panose="020B0604030504040204" pitchFamily="34" charset="0"/>
                          <a:cs typeface="Arial"/>
                        </a:rPr>
                        <a:t> </a:t>
                      </a:r>
                      <a:r>
                        <a:rPr sz="2400" spc="55" dirty="0">
                          <a:latin typeface="Verdana" panose="020B0604030504040204" pitchFamily="34" charset="0"/>
                          <a:ea typeface="Verdana" panose="020B0604030504040204" pitchFamily="34" charset="0"/>
                          <a:cs typeface="Arial"/>
                        </a:rPr>
                        <a:t>colloque</a:t>
                      </a:r>
                      <a:r>
                        <a:rPr sz="2400" spc="-25" dirty="0">
                          <a:latin typeface="Verdana" panose="020B0604030504040204" pitchFamily="34" charset="0"/>
                          <a:ea typeface="Verdana" panose="020B0604030504040204" pitchFamily="34" charset="0"/>
                          <a:cs typeface="Arial"/>
                        </a:rPr>
                        <a:t> </a:t>
                      </a:r>
                      <a:r>
                        <a:rPr sz="2400" spc="30" dirty="0">
                          <a:latin typeface="Verdana" panose="020B0604030504040204" pitchFamily="34" charset="0"/>
                          <a:ea typeface="Verdana" panose="020B0604030504040204" pitchFamily="34" charset="0"/>
                          <a:cs typeface="Arial"/>
                        </a:rPr>
                        <a:t>rentre</a:t>
                      </a:r>
                      <a:r>
                        <a:rPr sz="2400" spc="-25" dirty="0">
                          <a:latin typeface="Verdana" panose="020B0604030504040204" pitchFamily="34" charset="0"/>
                          <a:ea typeface="Verdana" panose="020B0604030504040204" pitchFamily="34" charset="0"/>
                          <a:cs typeface="Arial"/>
                        </a:rPr>
                        <a:t> </a:t>
                      </a:r>
                      <a:r>
                        <a:rPr sz="2400" spc="45" dirty="0">
                          <a:latin typeface="Verdana" panose="020B0604030504040204" pitchFamily="34" charset="0"/>
                          <a:ea typeface="Verdana" panose="020B0604030504040204" pitchFamily="34" charset="0"/>
                          <a:cs typeface="Arial"/>
                        </a:rPr>
                        <a:t>dans</a:t>
                      </a:r>
                      <a:r>
                        <a:rPr sz="2400" spc="-20" dirty="0">
                          <a:latin typeface="Verdana" panose="020B0604030504040204" pitchFamily="34" charset="0"/>
                          <a:ea typeface="Verdana" panose="020B0604030504040204" pitchFamily="34" charset="0"/>
                          <a:cs typeface="Arial"/>
                        </a:rPr>
                        <a:t> </a:t>
                      </a:r>
                      <a:r>
                        <a:rPr sz="2400" spc="20" dirty="0">
                          <a:latin typeface="Verdana" panose="020B0604030504040204" pitchFamily="34" charset="0"/>
                          <a:ea typeface="Verdana" panose="020B0604030504040204" pitchFamily="34" charset="0"/>
                          <a:cs typeface="Arial"/>
                        </a:rPr>
                        <a:t>le</a:t>
                      </a:r>
                      <a:r>
                        <a:rPr sz="2400" spc="-25" dirty="0">
                          <a:latin typeface="Verdana" panose="020B0604030504040204" pitchFamily="34" charset="0"/>
                          <a:ea typeface="Verdana" panose="020B0604030504040204" pitchFamily="34" charset="0"/>
                          <a:cs typeface="Arial"/>
                        </a:rPr>
                        <a:t> </a:t>
                      </a:r>
                      <a:r>
                        <a:rPr sz="2400" spc="25" dirty="0">
                          <a:latin typeface="Verdana" panose="020B0604030504040204" pitchFamily="34" charset="0"/>
                          <a:ea typeface="Verdana" panose="020B0604030504040204" pitchFamily="34" charset="0"/>
                          <a:cs typeface="Arial"/>
                        </a:rPr>
                        <a:t>cadre</a:t>
                      </a:r>
                      <a:r>
                        <a:rPr sz="2400" spc="-25" dirty="0">
                          <a:latin typeface="Verdana" panose="020B0604030504040204" pitchFamily="34" charset="0"/>
                          <a:ea typeface="Verdana" panose="020B0604030504040204" pitchFamily="34" charset="0"/>
                          <a:cs typeface="Arial"/>
                        </a:rPr>
                        <a:t> </a:t>
                      </a:r>
                      <a:r>
                        <a:rPr sz="2400" spc="5" dirty="0">
                          <a:latin typeface="Verdana" panose="020B0604030504040204" pitchFamily="34" charset="0"/>
                          <a:ea typeface="Verdana" panose="020B0604030504040204" pitchFamily="34" charset="0"/>
                          <a:cs typeface="Arial"/>
                        </a:rPr>
                        <a:t>de</a:t>
                      </a:r>
                      <a:r>
                        <a:rPr sz="2400" spc="-20" dirty="0">
                          <a:latin typeface="Verdana" panose="020B0604030504040204" pitchFamily="34" charset="0"/>
                          <a:ea typeface="Verdana" panose="020B0604030504040204" pitchFamily="34" charset="0"/>
                          <a:cs typeface="Arial"/>
                        </a:rPr>
                        <a:t> </a:t>
                      </a:r>
                      <a:r>
                        <a:rPr sz="2400" spc="40" dirty="0">
                          <a:latin typeface="Verdana" panose="020B0604030504040204" pitchFamily="34" charset="0"/>
                          <a:ea typeface="Verdana" panose="020B0604030504040204" pitchFamily="34" charset="0"/>
                          <a:cs typeface="Arial"/>
                        </a:rPr>
                        <a:t>la</a:t>
                      </a:r>
                      <a:r>
                        <a:rPr sz="2400" spc="-25" dirty="0">
                          <a:latin typeface="Verdana" panose="020B0604030504040204" pitchFamily="34" charset="0"/>
                          <a:ea typeface="Verdana" panose="020B0604030504040204" pitchFamily="34" charset="0"/>
                          <a:cs typeface="Arial"/>
                        </a:rPr>
                        <a:t> </a:t>
                      </a:r>
                      <a:r>
                        <a:rPr sz="2400" spc="35" dirty="0">
                          <a:latin typeface="Verdana" panose="020B0604030504040204" pitchFamily="34" charset="0"/>
                          <a:ea typeface="Verdana" panose="020B0604030504040204" pitchFamily="34" charset="0"/>
                          <a:cs typeface="Arial"/>
                        </a:rPr>
                        <a:t>régulation,</a:t>
                      </a:r>
                      <a:r>
                        <a:rPr sz="2400" spc="-25" dirty="0">
                          <a:latin typeface="Verdana" panose="020B0604030504040204" pitchFamily="34" charset="0"/>
                          <a:ea typeface="Verdana" panose="020B0604030504040204" pitchFamily="34" charset="0"/>
                          <a:cs typeface="Arial"/>
                        </a:rPr>
                        <a:t> </a:t>
                      </a:r>
                      <a:r>
                        <a:rPr sz="2400" spc="75" dirty="0">
                          <a:latin typeface="Verdana" panose="020B0604030504040204" pitchFamily="34" charset="0"/>
                          <a:ea typeface="Verdana" panose="020B0604030504040204" pitchFamily="34" charset="0"/>
                          <a:cs typeface="Arial"/>
                        </a:rPr>
                        <a:t>état</a:t>
                      </a:r>
                      <a:r>
                        <a:rPr sz="2400" spc="-20" dirty="0">
                          <a:latin typeface="Verdana" panose="020B0604030504040204" pitchFamily="34" charset="0"/>
                          <a:ea typeface="Verdana" panose="020B0604030504040204" pitchFamily="34" charset="0"/>
                          <a:cs typeface="Arial"/>
                        </a:rPr>
                        <a:t> </a:t>
                      </a:r>
                      <a:r>
                        <a:rPr sz="2400" spc="5" dirty="0">
                          <a:latin typeface="Verdana" panose="020B0604030504040204" pitchFamily="34" charset="0"/>
                          <a:ea typeface="Verdana" panose="020B0604030504040204" pitchFamily="34" charset="0"/>
                          <a:cs typeface="Arial"/>
                        </a:rPr>
                        <a:t>de</a:t>
                      </a:r>
                      <a:r>
                        <a:rPr sz="2400" spc="-25" dirty="0">
                          <a:latin typeface="Verdana" panose="020B0604030504040204" pitchFamily="34" charset="0"/>
                          <a:ea typeface="Verdana" panose="020B0604030504040204" pitchFamily="34" charset="0"/>
                          <a:cs typeface="Arial"/>
                        </a:rPr>
                        <a:t> </a:t>
                      </a:r>
                      <a:r>
                        <a:rPr sz="2400" spc="40" dirty="0">
                          <a:latin typeface="Verdana" panose="020B0604030504040204" pitchFamily="34" charset="0"/>
                          <a:ea typeface="Verdana" panose="020B0604030504040204" pitchFamily="34" charset="0"/>
                          <a:cs typeface="Arial"/>
                        </a:rPr>
                        <a:t>la</a:t>
                      </a:r>
                      <a:r>
                        <a:rPr sz="2400" spc="-25" dirty="0">
                          <a:latin typeface="Verdana" panose="020B0604030504040204" pitchFamily="34" charset="0"/>
                          <a:ea typeface="Verdana" panose="020B0604030504040204" pitchFamily="34" charset="0"/>
                          <a:cs typeface="Arial"/>
                        </a:rPr>
                        <a:t> </a:t>
                      </a:r>
                      <a:r>
                        <a:rPr sz="2400" spc="25" dirty="0">
                          <a:latin typeface="Verdana" panose="020B0604030504040204" pitchFamily="34" charset="0"/>
                          <a:ea typeface="Verdana" panose="020B0604030504040204" pitchFamily="34" charset="0"/>
                          <a:cs typeface="Arial"/>
                        </a:rPr>
                        <a:t>presse</a:t>
                      </a:r>
                      <a:r>
                        <a:rPr sz="2400" spc="-20" dirty="0">
                          <a:latin typeface="Verdana" panose="020B0604030504040204" pitchFamily="34" charset="0"/>
                          <a:ea typeface="Verdana" panose="020B0604030504040204" pitchFamily="34" charset="0"/>
                          <a:cs typeface="Arial"/>
                        </a:rPr>
                        <a:t> </a:t>
                      </a:r>
                      <a:r>
                        <a:rPr sz="2400" spc="5" dirty="0">
                          <a:latin typeface="Verdana" panose="020B0604030504040204" pitchFamily="34" charset="0"/>
                          <a:ea typeface="Verdana" panose="020B0604030504040204" pitchFamily="34" charset="0"/>
                          <a:cs typeface="Arial"/>
                        </a:rPr>
                        <a:t>en</a:t>
                      </a:r>
                      <a:r>
                        <a:rPr sz="2400" spc="-25" dirty="0">
                          <a:latin typeface="Verdana" panose="020B0604030504040204" pitchFamily="34" charset="0"/>
                          <a:ea typeface="Verdana" panose="020B0604030504040204" pitchFamily="34" charset="0"/>
                          <a:cs typeface="Arial"/>
                        </a:rPr>
                        <a:t> </a:t>
                      </a:r>
                      <a:r>
                        <a:rPr sz="2400" spc="30" dirty="0">
                          <a:latin typeface="Verdana" panose="020B0604030504040204" pitchFamily="34" charset="0"/>
                          <a:ea typeface="Verdana" panose="020B0604030504040204" pitchFamily="34" charset="0"/>
                          <a:cs typeface="Arial"/>
                        </a:rPr>
                        <a:t>Tunisie</a:t>
                      </a:r>
                      <a:r>
                        <a:rPr sz="2400" spc="-25" dirty="0">
                          <a:latin typeface="Verdana" panose="020B0604030504040204" pitchFamily="34" charset="0"/>
                          <a:ea typeface="Verdana" panose="020B0604030504040204" pitchFamily="34" charset="0"/>
                          <a:cs typeface="Arial"/>
                        </a:rPr>
                        <a:t> </a:t>
                      </a:r>
                      <a:r>
                        <a:rPr sz="2400" spc="60" dirty="0">
                          <a:latin typeface="Verdana" panose="020B0604030504040204" pitchFamily="34" charset="0"/>
                          <a:ea typeface="Verdana" panose="020B0604030504040204" pitchFamily="34" charset="0"/>
                          <a:cs typeface="Arial"/>
                        </a:rPr>
                        <a:t>et</a:t>
                      </a:r>
                      <a:r>
                        <a:rPr sz="2400" spc="-20" dirty="0">
                          <a:latin typeface="Verdana" panose="020B0604030504040204" pitchFamily="34" charset="0"/>
                          <a:ea typeface="Verdana" panose="020B0604030504040204" pitchFamily="34" charset="0"/>
                          <a:cs typeface="Arial"/>
                        </a:rPr>
                        <a:t> </a:t>
                      </a:r>
                      <a:r>
                        <a:rPr sz="2400" spc="50" dirty="0">
                          <a:latin typeface="Verdana" panose="020B0604030504040204" pitchFamily="34" charset="0"/>
                          <a:ea typeface="Verdana" panose="020B0604030504040204" pitchFamily="34" charset="0"/>
                          <a:cs typeface="Arial"/>
                        </a:rPr>
                        <a:t>démocratie.</a:t>
                      </a:r>
                      <a:endParaRPr sz="2400" dirty="0">
                        <a:latin typeface="Verdana" panose="020B0604030504040204" pitchFamily="34" charset="0"/>
                        <a:ea typeface="Verdana" panose="020B0604030504040204" pitchFamily="34" charset="0"/>
                        <a:cs typeface="Arial"/>
                      </a:endParaRPr>
                    </a:p>
                    <a:p>
                      <a:pPr marL="408940" marR="439420" algn="just">
                        <a:lnSpc>
                          <a:spcPts val="2600"/>
                        </a:lnSpc>
                        <a:spcBef>
                          <a:spcPts val="100"/>
                        </a:spcBef>
                      </a:pPr>
                      <a:r>
                        <a:rPr sz="2400" spc="40" dirty="0">
                          <a:latin typeface="Verdana" panose="020B0604030504040204" pitchFamily="34" charset="0"/>
                          <a:ea typeface="Verdana" panose="020B0604030504040204" pitchFamily="34" charset="0"/>
                          <a:cs typeface="Arial"/>
                        </a:rPr>
                        <a:t>Organisation</a:t>
                      </a:r>
                      <a:r>
                        <a:rPr sz="2400" spc="-114" dirty="0">
                          <a:latin typeface="Verdana" panose="020B0604030504040204" pitchFamily="34" charset="0"/>
                          <a:ea typeface="Verdana" panose="020B0604030504040204" pitchFamily="34" charset="0"/>
                          <a:cs typeface="Arial"/>
                        </a:rPr>
                        <a:t> </a:t>
                      </a:r>
                      <a:r>
                        <a:rPr sz="2400" spc="30" dirty="0">
                          <a:latin typeface="Verdana" panose="020B0604030504040204" pitchFamily="34" charset="0"/>
                          <a:ea typeface="Verdana" panose="020B0604030504040204" pitchFamily="34" charset="0"/>
                          <a:cs typeface="Arial"/>
                        </a:rPr>
                        <a:t>d’un</a:t>
                      </a:r>
                      <a:r>
                        <a:rPr sz="2400" spc="-114" dirty="0">
                          <a:latin typeface="Verdana" panose="020B0604030504040204" pitchFamily="34" charset="0"/>
                          <a:ea typeface="Verdana" panose="020B0604030504040204" pitchFamily="34" charset="0"/>
                          <a:cs typeface="Arial"/>
                        </a:rPr>
                        <a:t> </a:t>
                      </a:r>
                      <a:r>
                        <a:rPr sz="2400" spc="55" dirty="0">
                          <a:latin typeface="Verdana" panose="020B0604030504040204" pitchFamily="34" charset="0"/>
                          <a:ea typeface="Verdana" panose="020B0604030504040204" pitchFamily="34" charset="0"/>
                          <a:cs typeface="Arial"/>
                        </a:rPr>
                        <a:t>colloque</a:t>
                      </a:r>
                      <a:r>
                        <a:rPr sz="2400" spc="-114" dirty="0">
                          <a:latin typeface="Verdana" panose="020B0604030504040204" pitchFamily="34" charset="0"/>
                          <a:ea typeface="Verdana" panose="020B0604030504040204" pitchFamily="34" charset="0"/>
                          <a:cs typeface="Arial"/>
                        </a:rPr>
                        <a:t> </a:t>
                      </a:r>
                      <a:r>
                        <a:rPr sz="2400" spc="55" dirty="0">
                          <a:latin typeface="Verdana" panose="020B0604030504040204" pitchFamily="34" charset="0"/>
                          <a:ea typeface="Verdana" panose="020B0604030504040204" pitchFamily="34" charset="0"/>
                          <a:cs typeface="Arial"/>
                        </a:rPr>
                        <a:t>réunissant</a:t>
                      </a:r>
                      <a:r>
                        <a:rPr sz="2400" spc="-114" dirty="0">
                          <a:latin typeface="Verdana" panose="020B0604030504040204" pitchFamily="34" charset="0"/>
                          <a:ea typeface="Verdana" panose="020B0604030504040204" pitchFamily="34" charset="0"/>
                          <a:cs typeface="Arial"/>
                        </a:rPr>
                        <a:t> </a:t>
                      </a:r>
                      <a:r>
                        <a:rPr sz="2400" spc="25" dirty="0">
                          <a:latin typeface="Verdana" panose="020B0604030504040204" pitchFamily="34" charset="0"/>
                          <a:ea typeface="Verdana" panose="020B0604030504040204" pitchFamily="34" charset="0"/>
                          <a:cs typeface="Arial"/>
                        </a:rPr>
                        <a:t>des</a:t>
                      </a:r>
                      <a:r>
                        <a:rPr sz="2400" spc="-114" dirty="0">
                          <a:latin typeface="Verdana" panose="020B0604030504040204" pitchFamily="34" charset="0"/>
                          <a:ea typeface="Verdana" panose="020B0604030504040204" pitchFamily="34" charset="0"/>
                          <a:cs typeface="Arial"/>
                        </a:rPr>
                        <a:t> </a:t>
                      </a:r>
                      <a:r>
                        <a:rPr sz="2400" spc="40" dirty="0">
                          <a:latin typeface="Verdana" panose="020B0604030504040204" pitchFamily="34" charset="0"/>
                          <a:ea typeface="Verdana" panose="020B0604030504040204" pitchFamily="34" charset="0"/>
                          <a:cs typeface="Arial"/>
                        </a:rPr>
                        <a:t>chercheurs</a:t>
                      </a:r>
                      <a:r>
                        <a:rPr sz="2400" spc="-110" dirty="0">
                          <a:latin typeface="Verdana" panose="020B0604030504040204" pitchFamily="34" charset="0"/>
                          <a:ea typeface="Verdana" panose="020B0604030504040204" pitchFamily="34" charset="0"/>
                          <a:cs typeface="Arial"/>
                        </a:rPr>
                        <a:t> </a:t>
                      </a:r>
                      <a:r>
                        <a:rPr sz="2400" spc="45" dirty="0">
                          <a:latin typeface="Verdana" panose="020B0604030504040204" pitchFamily="34" charset="0"/>
                          <a:ea typeface="Verdana" panose="020B0604030504040204" pitchFamily="34" charset="0"/>
                          <a:cs typeface="Arial"/>
                        </a:rPr>
                        <a:t>du</a:t>
                      </a:r>
                      <a:r>
                        <a:rPr sz="2400" spc="-114" dirty="0">
                          <a:latin typeface="Verdana" panose="020B0604030504040204" pitchFamily="34" charset="0"/>
                          <a:ea typeface="Verdana" panose="020B0604030504040204" pitchFamily="34" charset="0"/>
                          <a:cs typeface="Arial"/>
                        </a:rPr>
                        <a:t> </a:t>
                      </a:r>
                      <a:r>
                        <a:rPr sz="2400" spc="60" dirty="0">
                          <a:latin typeface="Verdana" panose="020B0604030504040204" pitchFamily="34" charset="0"/>
                          <a:ea typeface="Verdana" panose="020B0604030504040204" pitchFamily="34" charset="0"/>
                          <a:cs typeface="Arial"/>
                        </a:rPr>
                        <a:t>et</a:t>
                      </a:r>
                      <a:r>
                        <a:rPr sz="2400" spc="-114" dirty="0">
                          <a:latin typeface="Verdana" panose="020B0604030504040204" pitchFamily="34" charset="0"/>
                          <a:ea typeface="Verdana" panose="020B0604030504040204" pitchFamily="34" charset="0"/>
                          <a:cs typeface="Arial"/>
                        </a:rPr>
                        <a:t> </a:t>
                      </a:r>
                      <a:r>
                        <a:rPr sz="2400" spc="55" dirty="0">
                          <a:latin typeface="Verdana" panose="020B0604030504040204" pitchFamily="34" charset="0"/>
                          <a:ea typeface="Verdana" panose="020B0604030504040204" pitchFamily="34" charset="0"/>
                          <a:cs typeface="Arial"/>
                        </a:rPr>
                        <a:t>sur</a:t>
                      </a:r>
                      <a:r>
                        <a:rPr sz="2400" spc="-114" dirty="0">
                          <a:latin typeface="Verdana" panose="020B0604030504040204" pitchFamily="34" charset="0"/>
                          <a:ea typeface="Verdana" panose="020B0604030504040204" pitchFamily="34" charset="0"/>
                          <a:cs typeface="Arial"/>
                        </a:rPr>
                        <a:t> </a:t>
                      </a:r>
                      <a:r>
                        <a:rPr sz="2400" spc="20" dirty="0">
                          <a:latin typeface="Verdana" panose="020B0604030504040204" pitchFamily="34" charset="0"/>
                          <a:ea typeface="Verdana" panose="020B0604030504040204" pitchFamily="34" charset="0"/>
                          <a:cs typeface="Arial"/>
                        </a:rPr>
                        <a:t>le</a:t>
                      </a:r>
                      <a:r>
                        <a:rPr sz="2400" spc="-114" dirty="0">
                          <a:latin typeface="Verdana" panose="020B0604030504040204" pitchFamily="34" charset="0"/>
                          <a:ea typeface="Verdana" panose="020B0604030504040204" pitchFamily="34" charset="0"/>
                          <a:cs typeface="Arial"/>
                        </a:rPr>
                        <a:t> </a:t>
                      </a:r>
                      <a:r>
                        <a:rPr sz="2400" spc="40" dirty="0">
                          <a:latin typeface="Verdana" panose="020B0604030504040204" pitchFamily="34" charset="0"/>
                          <a:ea typeface="Verdana" panose="020B0604030504040204" pitchFamily="34" charset="0"/>
                          <a:cs typeface="Arial"/>
                        </a:rPr>
                        <a:t>Maghreb</a:t>
                      </a:r>
                      <a:r>
                        <a:rPr sz="2400" spc="-114" dirty="0">
                          <a:latin typeface="Verdana" panose="020B0604030504040204" pitchFamily="34" charset="0"/>
                          <a:ea typeface="Verdana" panose="020B0604030504040204" pitchFamily="34" charset="0"/>
                          <a:cs typeface="Arial"/>
                        </a:rPr>
                        <a:t> </a:t>
                      </a:r>
                      <a:r>
                        <a:rPr sz="2400" spc="60" dirty="0">
                          <a:latin typeface="Verdana" panose="020B0604030504040204" pitchFamily="34" charset="0"/>
                          <a:ea typeface="Verdana" panose="020B0604030504040204" pitchFamily="34" charset="0"/>
                          <a:cs typeface="Arial"/>
                        </a:rPr>
                        <a:t>et</a:t>
                      </a:r>
                      <a:r>
                        <a:rPr sz="2400" spc="-114" dirty="0">
                          <a:latin typeface="Verdana" panose="020B0604030504040204" pitchFamily="34" charset="0"/>
                          <a:ea typeface="Verdana" panose="020B0604030504040204" pitchFamily="34" charset="0"/>
                          <a:cs typeface="Arial"/>
                        </a:rPr>
                        <a:t> </a:t>
                      </a:r>
                      <a:r>
                        <a:rPr sz="2400" spc="20" dirty="0">
                          <a:latin typeface="Verdana" panose="020B0604030504040204" pitchFamily="34" charset="0"/>
                          <a:ea typeface="Verdana" panose="020B0604030504040204" pitchFamily="34" charset="0"/>
                          <a:cs typeface="Arial"/>
                        </a:rPr>
                        <a:t>le</a:t>
                      </a:r>
                      <a:r>
                        <a:rPr sz="2400" spc="-114" dirty="0">
                          <a:latin typeface="Verdana" panose="020B0604030504040204" pitchFamily="34" charset="0"/>
                          <a:ea typeface="Verdana" panose="020B0604030504040204" pitchFamily="34" charset="0"/>
                          <a:cs typeface="Arial"/>
                        </a:rPr>
                        <a:t> </a:t>
                      </a:r>
                      <a:r>
                        <a:rPr sz="2400" spc="20" dirty="0">
                          <a:latin typeface="Verdana" panose="020B0604030504040204" pitchFamily="34" charset="0"/>
                          <a:ea typeface="Verdana" panose="020B0604030504040204" pitchFamily="34" charset="0"/>
                          <a:cs typeface="Arial"/>
                        </a:rPr>
                        <a:t>Moyen-Orient</a:t>
                      </a:r>
                      <a:r>
                        <a:rPr sz="2400" spc="-114" dirty="0">
                          <a:latin typeface="Verdana" panose="020B0604030504040204" pitchFamily="34" charset="0"/>
                          <a:ea typeface="Verdana" panose="020B0604030504040204" pitchFamily="34" charset="0"/>
                          <a:cs typeface="Arial"/>
                        </a:rPr>
                        <a:t> </a:t>
                      </a:r>
                      <a:r>
                        <a:rPr sz="2400" spc="75" dirty="0">
                          <a:latin typeface="Verdana" panose="020B0604030504040204" pitchFamily="34" charset="0"/>
                          <a:ea typeface="Verdana" panose="020B0604030504040204" pitchFamily="34" charset="0"/>
                          <a:cs typeface="Arial"/>
                        </a:rPr>
                        <a:t>afin</a:t>
                      </a:r>
                      <a:r>
                        <a:rPr sz="2400" spc="-114" dirty="0">
                          <a:latin typeface="Verdana" panose="020B0604030504040204" pitchFamily="34" charset="0"/>
                          <a:ea typeface="Verdana" panose="020B0604030504040204" pitchFamily="34" charset="0"/>
                          <a:cs typeface="Arial"/>
                        </a:rPr>
                        <a:t> </a:t>
                      </a:r>
                      <a:r>
                        <a:rPr sz="2400" spc="5" dirty="0">
                          <a:latin typeface="Verdana" panose="020B0604030504040204" pitchFamily="34" charset="0"/>
                          <a:ea typeface="Verdana" panose="020B0604030504040204" pitchFamily="34" charset="0"/>
                          <a:cs typeface="Arial"/>
                        </a:rPr>
                        <a:t>de</a:t>
                      </a:r>
                      <a:r>
                        <a:rPr sz="2400" spc="-114" dirty="0">
                          <a:latin typeface="Verdana" panose="020B0604030504040204" pitchFamily="34" charset="0"/>
                          <a:ea typeface="Verdana" panose="020B0604030504040204" pitchFamily="34" charset="0"/>
                          <a:cs typeface="Arial"/>
                        </a:rPr>
                        <a:t> </a:t>
                      </a:r>
                      <a:r>
                        <a:rPr sz="2400" spc="45" dirty="0">
                          <a:latin typeface="Verdana" panose="020B0604030504040204" pitchFamily="34" charset="0"/>
                          <a:ea typeface="Verdana" panose="020B0604030504040204" pitchFamily="34" charset="0"/>
                          <a:cs typeface="Arial"/>
                        </a:rPr>
                        <a:t>partager</a:t>
                      </a:r>
                      <a:r>
                        <a:rPr sz="2400" spc="-110" dirty="0">
                          <a:latin typeface="Verdana" panose="020B0604030504040204" pitchFamily="34" charset="0"/>
                          <a:ea typeface="Verdana" panose="020B0604030504040204" pitchFamily="34" charset="0"/>
                          <a:cs typeface="Arial"/>
                        </a:rPr>
                        <a:t> </a:t>
                      </a:r>
                      <a:r>
                        <a:rPr sz="2400" spc="25" dirty="0">
                          <a:latin typeface="Verdana" panose="020B0604030504040204" pitchFamily="34" charset="0"/>
                          <a:ea typeface="Verdana" panose="020B0604030504040204" pitchFamily="34" charset="0"/>
                          <a:cs typeface="Arial"/>
                        </a:rPr>
                        <a:t>des</a:t>
                      </a:r>
                      <a:r>
                        <a:rPr sz="2400" spc="-114" dirty="0">
                          <a:latin typeface="Verdana" panose="020B0604030504040204" pitchFamily="34" charset="0"/>
                          <a:ea typeface="Verdana" panose="020B0604030504040204" pitchFamily="34" charset="0"/>
                          <a:cs typeface="Arial"/>
                        </a:rPr>
                        <a:t> </a:t>
                      </a:r>
                      <a:r>
                        <a:rPr sz="2400" spc="45" dirty="0">
                          <a:latin typeface="Verdana" panose="020B0604030504040204" pitchFamily="34" charset="0"/>
                          <a:ea typeface="Verdana" panose="020B0604030504040204" pitchFamily="34" charset="0"/>
                          <a:cs typeface="Arial"/>
                        </a:rPr>
                        <a:t>travaux  </a:t>
                      </a:r>
                      <a:r>
                        <a:rPr sz="2400" spc="30" dirty="0">
                          <a:latin typeface="Verdana" panose="020B0604030504040204" pitchFamily="34" charset="0"/>
                          <a:ea typeface="Verdana" panose="020B0604030504040204" pitchFamily="34" charset="0"/>
                          <a:cs typeface="Arial"/>
                        </a:rPr>
                        <a:t>empiriques,</a:t>
                      </a:r>
                      <a:r>
                        <a:rPr sz="2400" spc="-45" dirty="0">
                          <a:latin typeface="Verdana" panose="020B0604030504040204" pitchFamily="34" charset="0"/>
                          <a:ea typeface="Verdana" panose="020B0604030504040204" pitchFamily="34" charset="0"/>
                          <a:cs typeface="Arial"/>
                        </a:rPr>
                        <a:t> </a:t>
                      </a:r>
                      <a:r>
                        <a:rPr sz="2400" spc="25" dirty="0">
                          <a:latin typeface="Verdana" panose="020B0604030504040204" pitchFamily="34" charset="0"/>
                          <a:ea typeface="Verdana" panose="020B0604030504040204" pitchFamily="34" charset="0"/>
                          <a:cs typeface="Arial"/>
                        </a:rPr>
                        <a:t>des</a:t>
                      </a:r>
                      <a:r>
                        <a:rPr sz="2400" spc="-50" dirty="0">
                          <a:latin typeface="Verdana" panose="020B0604030504040204" pitchFamily="34" charset="0"/>
                          <a:ea typeface="Verdana" panose="020B0604030504040204" pitchFamily="34" charset="0"/>
                          <a:cs typeface="Arial"/>
                        </a:rPr>
                        <a:t> </a:t>
                      </a:r>
                      <a:r>
                        <a:rPr sz="2400" spc="65" dirty="0">
                          <a:latin typeface="Verdana" panose="020B0604030504040204" pitchFamily="34" charset="0"/>
                          <a:ea typeface="Verdana" panose="020B0604030504040204" pitchFamily="34" charset="0"/>
                          <a:cs typeface="Arial"/>
                        </a:rPr>
                        <a:t>interprétations</a:t>
                      </a:r>
                      <a:r>
                        <a:rPr sz="2400" spc="-45" dirty="0">
                          <a:latin typeface="Verdana" panose="020B0604030504040204" pitchFamily="34" charset="0"/>
                          <a:ea typeface="Verdana" panose="020B0604030504040204" pitchFamily="34" charset="0"/>
                          <a:cs typeface="Arial"/>
                        </a:rPr>
                        <a:t> </a:t>
                      </a:r>
                      <a:r>
                        <a:rPr sz="2400" spc="60" dirty="0">
                          <a:latin typeface="Verdana" panose="020B0604030504040204" pitchFamily="34" charset="0"/>
                          <a:ea typeface="Verdana" panose="020B0604030504040204" pitchFamily="34" charset="0"/>
                          <a:cs typeface="Arial"/>
                        </a:rPr>
                        <a:t>et</a:t>
                      </a:r>
                      <a:r>
                        <a:rPr sz="2400" spc="-45" dirty="0">
                          <a:latin typeface="Verdana" panose="020B0604030504040204" pitchFamily="34" charset="0"/>
                          <a:ea typeface="Verdana" panose="020B0604030504040204" pitchFamily="34" charset="0"/>
                          <a:cs typeface="Arial"/>
                        </a:rPr>
                        <a:t> </a:t>
                      </a:r>
                      <a:r>
                        <a:rPr sz="2400" spc="25" dirty="0">
                          <a:latin typeface="Verdana" panose="020B0604030504040204" pitchFamily="34" charset="0"/>
                          <a:ea typeface="Verdana" panose="020B0604030504040204" pitchFamily="34" charset="0"/>
                          <a:cs typeface="Arial"/>
                        </a:rPr>
                        <a:t>des</a:t>
                      </a:r>
                      <a:r>
                        <a:rPr sz="2400" spc="-45" dirty="0">
                          <a:latin typeface="Verdana" panose="020B0604030504040204" pitchFamily="34" charset="0"/>
                          <a:ea typeface="Verdana" panose="020B0604030504040204" pitchFamily="34" charset="0"/>
                          <a:cs typeface="Arial"/>
                        </a:rPr>
                        <a:t> </a:t>
                      </a:r>
                      <a:r>
                        <a:rPr sz="2400" spc="55" dirty="0">
                          <a:latin typeface="Verdana" panose="020B0604030504040204" pitchFamily="34" charset="0"/>
                          <a:ea typeface="Verdana" panose="020B0604030504040204" pitchFamily="34" charset="0"/>
                          <a:cs typeface="Arial"/>
                        </a:rPr>
                        <a:t>méthodes</a:t>
                      </a:r>
                      <a:r>
                        <a:rPr sz="2400" spc="-45" dirty="0">
                          <a:latin typeface="Verdana" panose="020B0604030504040204" pitchFamily="34" charset="0"/>
                          <a:ea typeface="Verdana" panose="020B0604030504040204" pitchFamily="34" charset="0"/>
                          <a:cs typeface="Arial"/>
                        </a:rPr>
                        <a:t> </a:t>
                      </a:r>
                      <a:r>
                        <a:rPr sz="2400" spc="40" dirty="0">
                          <a:latin typeface="Verdana" panose="020B0604030504040204" pitchFamily="34" charset="0"/>
                          <a:ea typeface="Verdana" panose="020B0604030504040204" pitchFamily="34" charset="0"/>
                          <a:cs typeface="Arial"/>
                        </a:rPr>
                        <a:t>d’observation</a:t>
                      </a:r>
                      <a:r>
                        <a:rPr sz="2400" spc="-45" dirty="0">
                          <a:latin typeface="Verdana" panose="020B0604030504040204" pitchFamily="34" charset="0"/>
                          <a:ea typeface="Verdana" panose="020B0604030504040204" pitchFamily="34" charset="0"/>
                          <a:cs typeface="Arial"/>
                        </a:rPr>
                        <a:t> </a:t>
                      </a:r>
                      <a:r>
                        <a:rPr sz="2400" spc="60" dirty="0">
                          <a:latin typeface="Verdana" panose="020B0604030504040204" pitchFamily="34" charset="0"/>
                          <a:ea typeface="Verdana" panose="020B0604030504040204" pitchFamily="34" charset="0"/>
                          <a:cs typeface="Arial"/>
                        </a:rPr>
                        <a:t>et</a:t>
                      </a:r>
                      <a:r>
                        <a:rPr sz="2400" spc="-45" dirty="0">
                          <a:latin typeface="Verdana" panose="020B0604030504040204" pitchFamily="34" charset="0"/>
                          <a:ea typeface="Verdana" panose="020B0604030504040204" pitchFamily="34" charset="0"/>
                          <a:cs typeface="Arial"/>
                        </a:rPr>
                        <a:t> </a:t>
                      </a:r>
                      <a:r>
                        <a:rPr sz="2400" spc="5" dirty="0">
                          <a:latin typeface="Verdana" panose="020B0604030504040204" pitchFamily="34" charset="0"/>
                          <a:ea typeface="Verdana" panose="020B0604030504040204" pitchFamily="34" charset="0"/>
                          <a:cs typeface="Arial"/>
                        </a:rPr>
                        <a:t>de</a:t>
                      </a:r>
                      <a:r>
                        <a:rPr sz="2400" spc="-50" dirty="0">
                          <a:latin typeface="Verdana" panose="020B0604030504040204" pitchFamily="34" charset="0"/>
                          <a:ea typeface="Verdana" panose="020B0604030504040204" pitchFamily="34" charset="0"/>
                          <a:cs typeface="Arial"/>
                        </a:rPr>
                        <a:t> </a:t>
                      </a:r>
                      <a:r>
                        <a:rPr sz="2400" spc="20" dirty="0">
                          <a:latin typeface="Verdana" panose="020B0604030504040204" pitchFamily="34" charset="0"/>
                          <a:ea typeface="Verdana" panose="020B0604030504040204" pitchFamily="34" charset="0"/>
                          <a:cs typeface="Arial"/>
                        </a:rPr>
                        <a:t>recherche.</a:t>
                      </a:r>
                      <a:r>
                        <a:rPr sz="2400" spc="-40" dirty="0">
                          <a:latin typeface="Verdana" panose="020B0604030504040204" pitchFamily="34" charset="0"/>
                          <a:ea typeface="Verdana" panose="020B0604030504040204" pitchFamily="34" charset="0"/>
                          <a:cs typeface="Arial"/>
                        </a:rPr>
                        <a:t> </a:t>
                      </a:r>
                      <a:r>
                        <a:rPr sz="2400" spc="-55" dirty="0">
                          <a:latin typeface="Verdana" panose="020B0604030504040204" pitchFamily="34" charset="0"/>
                          <a:ea typeface="Verdana" panose="020B0604030504040204" pitchFamily="34" charset="0"/>
                          <a:cs typeface="Arial"/>
                        </a:rPr>
                        <a:t>En</a:t>
                      </a:r>
                      <a:r>
                        <a:rPr sz="2400" spc="-50" dirty="0">
                          <a:latin typeface="Verdana" panose="020B0604030504040204" pitchFamily="34" charset="0"/>
                          <a:ea typeface="Verdana" panose="020B0604030504040204" pitchFamily="34" charset="0"/>
                          <a:cs typeface="Arial"/>
                        </a:rPr>
                        <a:t> </a:t>
                      </a:r>
                      <a:r>
                        <a:rPr sz="2400" spc="95" dirty="0">
                          <a:latin typeface="Verdana" panose="020B0604030504040204" pitchFamily="34" charset="0"/>
                          <a:ea typeface="Verdana" panose="020B0604030504040204" pitchFamily="34" charset="0"/>
                          <a:cs typeface="Arial"/>
                        </a:rPr>
                        <a:t>mettant</a:t>
                      </a:r>
                      <a:r>
                        <a:rPr sz="2400" spc="-45" dirty="0">
                          <a:latin typeface="Verdana" panose="020B0604030504040204" pitchFamily="34" charset="0"/>
                          <a:ea typeface="Verdana" panose="020B0604030504040204" pitchFamily="34" charset="0"/>
                          <a:cs typeface="Arial"/>
                        </a:rPr>
                        <a:t> </a:t>
                      </a:r>
                      <a:r>
                        <a:rPr sz="2400" spc="5" dirty="0">
                          <a:latin typeface="Verdana" panose="020B0604030504040204" pitchFamily="34" charset="0"/>
                          <a:ea typeface="Verdana" panose="020B0604030504040204" pitchFamily="34" charset="0"/>
                          <a:cs typeface="Arial"/>
                        </a:rPr>
                        <a:t>en</a:t>
                      </a:r>
                      <a:r>
                        <a:rPr sz="2400" spc="-45" dirty="0">
                          <a:latin typeface="Verdana" panose="020B0604030504040204" pitchFamily="34" charset="0"/>
                          <a:ea typeface="Verdana" panose="020B0604030504040204" pitchFamily="34" charset="0"/>
                          <a:cs typeface="Arial"/>
                        </a:rPr>
                        <a:t> </a:t>
                      </a:r>
                      <a:r>
                        <a:rPr sz="2400" spc="20" dirty="0">
                          <a:latin typeface="Verdana" panose="020B0604030504040204" pitchFamily="34" charset="0"/>
                          <a:ea typeface="Verdana" panose="020B0604030504040204" pitchFamily="34" charset="0"/>
                          <a:cs typeface="Arial"/>
                        </a:rPr>
                        <a:t>regard</a:t>
                      </a:r>
                      <a:r>
                        <a:rPr sz="2400" spc="-50" dirty="0">
                          <a:latin typeface="Verdana" panose="020B0604030504040204" pitchFamily="34" charset="0"/>
                          <a:ea typeface="Verdana" panose="020B0604030504040204" pitchFamily="34" charset="0"/>
                          <a:cs typeface="Arial"/>
                        </a:rPr>
                        <a:t> </a:t>
                      </a:r>
                      <a:r>
                        <a:rPr sz="2400" spc="40" dirty="0">
                          <a:latin typeface="Verdana" panose="020B0604030504040204" pitchFamily="34" charset="0"/>
                          <a:ea typeface="Verdana" panose="020B0604030504040204" pitchFamily="34" charset="0"/>
                          <a:cs typeface="Arial"/>
                        </a:rPr>
                        <a:t>les</a:t>
                      </a:r>
                      <a:r>
                        <a:rPr sz="2400" spc="-40" dirty="0">
                          <a:latin typeface="Verdana" panose="020B0604030504040204" pitchFamily="34" charset="0"/>
                          <a:ea typeface="Verdana" panose="020B0604030504040204" pitchFamily="34" charset="0"/>
                          <a:cs typeface="Arial"/>
                        </a:rPr>
                        <a:t> </a:t>
                      </a:r>
                      <a:r>
                        <a:rPr sz="2400" spc="40" dirty="0">
                          <a:latin typeface="Verdana" panose="020B0604030504040204" pitchFamily="34" charset="0"/>
                          <a:ea typeface="Verdana" panose="020B0604030504040204" pitchFamily="34" charset="0"/>
                          <a:cs typeface="Arial"/>
                        </a:rPr>
                        <a:t>approches</a:t>
                      </a:r>
                      <a:r>
                        <a:rPr sz="2400" spc="-50" dirty="0">
                          <a:latin typeface="Verdana" panose="020B0604030504040204" pitchFamily="34" charset="0"/>
                          <a:ea typeface="Verdana" panose="020B0604030504040204" pitchFamily="34" charset="0"/>
                          <a:cs typeface="Arial"/>
                        </a:rPr>
                        <a:t> </a:t>
                      </a:r>
                      <a:r>
                        <a:rPr sz="2400" spc="60" dirty="0">
                          <a:latin typeface="Verdana" panose="020B0604030504040204" pitchFamily="34" charset="0"/>
                          <a:ea typeface="Verdana" panose="020B0604030504040204" pitchFamily="34" charset="0"/>
                          <a:cs typeface="Arial"/>
                        </a:rPr>
                        <a:t>et</a:t>
                      </a:r>
                      <a:r>
                        <a:rPr sz="2400" spc="-45" dirty="0">
                          <a:latin typeface="Verdana" panose="020B0604030504040204" pitchFamily="34" charset="0"/>
                          <a:ea typeface="Verdana" panose="020B0604030504040204" pitchFamily="34" charset="0"/>
                          <a:cs typeface="Arial"/>
                        </a:rPr>
                        <a:t> </a:t>
                      </a:r>
                      <a:r>
                        <a:rPr sz="2400" spc="45" dirty="0">
                          <a:latin typeface="Verdana" panose="020B0604030504040204" pitchFamily="34" charset="0"/>
                          <a:ea typeface="Verdana" panose="020B0604030504040204" pitchFamily="34" charset="0"/>
                          <a:cs typeface="Arial"/>
                        </a:rPr>
                        <a:t>les  </a:t>
                      </a:r>
                      <a:r>
                        <a:rPr sz="2400" spc="40" dirty="0">
                          <a:latin typeface="Verdana" panose="020B0604030504040204" pitchFamily="34" charset="0"/>
                          <a:ea typeface="Verdana" panose="020B0604030504040204" pitchFamily="34" charset="0"/>
                          <a:cs typeface="Arial"/>
                        </a:rPr>
                        <a:t>angles</a:t>
                      </a:r>
                      <a:r>
                        <a:rPr sz="2400" spc="-35" dirty="0">
                          <a:latin typeface="Verdana" panose="020B0604030504040204" pitchFamily="34" charset="0"/>
                          <a:ea typeface="Verdana" panose="020B0604030504040204" pitchFamily="34" charset="0"/>
                          <a:cs typeface="Arial"/>
                        </a:rPr>
                        <a:t> </a:t>
                      </a:r>
                      <a:r>
                        <a:rPr sz="2400" spc="5" dirty="0">
                          <a:latin typeface="Verdana" panose="020B0604030504040204" pitchFamily="34" charset="0"/>
                          <a:ea typeface="Verdana" panose="020B0604030504040204" pitchFamily="34" charset="0"/>
                          <a:cs typeface="Arial"/>
                        </a:rPr>
                        <a:t>de</a:t>
                      </a:r>
                      <a:r>
                        <a:rPr sz="2400" spc="-35" dirty="0">
                          <a:latin typeface="Verdana" panose="020B0604030504040204" pitchFamily="34" charset="0"/>
                          <a:ea typeface="Verdana" panose="020B0604030504040204" pitchFamily="34" charset="0"/>
                          <a:cs typeface="Arial"/>
                        </a:rPr>
                        <a:t> </a:t>
                      </a:r>
                      <a:r>
                        <a:rPr sz="2400" spc="-30" dirty="0">
                          <a:latin typeface="Verdana" panose="020B0604030504040204" pitchFamily="34" charset="0"/>
                          <a:ea typeface="Verdana" panose="020B0604030504040204" pitchFamily="34" charset="0"/>
                          <a:cs typeface="Arial"/>
                        </a:rPr>
                        <a:t>vue, </a:t>
                      </a:r>
                      <a:r>
                        <a:rPr sz="2400" spc="75" dirty="0">
                          <a:latin typeface="Verdana" panose="020B0604030504040204" pitchFamily="34" charset="0"/>
                          <a:ea typeface="Verdana" panose="020B0604030504040204" pitchFamily="34" charset="0"/>
                          <a:cs typeface="Arial"/>
                        </a:rPr>
                        <a:t>il</a:t>
                      </a:r>
                      <a:r>
                        <a:rPr sz="2400" spc="-35" dirty="0">
                          <a:latin typeface="Verdana" panose="020B0604030504040204" pitchFamily="34" charset="0"/>
                          <a:ea typeface="Verdana" panose="020B0604030504040204" pitchFamily="34" charset="0"/>
                          <a:cs typeface="Arial"/>
                        </a:rPr>
                        <a:t> </a:t>
                      </a:r>
                      <a:r>
                        <a:rPr sz="2400" spc="105" dirty="0">
                          <a:latin typeface="Verdana" panose="020B0604030504040204" pitchFamily="34" charset="0"/>
                          <a:ea typeface="Verdana" panose="020B0604030504040204" pitchFamily="34" charset="0"/>
                          <a:cs typeface="Arial"/>
                        </a:rPr>
                        <a:t>fait</a:t>
                      </a:r>
                      <a:r>
                        <a:rPr sz="2400" spc="-35" dirty="0">
                          <a:latin typeface="Verdana" panose="020B0604030504040204" pitchFamily="34" charset="0"/>
                          <a:ea typeface="Verdana" panose="020B0604030504040204" pitchFamily="34" charset="0"/>
                          <a:cs typeface="Arial"/>
                        </a:rPr>
                        <a:t> </a:t>
                      </a:r>
                      <a:r>
                        <a:rPr sz="2400" spc="65" dirty="0">
                          <a:latin typeface="Verdana" panose="020B0604030504040204" pitchFamily="34" charset="0"/>
                          <a:ea typeface="Verdana" panose="020B0604030504040204" pitchFamily="34" charset="0"/>
                          <a:cs typeface="Arial"/>
                        </a:rPr>
                        <a:t>communiquer</a:t>
                      </a:r>
                      <a:r>
                        <a:rPr sz="2400" spc="-30" dirty="0">
                          <a:latin typeface="Verdana" panose="020B0604030504040204" pitchFamily="34" charset="0"/>
                          <a:ea typeface="Verdana" panose="020B0604030504040204" pitchFamily="34" charset="0"/>
                          <a:cs typeface="Arial"/>
                        </a:rPr>
                        <a:t> </a:t>
                      </a:r>
                      <a:r>
                        <a:rPr sz="2400" spc="40" dirty="0">
                          <a:latin typeface="Verdana" panose="020B0604030504040204" pitchFamily="34" charset="0"/>
                          <a:ea typeface="Verdana" panose="020B0604030504040204" pitchFamily="34" charset="0"/>
                          <a:cs typeface="Arial"/>
                        </a:rPr>
                        <a:t>les</a:t>
                      </a:r>
                      <a:r>
                        <a:rPr sz="2400" spc="-35" dirty="0">
                          <a:latin typeface="Verdana" panose="020B0604030504040204" pitchFamily="34" charset="0"/>
                          <a:ea typeface="Verdana" panose="020B0604030504040204" pitchFamily="34" charset="0"/>
                          <a:cs typeface="Arial"/>
                        </a:rPr>
                        <a:t> </a:t>
                      </a:r>
                      <a:r>
                        <a:rPr sz="2400" spc="70" dirty="0">
                          <a:latin typeface="Verdana" panose="020B0604030504040204" pitchFamily="34" charset="0"/>
                          <a:ea typeface="Verdana" panose="020B0604030504040204" pitchFamily="34" charset="0"/>
                          <a:cs typeface="Arial"/>
                        </a:rPr>
                        <a:t>différents</a:t>
                      </a:r>
                      <a:r>
                        <a:rPr sz="2400" spc="-30" dirty="0">
                          <a:latin typeface="Verdana" panose="020B0604030504040204" pitchFamily="34" charset="0"/>
                          <a:ea typeface="Verdana" panose="020B0604030504040204" pitchFamily="34" charset="0"/>
                          <a:cs typeface="Arial"/>
                        </a:rPr>
                        <a:t> </a:t>
                      </a:r>
                      <a:r>
                        <a:rPr sz="2400" spc="40" dirty="0">
                          <a:latin typeface="Verdana" panose="020B0604030504040204" pitchFamily="34" charset="0"/>
                          <a:ea typeface="Verdana" panose="020B0604030504040204" pitchFamily="34" charset="0"/>
                          <a:cs typeface="Arial"/>
                        </a:rPr>
                        <a:t>lieux</a:t>
                      </a:r>
                      <a:r>
                        <a:rPr sz="2400" spc="-35" dirty="0">
                          <a:latin typeface="Verdana" panose="020B0604030504040204" pitchFamily="34" charset="0"/>
                          <a:ea typeface="Verdana" panose="020B0604030504040204" pitchFamily="34" charset="0"/>
                          <a:cs typeface="Arial"/>
                        </a:rPr>
                        <a:t> </a:t>
                      </a:r>
                      <a:r>
                        <a:rPr sz="2400" spc="60" dirty="0">
                          <a:latin typeface="Verdana" panose="020B0604030504040204" pitchFamily="34" charset="0"/>
                          <a:ea typeface="Verdana" panose="020B0604030504040204" pitchFamily="34" charset="0"/>
                          <a:cs typeface="Arial"/>
                        </a:rPr>
                        <a:t>et</a:t>
                      </a:r>
                      <a:r>
                        <a:rPr sz="2400" spc="-35" dirty="0">
                          <a:latin typeface="Verdana" panose="020B0604030504040204" pitchFamily="34" charset="0"/>
                          <a:ea typeface="Verdana" panose="020B0604030504040204" pitchFamily="34" charset="0"/>
                          <a:cs typeface="Arial"/>
                        </a:rPr>
                        <a:t> </a:t>
                      </a:r>
                      <a:r>
                        <a:rPr sz="2400" spc="70" dirty="0">
                          <a:latin typeface="Verdana" panose="020B0604030504040204" pitchFamily="34" charset="0"/>
                          <a:ea typeface="Verdana" panose="020B0604030504040204" pitchFamily="34" charset="0"/>
                          <a:cs typeface="Arial"/>
                        </a:rPr>
                        <a:t>pistes</a:t>
                      </a:r>
                      <a:r>
                        <a:rPr sz="2400" spc="-30" dirty="0">
                          <a:latin typeface="Verdana" panose="020B0604030504040204" pitchFamily="34" charset="0"/>
                          <a:ea typeface="Verdana" panose="020B0604030504040204" pitchFamily="34" charset="0"/>
                          <a:cs typeface="Arial"/>
                        </a:rPr>
                        <a:t> </a:t>
                      </a:r>
                      <a:r>
                        <a:rPr sz="2400" spc="5" dirty="0">
                          <a:latin typeface="Verdana" panose="020B0604030504040204" pitchFamily="34" charset="0"/>
                          <a:ea typeface="Verdana" panose="020B0604030504040204" pitchFamily="34" charset="0"/>
                          <a:cs typeface="Arial"/>
                        </a:rPr>
                        <a:t>de</a:t>
                      </a:r>
                      <a:r>
                        <a:rPr sz="2400" spc="-35" dirty="0">
                          <a:latin typeface="Verdana" panose="020B0604030504040204" pitchFamily="34" charset="0"/>
                          <a:ea typeface="Verdana" panose="020B0604030504040204" pitchFamily="34" charset="0"/>
                          <a:cs typeface="Arial"/>
                        </a:rPr>
                        <a:t> </a:t>
                      </a:r>
                      <a:r>
                        <a:rPr sz="2400" spc="5" dirty="0">
                          <a:latin typeface="Verdana" panose="020B0604030504040204" pitchFamily="34" charset="0"/>
                          <a:ea typeface="Verdana" panose="020B0604030504040204" pitchFamily="34" charset="0"/>
                          <a:cs typeface="Arial"/>
                        </a:rPr>
                        <a:t>recherche,</a:t>
                      </a:r>
                      <a:r>
                        <a:rPr sz="2400" spc="-30" dirty="0">
                          <a:latin typeface="Verdana" panose="020B0604030504040204" pitchFamily="34" charset="0"/>
                          <a:ea typeface="Verdana" panose="020B0604030504040204" pitchFamily="34" charset="0"/>
                          <a:cs typeface="Arial"/>
                        </a:rPr>
                        <a:t> </a:t>
                      </a:r>
                      <a:r>
                        <a:rPr sz="2400" spc="60" dirty="0">
                          <a:latin typeface="Verdana" panose="020B0604030504040204" pitchFamily="34" charset="0"/>
                          <a:ea typeface="Verdana" panose="020B0604030504040204" pitchFamily="34" charset="0"/>
                          <a:cs typeface="Arial"/>
                        </a:rPr>
                        <a:t>pointe</a:t>
                      </a:r>
                      <a:r>
                        <a:rPr sz="2400" spc="-35" dirty="0">
                          <a:latin typeface="Verdana" panose="020B0604030504040204" pitchFamily="34" charset="0"/>
                          <a:ea typeface="Verdana" panose="020B0604030504040204" pitchFamily="34" charset="0"/>
                          <a:cs typeface="Arial"/>
                        </a:rPr>
                        <a:t> </a:t>
                      </a:r>
                      <a:r>
                        <a:rPr sz="2400" spc="40" dirty="0">
                          <a:latin typeface="Verdana" panose="020B0604030504040204" pitchFamily="34" charset="0"/>
                          <a:ea typeface="Verdana" panose="020B0604030504040204" pitchFamily="34" charset="0"/>
                          <a:cs typeface="Arial"/>
                        </a:rPr>
                        <a:t>les</a:t>
                      </a:r>
                      <a:r>
                        <a:rPr sz="2400" spc="-35" dirty="0">
                          <a:latin typeface="Verdana" panose="020B0604030504040204" pitchFamily="34" charset="0"/>
                          <a:ea typeface="Verdana" panose="020B0604030504040204" pitchFamily="34" charset="0"/>
                          <a:cs typeface="Arial"/>
                        </a:rPr>
                        <a:t> </a:t>
                      </a:r>
                      <a:r>
                        <a:rPr sz="2400" spc="60" dirty="0">
                          <a:latin typeface="Verdana" panose="020B0604030504040204" pitchFamily="34" charset="0"/>
                          <a:ea typeface="Verdana" panose="020B0604030504040204" pitchFamily="34" charset="0"/>
                          <a:cs typeface="Arial"/>
                        </a:rPr>
                        <a:t>forces</a:t>
                      </a:r>
                      <a:r>
                        <a:rPr sz="2400" spc="-30" dirty="0">
                          <a:latin typeface="Verdana" panose="020B0604030504040204" pitchFamily="34" charset="0"/>
                          <a:ea typeface="Verdana" panose="020B0604030504040204" pitchFamily="34" charset="0"/>
                          <a:cs typeface="Arial"/>
                        </a:rPr>
                        <a:t> </a:t>
                      </a:r>
                      <a:r>
                        <a:rPr sz="2400" spc="55" dirty="0">
                          <a:latin typeface="Verdana" panose="020B0604030504040204" pitchFamily="34" charset="0"/>
                          <a:ea typeface="Verdana" panose="020B0604030504040204" pitchFamily="34" charset="0"/>
                          <a:cs typeface="Arial"/>
                        </a:rPr>
                        <a:t>sociales</a:t>
                      </a:r>
                      <a:r>
                        <a:rPr sz="2400" spc="-35" dirty="0">
                          <a:latin typeface="Verdana" panose="020B0604030504040204" pitchFamily="34" charset="0"/>
                          <a:ea typeface="Verdana" panose="020B0604030504040204" pitchFamily="34" charset="0"/>
                          <a:cs typeface="Arial"/>
                        </a:rPr>
                        <a:t> </a:t>
                      </a:r>
                      <a:r>
                        <a:rPr sz="2400" spc="60" dirty="0">
                          <a:latin typeface="Verdana" panose="020B0604030504040204" pitchFamily="34" charset="0"/>
                          <a:ea typeface="Verdana" panose="020B0604030504040204" pitchFamily="34" charset="0"/>
                          <a:cs typeface="Arial"/>
                        </a:rPr>
                        <a:t>qui</a:t>
                      </a:r>
                      <a:r>
                        <a:rPr sz="2400" spc="-30" dirty="0">
                          <a:latin typeface="Verdana" panose="020B0604030504040204" pitchFamily="34" charset="0"/>
                          <a:ea typeface="Verdana" panose="020B0604030504040204" pitchFamily="34" charset="0"/>
                          <a:cs typeface="Arial"/>
                        </a:rPr>
                        <a:t> </a:t>
                      </a:r>
                      <a:r>
                        <a:rPr sz="2400" spc="55" dirty="0">
                          <a:latin typeface="Verdana" panose="020B0604030504040204" pitchFamily="34" charset="0"/>
                          <a:ea typeface="Verdana" panose="020B0604030504040204" pitchFamily="34" charset="0"/>
                          <a:cs typeface="Arial"/>
                        </a:rPr>
                        <a:t>bougent</a:t>
                      </a:r>
                      <a:r>
                        <a:rPr sz="2400" spc="-35" dirty="0">
                          <a:latin typeface="Verdana" panose="020B0604030504040204" pitchFamily="34" charset="0"/>
                          <a:ea typeface="Verdana" panose="020B0604030504040204" pitchFamily="34" charset="0"/>
                          <a:cs typeface="Arial"/>
                        </a:rPr>
                        <a:t> </a:t>
                      </a:r>
                      <a:r>
                        <a:rPr sz="2400" spc="60" dirty="0">
                          <a:latin typeface="Verdana" panose="020B0604030504040204" pitchFamily="34" charset="0"/>
                          <a:ea typeface="Verdana" panose="020B0604030504040204" pitchFamily="34" charset="0"/>
                          <a:cs typeface="Arial"/>
                        </a:rPr>
                        <a:t>et</a:t>
                      </a:r>
                      <a:r>
                        <a:rPr sz="2400" spc="-35" dirty="0">
                          <a:latin typeface="Verdana" panose="020B0604030504040204" pitchFamily="34" charset="0"/>
                          <a:ea typeface="Verdana" panose="020B0604030504040204" pitchFamily="34" charset="0"/>
                          <a:cs typeface="Arial"/>
                        </a:rPr>
                        <a:t> </a:t>
                      </a:r>
                      <a:r>
                        <a:rPr sz="2400" spc="45" dirty="0">
                          <a:latin typeface="Verdana" panose="020B0604030504040204" pitchFamily="34" charset="0"/>
                          <a:ea typeface="Verdana" panose="020B0604030504040204" pitchFamily="34" charset="0"/>
                          <a:cs typeface="Arial"/>
                        </a:rPr>
                        <a:t>les  </a:t>
                      </a:r>
                      <a:r>
                        <a:rPr sz="2400" spc="40" dirty="0">
                          <a:latin typeface="Verdana" panose="020B0604030504040204" pitchFamily="34" charset="0"/>
                          <a:ea typeface="Verdana" panose="020B0604030504040204" pitchFamily="34" charset="0"/>
                          <a:cs typeface="Arial"/>
                        </a:rPr>
                        <a:t>expressions </a:t>
                      </a:r>
                      <a:r>
                        <a:rPr sz="2400" spc="25" dirty="0">
                          <a:latin typeface="Verdana" panose="020B0604030504040204" pitchFamily="34" charset="0"/>
                          <a:ea typeface="Verdana" panose="020B0604030504040204" pitchFamily="34" charset="0"/>
                          <a:cs typeface="Arial"/>
                        </a:rPr>
                        <a:t>des</a:t>
                      </a:r>
                      <a:r>
                        <a:rPr sz="2400" spc="-90" dirty="0">
                          <a:latin typeface="Verdana" panose="020B0604030504040204" pitchFamily="34" charset="0"/>
                          <a:ea typeface="Verdana" panose="020B0604030504040204" pitchFamily="34" charset="0"/>
                          <a:cs typeface="Arial"/>
                        </a:rPr>
                        <a:t> </a:t>
                      </a:r>
                      <a:r>
                        <a:rPr sz="2400" spc="50" dirty="0" err="1">
                          <a:latin typeface="Verdana" panose="020B0604030504040204" pitchFamily="34" charset="0"/>
                          <a:ea typeface="Verdana" panose="020B0604030504040204" pitchFamily="34" charset="0"/>
                          <a:cs typeface="Arial"/>
                        </a:rPr>
                        <a:t>changements</a:t>
                      </a:r>
                      <a:r>
                        <a:rPr sz="2400" spc="50" dirty="0" smtClean="0">
                          <a:latin typeface="Verdana" panose="020B0604030504040204" pitchFamily="34" charset="0"/>
                          <a:ea typeface="Verdana" panose="020B0604030504040204" pitchFamily="34" charset="0"/>
                          <a:cs typeface="Arial"/>
                        </a:rPr>
                        <a:t>.</a:t>
                      </a:r>
                      <a:endParaRPr lang="fr-FR" sz="2400" spc="50" dirty="0" smtClean="0">
                        <a:latin typeface="Verdana" panose="020B0604030504040204" pitchFamily="34" charset="0"/>
                        <a:ea typeface="Verdana" panose="020B0604030504040204" pitchFamily="34" charset="0"/>
                        <a:cs typeface="Arial"/>
                      </a:endParaRPr>
                    </a:p>
                    <a:p>
                      <a:pPr>
                        <a:lnSpc>
                          <a:spcPct val="100000"/>
                        </a:lnSpc>
                        <a:spcBef>
                          <a:spcPts val="35"/>
                        </a:spcBef>
                      </a:pPr>
                      <a:endParaRPr sz="3400" dirty="0">
                        <a:latin typeface="Times New Roman"/>
                        <a:cs typeface="Times New Roman"/>
                      </a:endParaRPr>
                    </a:p>
                    <a:p>
                      <a:pPr marL="408940">
                        <a:lnSpc>
                          <a:spcPts val="1995"/>
                        </a:lnSpc>
                      </a:pPr>
                      <a:r>
                        <a:rPr sz="1800" b="1" u="sng" spc="20" dirty="0" smtClean="0">
                          <a:latin typeface="Verdana" panose="020B0604030504040204" pitchFamily="34" charset="0"/>
                          <a:ea typeface="Verdana" panose="020B0604030504040204" pitchFamily="34" charset="0"/>
                          <a:cs typeface="Arial"/>
                        </a:rPr>
                        <a:t>Lieu</a:t>
                      </a:r>
                      <a:r>
                        <a:rPr sz="1800" b="1" u="sng" spc="-10" dirty="0" smtClean="0">
                          <a:latin typeface="Verdana" panose="020B0604030504040204" pitchFamily="34" charset="0"/>
                          <a:ea typeface="Verdana" panose="020B0604030504040204" pitchFamily="34" charset="0"/>
                          <a:cs typeface="Arial"/>
                        </a:rPr>
                        <a:t>:</a:t>
                      </a:r>
                      <a:r>
                        <a:rPr sz="1800" b="1" u="sng" spc="-55" dirty="0" smtClean="0">
                          <a:latin typeface="Verdana" panose="020B0604030504040204" pitchFamily="34" charset="0"/>
                          <a:ea typeface="Verdana" panose="020B0604030504040204" pitchFamily="34" charset="0"/>
                          <a:cs typeface="Arial"/>
                        </a:rPr>
                        <a:t> </a:t>
                      </a:r>
                      <a:r>
                        <a:rPr sz="1800" b="1" u="none" spc="-10" dirty="0">
                          <a:latin typeface="Verdana" panose="020B0604030504040204" pitchFamily="34" charset="0"/>
                          <a:ea typeface="Verdana" panose="020B0604030504040204" pitchFamily="34" charset="0"/>
                          <a:cs typeface="Arial"/>
                        </a:rPr>
                        <a:t>Tunis</a:t>
                      </a:r>
                      <a:endParaRPr sz="1800" b="1" u="none" dirty="0">
                        <a:latin typeface="Verdana" panose="020B0604030504040204" pitchFamily="34" charset="0"/>
                        <a:ea typeface="Verdana" panose="020B0604030504040204" pitchFamily="34" charset="0"/>
                        <a:cs typeface="Arial"/>
                      </a:endParaRPr>
                    </a:p>
                    <a:p>
                      <a:pPr marL="408940">
                        <a:lnSpc>
                          <a:spcPts val="1955"/>
                        </a:lnSpc>
                      </a:pPr>
                      <a:r>
                        <a:rPr sz="1800" b="1" u="sng" spc="5" dirty="0" smtClean="0">
                          <a:latin typeface="Verdana" panose="020B0604030504040204" pitchFamily="34" charset="0"/>
                          <a:ea typeface="Verdana" panose="020B0604030504040204" pitchFamily="34" charset="0"/>
                          <a:cs typeface="Arial"/>
                        </a:rPr>
                        <a:t>Date</a:t>
                      </a:r>
                      <a:r>
                        <a:rPr sz="1800" b="1" u="sng" spc="-10" dirty="0" smtClean="0">
                          <a:latin typeface="Verdana" panose="020B0604030504040204" pitchFamily="34" charset="0"/>
                          <a:ea typeface="Verdana" panose="020B0604030504040204" pitchFamily="34" charset="0"/>
                          <a:cs typeface="Arial"/>
                        </a:rPr>
                        <a:t>:</a:t>
                      </a:r>
                      <a:r>
                        <a:rPr lang="fr-FR" sz="1800" b="1" u="sng" spc="-10" baseline="0" dirty="0" smtClean="0">
                          <a:latin typeface="Verdana" panose="020B0604030504040204" pitchFamily="34" charset="0"/>
                          <a:ea typeface="Verdana" panose="020B0604030504040204" pitchFamily="34" charset="0"/>
                          <a:cs typeface="Arial"/>
                        </a:rPr>
                        <a:t> </a:t>
                      </a:r>
                      <a:r>
                        <a:rPr lang="fr-FR" sz="1800" b="1" u="none" spc="-10" baseline="0" dirty="0" smtClean="0">
                          <a:latin typeface="Verdana" panose="020B0604030504040204" pitchFamily="34" charset="0"/>
                          <a:ea typeface="Verdana" panose="020B0604030504040204" pitchFamily="34" charset="0"/>
                          <a:cs typeface="Arial"/>
                        </a:rPr>
                        <a:t>28-29-30 Janvier 2020, Conférences et ateliers réunissant des chercheurs travaillant sur le Maghreb et le </a:t>
                      </a:r>
                      <a:r>
                        <a:rPr lang="fr-FR" sz="1800" b="1" u="none" spc="-10" baseline="0" dirty="0" err="1" smtClean="0">
                          <a:latin typeface="Verdana" panose="020B0604030504040204" pitchFamily="34" charset="0"/>
                          <a:ea typeface="Verdana" panose="020B0604030504040204" pitchFamily="34" charset="0"/>
                          <a:cs typeface="Arial"/>
                        </a:rPr>
                        <a:t>Machrek</a:t>
                      </a:r>
                      <a:r>
                        <a:rPr lang="fr-FR" sz="1800" b="1" u="none" spc="-10" baseline="0" dirty="0" smtClean="0">
                          <a:latin typeface="Verdana" panose="020B0604030504040204" pitchFamily="34" charset="0"/>
                          <a:ea typeface="Verdana" panose="020B0604030504040204" pitchFamily="34" charset="0"/>
                          <a:cs typeface="Arial"/>
                        </a:rPr>
                        <a:t> autour d’une réflexion sur les dix ans de révoltes et de révolutions qui ont traversé la région,</a:t>
                      </a:r>
                    </a:p>
                    <a:p>
                      <a:pPr marL="408940">
                        <a:lnSpc>
                          <a:spcPts val="1955"/>
                        </a:lnSpc>
                      </a:pPr>
                      <a:endParaRPr lang="fr-FR" sz="1800" b="1" u="none" spc="-10" baseline="0" dirty="0" smtClean="0">
                        <a:latin typeface="Verdana" panose="020B0604030504040204" pitchFamily="34" charset="0"/>
                        <a:ea typeface="Verdana" panose="020B0604030504040204" pitchFamily="34" charset="0"/>
                        <a:cs typeface="Arial"/>
                      </a:endParaRPr>
                    </a:p>
                    <a:p>
                      <a:pPr marL="408940">
                        <a:lnSpc>
                          <a:spcPts val="1955"/>
                        </a:lnSpc>
                      </a:pPr>
                      <a:r>
                        <a:rPr lang="fr-FR" sz="1800" b="1" u="sng" spc="-10" baseline="0" dirty="0" smtClean="0">
                          <a:latin typeface="Verdana" panose="020B0604030504040204" pitchFamily="34" charset="0"/>
                          <a:ea typeface="Verdana" panose="020B0604030504040204" pitchFamily="34" charset="0"/>
                          <a:cs typeface="Arial"/>
                        </a:rPr>
                        <a:t>Partenaire </a:t>
                      </a:r>
                      <a:r>
                        <a:rPr sz="1800" b="1" u="sng" spc="20" dirty="0" smtClean="0">
                          <a:latin typeface="Verdana" panose="020B0604030504040204" pitchFamily="34" charset="0"/>
                          <a:ea typeface="Verdana" panose="020B0604030504040204" pitchFamily="34" charset="0"/>
                          <a:cs typeface="Arial"/>
                        </a:rPr>
                        <a:t> </a:t>
                      </a:r>
                      <a:r>
                        <a:rPr sz="1800" b="1" u="sng" spc="5" dirty="0" err="1">
                          <a:latin typeface="Verdana" panose="020B0604030504040204" pitchFamily="34" charset="0"/>
                          <a:ea typeface="Verdana" panose="020B0604030504040204" pitchFamily="34" charset="0"/>
                          <a:cs typeface="Arial"/>
                        </a:rPr>
                        <a:t>en</a:t>
                      </a:r>
                      <a:r>
                        <a:rPr sz="1800" b="1" u="sng" spc="5" dirty="0">
                          <a:latin typeface="Verdana" panose="020B0604030504040204" pitchFamily="34" charset="0"/>
                          <a:ea typeface="Verdana" panose="020B0604030504040204" pitchFamily="34" charset="0"/>
                          <a:cs typeface="Arial"/>
                        </a:rPr>
                        <a:t> </a:t>
                      </a:r>
                      <a:r>
                        <a:rPr sz="1800" b="1" u="sng" spc="30" dirty="0" err="1" smtClean="0">
                          <a:latin typeface="Verdana" panose="020B0604030504040204" pitchFamily="34" charset="0"/>
                          <a:ea typeface="Verdana" panose="020B0604030504040204" pitchFamily="34" charset="0"/>
                          <a:cs typeface="Arial"/>
                        </a:rPr>
                        <a:t>Belgique</a:t>
                      </a:r>
                      <a:r>
                        <a:rPr sz="1800" b="1" u="sng" spc="-10" dirty="0" smtClean="0">
                          <a:latin typeface="Verdana" panose="020B0604030504040204" pitchFamily="34" charset="0"/>
                          <a:ea typeface="Verdana" panose="020B0604030504040204" pitchFamily="34" charset="0"/>
                          <a:cs typeface="Arial"/>
                        </a:rPr>
                        <a:t>:</a:t>
                      </a:r>
                      <a:r>
                        <a:rPr sz="1800" b="1" u="none" spc="-10" dirty="0" smtClean="0">
                          <a:latin typeface="Verdana" panose="020B0604030504040204" pitchFamily="34" charset="0"/>
                          <a:ea typeface="Verdana" panose="020B0604030504040204" pitchFamily="34" charset="0"/>
                          <a:cs typeface="Arial"/>
                        </a:rPr>
                        <a:t> </a:t>
                      </a:r>
                      <a:r>
                        <a:rPr sz="1800" b="1" u="none" spc="10" dirty="0">
                          <a:latin typeface="Verdana" panose="020B0604030504040204" pitchFamily="34" charset="0"/>
                          <a:ea typeface="Verdana" panose="020B0604030504040204" pitchFamily="34" charset="0"/>
                          <a:cs typeface="Arial"/>
                        </a:rPr>
                        <a:t>OMAM/MSH </a:t>
                      </a:r>
                      <a:r>
                        <a:rPr sz="1800" b="1" u="none" spc="-15" dirty="0">
                          <a:latin typeface="Verdana" panose="020B0604030504040204" pitchFamily="34" charset="0"/>
                          <a:ea typeface="Verdana" panose="020B0604030504040204" pitchFamily="34" charset="0"/>
                          <a:cs typeface="Arial"/>
                        </a:rPr>
                        <a:t>Université </a:t>
                      </a:r>
                      <a:r>
                        <a:rPr sz="1800" b="1" u="none" spc="-20" dirty="0">
                          <a:latin typeface="Verdana" panose="020B0604030504040204" pitchFamily="34" charset="0"/>
                          <a:ea typeface="Verdana" panose="020B0604030504040204" pitchFamily="34" charset="0"/>
                          <a:cs typeface="Arial"/>
                        </a:rPr>
                        <a:t>libre </a:t>
                      </a:r>
                      <a:r>
                        <a:rPr sz="1800" b="1" u="none" spc="-35" dirty="0">
                          <a:latin typeface="Verdana" panose="020B0604030504040204" pitchFamily="34" charset="0"/>
                          <a:ea typeface="Verdana" panose="020B0604030504040204" pitchFamily="34" charset="0"/>
                          <a:cs typeface="Arial"/>
                        </a:rPr>
                        <a:t>de</a:t>
                      </a:r>
                      <a:r>
                        <a:rPr sz="1800" b="1" u="none" spc="-220" dirty="0">
                          <a:latin typeface="Verdana" panose="020B0604030504040204" pitchFamily="34" charset="0"/>
                          <a:ea typeface="Verdana" panose="020B0604030504040204" pitchFamily="34" charset="0"/>
                          <a:cs typeface="Arial"/>
                        </a:rPr>
                        <a:t> </a:t>
                      </a:r>
                      <a:r>
                        <a:rPr sz="1800" b="1" u="none" spc="-25" dirty="0">
                          <a:latin typeface="Verdana" panose="020B0604030504040204" pitchFamily="34" charset="0"/>
                          <a:ea typeface="Verdana" panose="020B0604030504040204" pitchFamily="34" charset="0"/>
                          <a:cs typeface="Arial"/>
                        </a:rPr>
                        <a:t>Bruxelles</a:t>
                      </a:r>
                      <a:endParaRPr sz="1800" b="1" u="none" dirty="0">
                        <a:latin typeface="Verdana" panose="020B0604030504040204" pitchFamily="34" charset="0"/>
                        <a:ea typeface="Verdana" panose="020B0604030504040204" pitchFamily="34" charset="0"/>
                        <a:cs typeface="Arial"/>
                      </a:endParaRPr>
                    </a:p>
                    <a:p>
                      <a:pPr marL="408940">
                        <a:lnSpc>
                          <a:spcPts val="1955"/>
                        </a:lnSpc>
                      </a:pPr>
                      <a:r>
                        <a:rPr lang="fr-FR" sz="1800" b="1" u="sng" spc="20" dirty="0" smtClean="0">
                          <a:latin typeface="Verdana" panose="020B0604030504040204" pitchFamily="34" charset="0"/>
                          <a:ea typeface="Verdana" panose="020B0604030504040204" pitchFamily="34" charset="0"/>
                          <a:cs typeface="Arial"/>
                        </a:rPr>
                        <a:t>Partenaire</a:t>
                      </a:r>
                      <a:r>
                        <a:rPr lang="fr-FR" sz="1800" b="1" u="sng" spc="20" baseline="0" dirty="0" smtClean="0">
                          <a:latin typeface="Verdana" panose="020B0604030504040204" pitchFamily="34" charset="0"/>
                          <a:ea typeface="Verdana" panose="020B0604030504040204" pitchFamily="34" charset="0"/>
                          <a:cs typeface="Arial"/>
                        </a:rPr>
                        <a:t> </a:t>
                      </a:r>
                      <a:r>
                        <a:rPr sz="1800" b="1" u="sng" spc="5" dirty="0" err="1" smtClean="0">
                          <a:latin typeface="Verdana" panose="020B0604030504040204" pitchFamily="34" charset="0"/>
                          <a:ea typeface="Verdana" panose="020B0604030504040204" pitchFamily="34" charset="0"/>
                          <a:cs typeface="Arial"/>
                        </a:rPr>
                        <a:t>en</a:t>
                      </a:r>
                      <a:r>
                        <a:rPr sz="1800" b="1" u="sng" spc="5" dirty="0" smtClean="0">
                          <a:latin typeface="Verdana" panose="020B0604030504040204" pitchFamily="34" charset="0"/>
                          <a:ea typeface="Verdana" panose="020B0604030504040204" pitchFamily="34" charset="0"/>
                          <a:cs typeface="Arial"/>
                        </a:rPr>
                        <a:t> </a:t>
                      </a:r>
                      <a:r>
                        <a:rPr sz="1800" b="1" u="sng" spc="25" dirty="0" err="1" smtClean="0">
                          <a:latin typeface="Verdana" panose="020B0604030504040204" pitchFamily="34" charset="0"/>
                          <a:ea typeface="Verdana" panose="020B0604030504040204" pitchFamily="34" charset="0"/>
                          <a:cs typeface="Arial"/>
                        </a:rPr>
                        <a:t>Tunisie</a:t>
                      </a:r>
                      <a:r>
                        <a:rPr sz="1800" b="1" u="sng" spc="-10" dirty="0" smtClean="0">
                          <a:latin typeface="Verdana" panose="020B0604030504040204" pitchFamily="34" charset="0"/>
                          <a:ea typeface="Verdana" panose="020B0604030504040204" pitchFamily="34" charset="0"/>
                          <a:cs typeface="Arial"/>
                        </a:rPr>
                        <a:t>: </a:t>
                      </a:r>
                      <a:r>
                        <a:rPr sz="1800" b="1" u="none" spc="-15" dirty="0">
                          <a:latin typeface="Verdana" panose="020B0604030504040204" pitchFamily="34" charset="0"/>
                          <a:ea typeface="Verdana" panose="020B0604030504040204" pitchFamily="34" charset="0"/>
                          <a:cs typeface="Arial"/>
                        </a:rPr>
                        <a:t>Université </a:t>
                      </a:r>
                      <a:r>
                        <a:rPr sz="1800" b="1" u="none" spc="-35" dirty="0">
                          <a:latin typeface="Verdana" panose="020B0604030504040204" pitchFamily="34" charset="0"/>
                          <a:ea typeface="Verdana" panose="020B0604030504040204" pitchFamily="34" charset="0"/>
                          <a:cs typeface="Arial"/>
                        </a:rPr>
                        <a:t>de </a:t>
                      </a:r>
                      <a:r>
                        <a:rPr sz="1800" b="1" u="none" spc="-25" dirty="0">
                          <a:latin typeface="Verdana" panose="020B0604030504040204" pitchFamily="34" charset="0"/>
                          <a:ea typeface="Verdana" panose="020B0604030504040204" pitchFamily="34" charset="0"/>
                          <a:cs typeface="Arial"/>
                        </a:rPr>
                        <a:t>la</a:t>
                      </a:r>
                      <a:r>
                        <a:rPr sz="1800" b="1" u="none" spc="-160" dirty="0">
                          <a:latin typeface="Verdana" panose="020B0604030504040204" pitchFamily="34" charset="0"/>
                          <a:ea typeface="Verdana" panose="020B0604030504040204" pitchFamily="34" charset="0"/>
                          <a:cs typeface="Arial"/>
                        </a:rPr>
                        <a:t> </a:t>
                      </a:r>
                      <a:r>
                        <a:rPr sz="1800" b="1" u="none" spc="10" dirty="0">
                          <a:latin typeface="Verdana" panose="020B0604030504040204" pitchFamily="34" charset="0"/>
                          <a:ea typeface="Verdana" panose="020B0604030504040204" pitchFamily="34" charset="0"/>
                          <a:cs typeface="Arial"/>
                        </a:rPr>
                        <a:t>Manouba</a:t>
                      </a:r>
                      <a:endParaRPr sz="1800" b="1" u="none" dirty="0">
                        <a:latin typeface="Verdana" panose="020B0604030504040204" pitchFamily="34" charset="0"/>
                        <a:ea typeface="Verdana" panose="020B0604030504040204" pitchFamily="34" charset="0"/>
                        <a:cs typeface="Arial"/>
                      </a:endParaRPr>
                    </a:p>
                    <a:p>
                      <a:pPr marL="408940">
                        <a:lnSpc>
                          <a:spcPts val="1995"/>
                        </a:lnSpc>
                      </a:pPr>
                      <a:r>
                        <a:rPr sz="1800" b="1" u="sng" spc="35" dirty="0" smtClean="0">
                          <a:latin typeface="Verdana" panose="020B0604030504040204" pitchFamily="34" charset="0"/>
                          <a:ea typeface="Verdana" panose="020B0604030504040204" pitchFamily="34" charset="0"/>
                          <a:cs typeface="Arial"/>
                        </a:rPr>
                        <a:t>Site </a:t>
                      </a:r>
                      <a:r>
                        <a:rPr sz="1800" b="1" u="sng" spc="55" dirty="0" smtClean="0">
                          <a:latin typeface="Verdana" panose="020B0604030504040204" pitchFamily="34" charset="0"/>
                          <a:ea typeface="Verdana" panose="020B0604030504040204" pitchFamily="34" charset="0"/>
                          <a:cs typeface="Arial"/>
                        </a:rPr>
                        <a:t>internet</a:t>
                      </a:r>
                      <a:r>
                        <a:rPr sz="1800" b="1" u="sng" spc="-10" dirty="0" smtClean="0">
                          <a:latin typeface="Verdana" panose="020B0604030504040204" pitchFamily="34" charset="0"/>
                          <a:ea typeface="Verdana" panose="020B0604030504040204" pitchFamily="34" charset="0"/>
                          <a:cs typeface="Arial"/>
                        </a:rPr>
                        <a:t>:</a:t>
                      </a:r>
                      <a:r>
                        <a:rPr lang="fr-FR" sz="1800" b="1" u="sng" spc="-10" dirty="0" smtClean="0">
                          <a:latin typeface="Verdana" panose="020B0604030504040204" pitchFamily="34" charset="0"/>
                          <a:ea typeface="Verdana" panose="020B0604030504040204" pitchFamily="34" charset="0"/>
                          <a:cs typeface="Arial"/>
                        </a:rPr>
                        <a:t> </a:t>
                      </a:r>
                      <a:r>
                        <a:rPr sz="1800" b="1" u="sng" spc="-135" dirty="0" smtClean="0">
                          <a:latin typeface="Verdana" panose="020B0604030504040204" pitchFamily="34" charset="0"/>
                          <a:ea typeface="Verdana" panose="020B0604030504040204" pitchFamily="34" charset="0"/>
                          <a:cs typeface="Arial"/>
                        </a:rPr>
                        <a:t> </a:t>
                      </a:r>
                      <a:r>
                        <a:rPr sz="1800" b="1" u="none" spc="20" dirty="0">
                          <a:latin typeface="Verdana" panose="020B0604030504040204" pitchFamily="34" charset="0"/>
                          <a:ea typeface="Verdana" panose="020B0604030504040204" pitchFamily="34" charset="0"/>
                          <a:cs typeface="Arial"/>
                          <a:hlinkClick r:id="rId2"/>
                        </a:rPr>
                        <a:t>www.msh.ulb.ac.be/equipes/omam</a:t>
                      </a:r>
                      <a:r>
                        <a:rPr sz="1800" b="1" u="none" spc="20" dirty="0" smtClean="0">
                          <a:latin typeface="Verdana" panose="020B0604030504040204" pitchFamily="34" charset="0"/>
                          <a:ea typeface="Verdana" panose="020B0604030504040204" pitchFamily="34" charset="0"/>
                          <a:cs typeface="Arial"/>
                          <a:hlinkClick r:id="rId2"/>
                        </a:rPr>
                        <a:t>/</a:t>
                      </a:r>
                      <a:endParaRPr lang="fr-FR" sz="1800" b="1" u="none" spc="20" dirty="0" smtClean="0">
                        <a:latin typeface="Verdana" panose="020B0604030504040204" pitchFamily="34" charset="0"/>
                        <a:ea typeface="Verdana" panose="020B0604030504040204" pitchFamily="34" charset="0"/>
                        <a:cs typeface="Arial"/>
                      </a:endParaRPr>
                    </a:p>
                    <a:p>
                      <a:pPr marL="408940">
                        <a:lnSpc>
                          <a:spcPts val="1995"/>
                        </a:lnSpc>
                      </a:pPr>
                      <a:endParaRPr sz="1600" b="1" u="none" dirty="0">
                        <a:latin typeface="Verdana" panose="020B0604030504040204" pitchFamily="34" charset="0"/>
                        <a:ea typeface="Verdana" panose="020B0604030504040204" pitchFamily="34" charset="0"/>
                        <a:cs typeface="Arial"/>
                      </a:endParaRPr>
                    </a:p>
                  </a:txBody>
                  <a:tcPr marL="0" marR="0" marT="0" marB="0">
                    <a:lnL w="83767">
                      <a:solidFill>
                        <a:srgbClr val="000000"/>
                      </a:solidFill>
                      <a:prstDash val="solid"/>
                    </a:lnL>
                    <a:lnR w="83767">
                      <a:solidFill>
                        <a:srgbClr val="000000"/>
                      </a:solidFill>
                      <a:prstDash val="solid"/>
                    </a:lnR>
                    <a:lnB w="83767">
                      <a:solidFill>
                        <a:srgbClr val="000000"/>
                      </a:solidFill>
                      <a:prstDash val="solid"/>
                    </a:lnB>
                  </a:tcPr>
                </a:tc>
                <a:tc hMerge="1">
                  <a:txBody>
                    <a:bodyPr/>
                    <a:lstStyle/>
                    <a:p>
                      <a:endParaRPr/>
                    </a:p>
                  </a:txBody>
                  <a:tcPr marL="0" marR="0" marT="0" marB="0"/>
                </a:tc>
                <a:extLst>
                  <a:ext uri="{0D108BD9-81ED-4DB2-BD59-A6C34878D82A}">
                    <a16:rowId xmlns:a16="http://schemas.microsoft.com/office/drawing/2014/main" val="10002"/>
                  </a:ext>
                </a:extLst>
              </a:tr>
            </a:tbl>
          </a:graphicData>
        </a:graphic>
      </p:graphicFrame>
      <p:sp>
        <p:nvSpPr>
          <p:cNvPr id="8" name="object 3"/>
          <p:cNvSpPr/>
          <p:nvPr/>
        </p:nvSpPr>
        <p:spPr>
          <a:xfrm>
            <a:off x="5629148" y="2158265"/>
            <a:ext cx="3420275" cy="1877123"/>
          </a:xfrm>
          <a:prstGeom prst="rect">
            <a:avLst/>
          </a:prstGeom>
          <a:blipFill>
            <a:blip r:embed="rId3" cstate="print"/>
            <a:stretch>
              <a:fillRect/>
            </a:stretch>
          </a:blipFill>
        </p:spPr>
        <p:txBody>
          <a:bodyPr wrap="square" lIns="0" tIns="0" rIns="0" bIns="0" rtlCol="0"/>
          <a:lstStyle/>
          <a:p>
            <a:endParaRPr/>
          </a:p>
        </p:txBody>
      </p:sp>
      <p:pic>
        <p:nvPicPr>
          <p:cNvPr id="9"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3339797" y="2166325"/>
            <a:ext cx="3371850" cy="12668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 name="Picture 4" descr="C:\Délégation Wallonies Bruxelles\Communication\TEM\LOGO TEM 2020-2021.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61543" y="335595"/>
            <a:ext cx="3352800" cy="2187115"/>
          </a:xfrm>
          <a:prstGeom prst="rect">
            <a:avLst/>
          </a:prstGeom>
          <a:noFill/>
          <a:extLst>
            <a:ext uri="{909E8E84-426E-40DD-AFC4-6F175D3DCCD1}">
              <a14:hiddenFill xmlns:a14="http://schemas.microsoft.com/office/drawing/2010/main">
                <a:solidFill>
                  <a:srgbClr val="FFFFFF"/>
                </a:solidFill>
              </a14:hiddenFill>
            </a:ext>
          </a:extLst>
        </p:spPr>
      </p:pic>
      <p:sp>
        <p:nvSpPr>
          <p:cNvPr id="11" name="object 22"/>
          <p:cNvSpPr/>
          <p:nvPr/>
        </p:nvSpPr>
        <p:spPr>
          <a:xfrm>
            <a:off x="16711647" y="632632"/>
            <a:ext cx="2373811" cy="1593042"/>
          </a:xfrm>
          <a:prstGeom prst="rect">
            <a:avLst/>
          </a:prstGeom>
          <a:blipFill>
            <a:blip r:embed="rId6" cstate="print"/>
            <a:stretch>
              <a:fillRect/>
            </a:stretch>
          </a:blipFill>
        </p:spPr>
        <p:txBody>
          <a:bodyPr wrap="square" lIns="0" tIns="0" rIns="0" bIns="0" rtlCol="0"/>
          <a:lstStyle/>
          <a:p>
            <a:endParaRPr/>
          </a:p>
        </p:txBody>
      </p:sp>
      <p:pic>
        <p:nvPicPr>
          <p:cNvPr id="12" name="Image 11" descr="C:\Délégation Wallonies Bruxelles\Communication\TEM\TEM SEPTEMBRE 2020\Rencontre ULB-Manouba une décennie de changements dans le monde arabe\Affiche.jpeg"/>
          <p:cNvPicPr/>
          <p:nvPr/>
        </p:nvPicPr>
        <p:blipFill>
          <a:blip r:embed="rId7">
            <a:extLst>
              <a:ext uri="{28A0092B-C50C-407E-A947-70E740481C1C}">
                <a14:useLocalDpi xmlns:a14="http://schemas.microsoft.com/office/drawing/2010/main" val="0"/>
              </a:ext>
            </a:extLst>
          </a:blip>
          <a:srcRect/>
          <a:stretch>
            <a:fillRect/>
          </a:stretch>
        </p:blipFill>
        <p:spPr bwMode="auto">
          <a:xfrm>
            <a:off x="661543" y="3164235"/>
            <a:ext cx="4300855" cy="6910040"/>
          </a:xfrm>
          <a:prstGeom prst="rect">
            <a:avLst/>
          </a:prstGeom>
          <a:noFill/>
          <a:ln>
            <a:noFill/>
          </a:ln>
        </p:spPr>
      </p:pic>
    </p:spTree>
    <p:extLst>
      <p:ext uri="{BB962C8B-B14F-4D97-AF65-F5344CB8AC3E}">
        <p14:creationId xmlns:p14="http://schemas.microsoft.com/office/powerpoint/2010/main" val="100122659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653143" y="2955470"/>
            <a:ext cx="10387168" cy="8050280"/>
          </a:xfrm>
          <a:prstGeom prst="rect">
            <a:avLst/>
          </a:prstGeom>
        </p:spPr>
        <p:style>
          <a:lnRef idx="2">
            <a:schemeClr val="dk1"/>
          </a:lnRef>
          <a:fillRef idx="1">
            <a:schemeClr val="lt1"/>
          </a:fillRef>
          <a:effectRef idx="0">
            <a:schemeClr val="dk1"/>
          </a:effectRef>
          <a:fontRef idx="minor">
            <a:schemeClr val="dk1"/>
          </a:fontRef>
        </p:style>
        <p:txBody>
          <a:bodyPr vert="horz" wrap="square" lIns="0" tIns="14604" rIns="0" bIns="0" rtlCol="0">
            <a:spAutoFit/>
          </a:bodyPr>
          <a:lstStyle/>
          <a:p>
            <a:pPr marL="53975" algn="ctr">
              <a:lnSpc>
                <a:spcPct val="100000"/>
              </a:lnSpc>
              <a:spcBef>
                <a:spcPts val="114"/>
              </a:spcBef>
            </a:pPr>
            <a:endParaRPr lang="fr-FR" sz="2350" b="1" spc="-180" dirty="0" smtClean="0">
              <a:latin typeface="Arial"/>
              <a:cs typeface="Arial"/>
            </a:endParaRPr>
          </a:p>
          <a:p>
            <a:pPr marL="53975" algn="ctr">
              <a:lnSpc>
                <a:spcPct val="100000"/>
              </a:lnSpc>
              <a:spcBef>
                <a:spcPts val="114"/>
              </a:spcBef>
            </a:pPr>
            <a:r>
              <a:rPr sz="2800" b="1" spc="-180" dirty="0" smtClean="0">
                <a:latin typeface="Verdana" panose="020B0604030504040204" pitchFamily="34" charset="0"/>
                <a:ea typeface="Verdana" panose="020B0604030504040204" pitchFamily="34" charset="0"/>
                <a:cs typeface="Arial"/>
              </a:rPr>
              <a:t>PAROLE </a:t>
            </a:r>
            <a:r>
              <a:rPr sz="2800" b="1" spc="-195" dirty="0">
                <a:latin typeface="Verdana" panose="020B0604030504040204" pitchFamily="34" charset="0"/>
                <a:ea typeface="Verdana" panose="020B0604030504040204" pitchFamily="34" charset="0"/>
                <a:cs typeface="Arial"/>
              </a:rPr>
              <a:t>À </a:t>
            </a:r>
            <a:r>
              <a:rPr sz="2800" b="1" spc="-155" dirty="0">
                <a:latin typeface="Verdana" panose="020B0604030504040204" pitchFamily="34" charset="0"/>
                <a:ea typeface="Verdana" panose="020B0604030504040204" pitchFamily="34" charset="0"/>
                <a:cs typeface="Arial"/>
              </a:rPr>
              <a:t>LA </a:t>
            </a:r>
            <a:r>
              <a:rPr sz="2800" b="1" spc="-95" dirty="0">
                <a:latin typeface="Verdana" panose="020B0604030504040204" pitchFamily="34" charset="0"/>
                <a:ea typeface="Verdana" panose="020B0604030504040204" pitchFamily="34" charset="0"/>
                <a:cs typeface="Arial"/>
              </a:rPr>
              <a:t>JEUNESSE</a:t>
            </a:r>
            <a:r>
              <a:rPr sz="2800" b="1" spc="-40" dirty="0">
                <a:latin typeface="Verdana" panose="020B0604030504040204" pitchFamily="34" charset="0"/>
                <a:ea typeface="Verdana" panose="020B0604030504040204" pitchFamily="34" charset="0"/>
                <a:cs typeface="Arial"/>
              </a:rPr>
              <a:t> </a:t>
            </a:r>
            <a:r>
              <a:rPr sz="2800" b="1" spc="-55" dirty="0">
                <a:latin typeface="Verdana" panose="020B0604030504040204" pitchFamily="34" charset="0"/>
                <a:ea typeface="Verdana" panose="020B0604030504040204" pitchFamily="34" charset="0"/>
                <a:cs typeface="Arial"/>
              </a:rPr>
              <a:t>TUNISIENNE</a:t>
            </a:r>
            <a:endParaRPr sz="2800" b="1" dirty="0">
              <a:latin typeface="Verdana" panose="020B0604030504040204" pitchFamily="34" charset="0"/>
              <a:ea typeface="Verdana" panose="020B0604030504040204" pitchFamily="34" charset="0"/>
              <a:cs typeface="Arial"/>
            </a:endParaRPr>
          </a:p>
          <a:p>
            <a:pPr>
              <a:lnSpc>
                <a:spcPct val="100000"/>
              </a:lnSpc>
              <a:spcBef>
                <a:spcPts val="50"/>
              </a:spcBef>
            </a:pPr>
            <a:endParaRPr sz="2400" dirty="0">
              <a:latin typeface="Verdana" panose="020B0604030504040204" pitchFamily="34" charset="0"/>
              <a:ea typeface="Verdana" panose="020B0604030504040204" pitchFamily="34" charset="0"/>
              <a:cs typeface="Times New Roman"/>
            </a:endParaRPr>
          </a:p>
          <a:p>
            <a:pPr marL="12700" marR="12700" algn="just">
              <a:lnSpc>
                <a:spcPts val="2800"/>
              </a:lnSpc>
              <a:spcBef>
                <a:spcPts val="150"/>
              </a:spcBef>
            </a:pPr>
            <a:r>
              <a:rPr sz="2400" dirty="0" smtClean="0">
                <a:latin typeface="Verdana" panose="020B0604030504040204" pitchFamily="34" charset="0"/>
                <a:ea typeface="Verdana" panose="020B0604030504040204" pitchFamily="34" charset="0"/>
                <a:cs typeface="Arial"/>
              </a:rPr>
              <a:t>1</a:t>
            </a:r>
            <a:r>
              <a:rPr sz="2400" dirty="0">
                <a:latin typeface="Verdana" panose="020B0604030504040204" pitchFamily="34" charset="0"/>
                <a:ea typeface="Verdana" panose="020B0604030504040204" pitchFamily="34" charset="0"/>
                <a:cs typeface="Arial"/>
              </a:rPr>
              <a:t>. </a:t>
            </a:r>
            <a:r>
              <a:rPr sz="2400" spc="20" dirty="0">
                <a:latin typeface="Verdana" panose="020B0604030504040204" pitchFamily="34" charset="0"/>
                <a:ea typeface="Verdana" panose="020B0604030504040204" pitchFamily="34" charset="0"/>
                <a:cs typeface="Arial"/>
              </a:rPr>
              <a:t>Forum </a:t>
            </a:r>
            <a:r>
              <a:rPr sz="2400" spc="-10" dirty="0">
                <a:latin typeface="Verdana" panose="020B0604030504040204" pitchFamily="34" charset="0"/>
                <a:ea typeface="Verdana" panose="020B0604030504040204" pitchFamily="34" charset="0"/>
                <a:cs typeface="Arial"/>
              </a:rPr>
              <a:t>en </a:t>
            </a:r>
            <a:r>
              <a:rPr sz="2400" spc="10" dirty="0">
                <a:latin typeface="Verdana" panose="020B0604030504040204" pitchFamily="34" charset="0"/>
                <a:ea typeface="Verdana" panose="020B0604030504040204" pitchFamily="34" charset="0"/>
                <a:cs typeface="Arial"/>
              </a:rPr>
              <a:t>Tunisie </a:t>
            </a:r>
            <a:r>
              <a:rPr sz="2400" spc="35" dirty="0">
                <a:latin typeface="Verdana" panose="020B0604030504040204" pitchFamily="34" charset="0"/>
                <a:ea typeface="Verdana" panose="020B0604030504040204" pitchFamily="34" charset="0"/>
                <a:cs typeface="Arial"/>
              </a:rPr>
              <a:t>sur </a:t>
            </a:r>
            <a:r>
              <a:rPr sz="2400" spc="-165" dirty="0">
                <a:latin typeface="Verdana" panose="020B0604030504040204" pitchFamily="34" charset="0"/>
                <a:ea typeface="Verdana" panose="020B0604030504040204" pitchFamily="34" charset="0"/>
                <a:cs typeface="Arial"/>
              </a:rPr>
              <a:t>« </a:t>
            </a:r>
            <a:r>
              <a:rPr sz="2400" spc="-5" dirty="0">
                <a:latin typeface="Verdana" panose="020B0604030504040204" pitchFamily="34" charset="0"/>
                <a:ea typeface="Verdana" panose="020B0604030504040204" pitchFamily="34" charset="0"/>
                <a:cs typeface="Arial"/>
              </a:rPr>
              <a:t>Les </a:t>
            </a:r>
            <a:r>
              <a:rPr sz="2400" spc="30" dirty="0">
                <a:latin typeface="Verdana" panose="020B0604030504040204" pitchFamily="34" charset="0"/>
                <a:ea typeface="Verdana" panose="020B0604030504040204" pitchFamily="34" charset="0"/>
                <a:cs typeface="Arial"/>
              </a:rPr>
              <a:t>médias </a:t>
            </a:r>
            <a:r>
              <a:rPr sz="2400" spc="-15" dirty="0">
                <a:latin typeface="Verdana" panose="020B0604030504040204" pitchFamily="34" charset="0"/>
                <a:ea typeface="Verdana" panose="020B0604030504040204" pitchFamily="34" charset="0"/>
                <a:cs typeface="Arial"/>
              </a:rPr>
              <a:t>de </a:t>
            </a:r>
            <a:r>
              <a:rPr sz="2400" spc="40" dirty="0">
                <a:latin typeface="Verdana" panose="020B0604030504040204" pitchFamily="34" charset="0"/>
                <a:ea typeface="Verdana" panose="020B0604030504040204" pitchFamily="34" charset="0"/>
                <a:cs typeface="Arial"/>
              </a:rPr>
              <a:t>proximité et </a:t>
            </a:r>
            <a:r>
              <a:rPr sz="2400" spc="25" dirty="0">
                <a:latin typeface="Verdana" panose="020B0604030504040204" pitchFamily="34" charset="0"/>
                <a:ea typeface="Verdana" panose="020B0604030504040204" pitchFamily="34" charset="0"/>
                <a:cs typeface="Arial"/>
              </a:rPr>
              <a:t>leurs </a:t>
            </a:r>
            <a:r>
              <a:rPr sz="2400" spc="20" dirty="0">
                <a:latin typeface="Verdana" panose="020B0604030504040204" pitchFamily="34" charset="0"/>
                <a:ea typeface="Verdana" panose="020B0604030504040204" pitchFamily="34" charset="0"/>
                <a:cs typeface="Arial"/>
              </a:rPr>
              <a:t>rôles </a:t>
            </a:r>
            <a:r>
              <a:rPr sz="2400" spc="25" dirty="0">
                <a:latin typeface="Verdana" panose="020B0604030504040204" pitchFamily="34" charset="0"/>
                <a:ea typeface="Verdana" panose="020B0604030504040204" pitchFamily="34" charset="0"/>
                <a:cs typeface="Arial"/>
              </a:rPr>
              <a:t>dans  </a:t>
            </a:r>
            <a:r>
              <a:rPr sz="2400" spc="45" dirty="0">
                <a:latin typeface="Verdana" panose="020B0604030504040204" pitchFamily="34" charset="0"/>
                <a:ea typeface="Verdana" panose="020B0604030504040204" pitchFamily="34" charset="0"/>
                <a:cs typeface="Arial"/>
              </a:rPr>
              <a:t>l’intégration </a:t>
            </a:r>
            <a:r>
              <a:rPr sz="2400" spc="5" dirty="0">
                <a:latin typeface="Verdana" panose="020B0604030504040204" pitchFamily="34" charset="0"/>
                <a:ea typeface="Verdana" panose="020B0604030504040204" pitchFamily="34" charset="0"/>
                <a:cs typeface="Arial"/>
              </a:rPr>
              <a:t>des </a:t>
            </a:r>
            <a:r>
              <a:rPr sz="2400" spc="15" dirty="0">
                <a:latin typeface="Verdana" panose="020B0604030504040204" pitchFamily="34" charset="0"/>
                <a:ea typeface="Verdana" panose="020B0604030504040204" pitchFamily="34" charset="0"/>
                <a:cs typeface="Arial"/>
              </a:rPr>
              <a:t>jeunes </a:t>
            </a:r>
            <a:r>
              <a:rPr sz="2400" spc="20" dirty="0">
                <a:latin typeface="Verdana" panose="020B0604030504040204" pitchFamily="34" charset="0"/>
                <a:ea typeface="Verdana" panose="020B0604030504040204" pitchFamily="34" charset="0"/>
                <a:cs typeface="Arial"/>
              </a:rPr>
              <a:t>dans </a:t>
            </a:r>
            <a:r>
              <a:rPr sz="2400" spc="25" dirty="0">
                <a:latin typeface="Verdana" panose="020B0604030504040204" pitchFamily="34" charset="0"/>
                <a:ea typeface="Verdana" panose="020B0604030504040204" pitchFamily="34" charset="0"/>
                <a:cs typeface="Arial"/>
              </a:rPr>
              <a:t>la </a:t>
            </a:r>
            <a:r>
              <a:rPr sz="2400" spc="10" dirty="0">
                <a:latin typeface="Verdana" panose="020B0604030504040204" pitchFamily="34" charset="0"/>
                <a:ea typeface="Verdana" panose="020B0604030504040204" pitchFamily="34" charset="0"/>
                <a:cs typeface="Arial"/>
              </a:rPr>
              <a:t>vie </a:t>
            </a:r>
            <a:r>
              <a:rPr sz="2400" spc="25" dirty="0">
                <a:latin typeface="Verdana" panose="020B0604030504040204" pitchFamily="34" charset="0"/>
                <a:ea typeface="Verdana" panose="020B0604030504040204" pitchFamily="34" charset="0"/>
                <a:cs typeface="Arial"/>
              </a:rPr>
              <a:t>publique</a:t>
            </a:r>
            <a:r>
              <a:rPr sz="2400" spc="-330" dirty="0">
                <a:latin typeface="Verdana" panose="020B0604030504040204" pitchFamily="34" charset="0"/>
                <a:ea typeface="Verdana" panose="020B0604030504040204" pitchFamily="34" charset="0"/>
                <a:cs typeface="Arial"/>
              </a:rPr>
              <a:t> </a:t>
            </a:r>
            <a:r>
              <a:rPr sz="2400" spc="-80" dirty="0">
                <a:latin typeface="Verdana" panose="020B0604030504040204" pitchFamily="34" charset="0"/>
                <a:ea typeface="Verdana" panose="020B0604030504040204" pitchFamily="34" charset="0"/>
                <a:cs typeface="Arial"/>
              </a:rPr>
              <a:t>».</a:t>
            </a:r>
            <a:endParaRPr sz="2400" dirty="0">
              <a:latin typeface="Verdana" panose="020B0604030504040204" pitchFamily="34" charset="0"/>
              <a:ea typeface="Verdana" panose="020B0604030504040204" pitchFamily="34" charset="0"/>
              <a:cs typeface="Arial"/>
            </a:endParaRPr>
          </a:p>
          <a:p>
            <a:pPr marL="12700" marR="8890" algn="just">
              <a:lnSpc>
                <a:spcPts val="2800"/>
              </a:lnSpc>
              <a:spcBef>
                <a:spcPts val="10"/>
              </a:spcBef>
            </a:pPr>
            <a:r>
              <a:rPr sz="2400" spc="-30" dirty="0">
                <a:latin typeface="Verdana" panose="020B0604030504040204" pitchFamily="34" charset="0"/>
                <a:ea typeface="Verdana" panose="020B0604030504040204" pitchFamily="34" charset="0"/>
                <a:cs typeface="Arial"/>
              </a:rPr>
              <a:t>Un </a:t>
            </a:r>
            <a:r>
              <a:rPr sz="2400" spc="60" dirty="0">
                <a:latin typeface="Verdana" panose="020B0604030504040204" pitchFamily="34" charset="0"/>
                <a:ea typeface="Verdana" panose="020B0604030504040204" pitchFamily="34" charset="0"/>
                <a:cs typeface="Arial"/>
              </a:rPr>
              <a:t>forum </a:t>
            </a:r>
            <a:r>
              <a:rPr sz="2400" spc="35" dirty="0">
                <a:latin typeface="Verdana" panose="020B0604030504040204" pitchFamily="34" charset="0"/>
                <a:ea typeface="Verdana" panose="020B0604030504040204" pitchFamily="34" charset="0"/>
                <a:cs typeface="Arial"/>
              </a:rPr>
              <a:t>qui </a:t>
            </a:r>
            <a:r>
              <a:rPr sz="2400" spc="25" dirty="0">
                <a:latin typeface="Verdana" panose="020B0604030504040204" pitchFamily="34" charset="0"/>
                <a:ea typeface="Verdana" panose="020B0604030504040204" pitchFamily="34" charset="0"/>
                <a:cs typeface="Arial"/>
              </a:rPr>
              <a:t>rassemblera </a:t>
            </a:r>
            <a:r>
              <a:rPr sz="2400" spc="50" dirty="0">
                <a:latin typeface="Verdana" panose="020B0604030504040204" pitchFamily="34" charset="0"/>
                <a:ea typeface="Verdana" panose="020B0604030504040204" pitchFamily="34" charset="0"/>
                <a:cs typeface="Arial"/>
              </a:rPr>
              <a:t>différents </a:t>
            </a:r>
            <a:r>
              <a:rPr sz="2400" spc="15" dirty="0">
                <a:latin typeface="Verdana" panose="020B0604030504040204" pitchFamily="34" charset="0"/>
                <a:ea typeface="Verdana" panose="020B0604030504040204" pitchFamily="34" charset="0"/>
                <a:cs typeface="Arial"/>
              </a:rPr>
              <a:t>jeunes </a:t>
            </a:r>
            <a:r>
              <a:rPr sz="2400" spc="50" dirty="0">
                <a:latin typeface="Verdana" panose="020B0604030504040204" pitchFamily="34" charset="0"/>
                <a:ea typeface="Verdana" panose="020B0604030504040204" pitchFamily="34" charset="0"/>
                <a:cs typeface="Arial"/>
              </a:rPr>
              <a:t>tunisiens </a:t>
            </a:r>
            <a:r>
              <a:rPr sz="2400" spc="40" dirty="0">
                <a:latin typeface="Verdana" panose="020B0604030504040204" pitchFamily="34" charset="0"/>
                <a:ea typeface="Verdana" panose="020B0604030504040204" pitchFamily="34" charset="0"/>
                <a:cs typeface="Arial"/>
              </a:rPr>
              <a:t>et </a:t>
            </a:r>
            <a:r>
              <a:rPr sz="2400" spc="10" dirty="0">
                <a:latin typeface="Verdana" panose="020B0604030504040204" pitchFamily="34" charset="0"/>
                <a:ea typeface="Verdana" panose="020B0604030504040204" pitchFamily="34" charset="0"/>
                <a:cs typeface="Arial"/>
              </a:rPr>
              <a:t>belges </a:t>
            </a:r>
            <a:r>
              <a:rPr sz="2400" spc="40" dirty="0">
                <a:latin typeface="Verdana" panose="020B0604030504040204" pitchFamily="34" charset="0"/>
                <a:ea typeface="Verdana" panose="020B0604030504040204" pitchFamily="34" charset="0"/>
                <a:cs typeface="Arial"/>
              </a:rPr>
              <a:t>et qui  </a:t>
            </a:r>
            <a:r>
              <a:rPr sz="2400" spc="25" dirty="0">
                <a:latin typeface="Verdana" panose="020B0604030504040204" pitchFamily="34" charset="0"/>
                <a:ea typeface="Verdana" panose="020B0604030504040204" pitchFamily="34" charset="0"/>
                <a:cs typeface="Arial"/>
              </a:rPr>
              <a:t>favorisera un </a:t>
            </a:r>
            <a:r>
              <a:rPr sz="2400" spc="10" dirty="0">
                <a:latin typeface="Verdana" panose="020B0604030504040204" pitchFamily="34" charset="0"/>
                <a:ea typeface="Verdana" panose="020B0604030504040204" pitchFamily="34" charset="0"/>
                <a:cs typeface="Arial"/>
              </a:rPr>
              <a:t>échange </a:t>
            </a:r>
            <a:r>
              <a:rPr sz="2400" spc="5" dirty="0">
                <a:latin typeface="Verdana" panose="020B0604030504040204" pitchFamily="34" charset="0"/>
                <a:ea typeface="Verdana" panose="020B0604030504040204" pitchFamily="34" charset="0"/>
                <a:cs typeface="Arial"/>
              </a:rPr>
              <a:t>d’expériences </a:t>
            </a:r>
            <a:r>
              <a:rPr sz="2400" spc="40" dirty="0">
                <a:latin typeface="Verdana" panose="020B0604030504040204" pitchFamily="34" charset="0"/>
                <a:ea typeface="Verdana" panose="020B0604030504040204" pitchFamily="34" charset="0"/>
                <a:cs typeface="Arial"/>
              </a:rPr>
              <a:t>et </a:t>
            </a:r>
            <a:r>
              <a:rPr sz="2400" spc="25" dirty="0">
                <a:latin typeface="Verdana" panose="020B0604030504040204" pitchFamily="34" charset="0"/>
                <a:ea typeface="Verdana" panose="020B0604030504040204" pitchFamily="34" charset="0"/>
                <a:cs typeface="Arial"/>
              </a:rPr>
              <a:t>un partage </a:t>
            </a:r>
            <a:r>
              <a:rPr sz="2400" spc="-15" dirty="0">
                <a:latin typeface="Verdana" panose="020B0604030504040204" pitchFamily="34" charset="0"/>
                <a:ea typeface="Verdana" panose="020B0604030504040204" pitchFamily="34" charset="0"/>
                <a:cs typeface="Arial"/>
              </a:rPr>
              <a:t>de</a:t>
            </a:r>
            <a:r>
              <a:rPr sz="2400" spc="-350" dirty="0">
                <a:latin typeface="Verdana" panose="020B0604030504040204" pitchFamily="34" charset="0"/>
                <a:ea typeface="Verdana" panose="020B0604030504040204" pitchFamily="34" charset="0"/>
                <a:cs typeface="Arial"/>
              </a:rPr>
              <a:t> </a:t>
            </a:r>
            <a:r>
              <a:rPr sz="2400" spc="30" dirty="0">
                <a:latin typeface="Verdana" panose="020B0604030504040204" pitchFamily="34" charset="0"/>
                <a:ea typeface="Verdana" panose="020B0604030504040204" pitchFamily="34" charset="0"/>
                <a:cs typeface="Arial"/>
              </a:rPr>
              <a:t>connaissances.</a:t>
            </a:r>
            <a:endParaRPr sz="2400" dirty="0">
              <a:latin typeface="Verdana" panose="020B0604030504040204" pitchFamily="34" charset="0"/>
              <a:ea typeface="Verdana" panose="020B0604030504040204" pitchFamily="34" charset="0"/>
              <a:cs typeface="Arial"/>
            </a:endParaRPr>
          </a:p>
          <a:p>
            <a:pPr marL="12700" marR="8255" algn="just">
              <a:lnSpc>
                <a:spcPts val="2800"/>
              </a:lnSpc>
              <a:spcBef>
                <a:spcPts val="10"/>
              </a:spcBef>
              <a:buAutoNum type="arabicPeriod" startAt="2"/>
              <a:tabLst>
                <a:tab pos="354330" algn="l"/>
              </a:tabLst>
            </a:pPr>
            <a:r>
              <a:rPr sz="2400" spc="30" dirty="0" err="1" smtClean="0">
                <a:latin typeface="Verdana" panose="020B0604030504040204" pitchFamily="34" charset="0"/>
                <a:ea typeface="Verdana" panose="020B0604030504040204" pitchFamily="34" charset="0"/>
                <a:cs typeface="Arial"/>
              </a:rPr>
              <a:t>Visite</a:t>
            </a:r>
            <a:r>
              <a:rPr sz="2400" spc="30" dirty="0" smtClean="0">
                <a:latin typeface="Verdana" panose="020B0604030504040204" pitchFamily="34" charset="0"/>
                <a:ea typeface="Verdana" panose="020B0604030504040204" pitchFamily="34" charset="0"/>
                <a:cs typeface="Arial"/>
              </a:rPr>
              <a:t> </a:t>
            </a:r>
            <a:r>
              <a:rPr sz="2400" dirty="0">
                <a:latin typeface="Verdana" panose="020B0604030504040204" pitchFamily="34" charset="0"/>
                <a:ea typeface="Verdana" panose="020B0604030504040204" pitchFamily="34" charset="0"/>
                <a:cs typeface="Arial"/>
              </a:rPr>
              <a:t>d’échange </a:t>
            </a:r>
            <a:r>
              <a:rPr sz="2400" spc="40" dirty="0">
                <a:latin typeface="Verdana" panose="020B0604030504040204" pitchFamily="34" charset="0"/>
                <a:ea typeface="Verdana" panose="020B0604030504040204" pitchFamily="34" charset="0"/>
                <a:cs typeface="Arial"/>
              </a:rPr>
              <a:t>et </a:t>
            </a:r>
            <a:r>
              <a:rPr sz="2400" spc="-15" dirty="0">
                <a:latin typeface="Verdana" panose="020B0604030504040204" pitchFamily="34" charset="0"/>
                <a:ea typeface="Verdana" panose="020B0604030504040204" pitchFamily="34" charset="0"/>
                <a:cs typeface="Arial"/>
              </a:rPr>
              <a:t>de </a:t>
            </a:r>
            <a:r>
              <a:rPr sz="2400" spc="25" dirty="0">
                <a:latin typeface="Verdana" panose="020B0604030504040204" pitchFamily="34" charset="0"/>
                <a:ea typeface="Verdana" panose="020B0604030504040204" pitchFamily="34" charset="0"/>
                <a:cs typeface="Arial"/>
              </a:rPr>
              <a:t>partage </a:t>
            </a:r>
            <a:r>
              <a:rPr sz="2400" spc="5" dirty="0">
                <a:latin typeface="Verdana" panose="020B0604030504040204" pitchFamily="34" charset="0"/>
                <a:ea typeface="Verdana" panose="020B0604030504040204" pitchFamily="34" charset="0"/>
                <a:cs typeface="Arial"/>
              </a:rPr>
              <a:t>des </a:t>
            </a:r>
            <a:r>
              <a:rPr sz="2400" spc="15" dirty="0">
                <a:latin typeface="Verdana" panose="020B0604030504040204" pitchFamily="34" charset="0"/>
                <a:ea typeface="Verdana" panose="020B0604030504040204" pitchFamily="34" charset="0"/>
                <a:cs typeface="Arial"/>
              </a:rPr>
              <a:t>jeunes </a:t>
            </a:r>
            <a:r>
              <a:rPr sz="2400" spc="30" dirty="0">
                <a:latin typeface="Verdana" panose="020B0604030504040204" pitchFamily="34" charset="0"/>
                <a:ea typeface="Verdana" panose="020B0604030504040204" pitchFamily="34" charset="0"/>
                <a:cs typeface="Arial"/>
              </a:rPr>
              <a:t>tunisiens, </a:t>
            </a:r>
            <a:r>
              <a:rPr sz="2400" spc="25" dirty="0">
                <a:latin typeface="Verdana" panose="020B0604030504040204" pitchFamily="34" charset="0"/>
                <a:ea typeface="Verdana" panose="020B0604030504040204" pitchFamily="34" charset="0"/>
                <a:cs typeface="Arial"/>
              </a:rPr>
              <a:t>membres </a:t>
            </a:r>
            <a:r>
              <a:rPr sz="2400" spc="10" dirty="0">
                <a:latin typeface="Verdana" panose="020B0604030504040204" pitchFamily="34" charset="0"/>
                <a:ea typeface="Verdana" panose="020B0604030504040204" pitchFamily="34" charset="0"/>
                <a:cs typeface="Arial"/>
              </a:rPr>
              <a:t>des  </a:t>
            </a:r>
            <a:r>
              <a:rPr sz="2400" spc="40" dirty="0">
                <a:latin typeface="Verdana" panose="020B0604030504040204" pitchFamily="34" charset="0"/>
                <a:ea typeface="Verdana" panose="020B0604030504040204" pitchFamily="34" charset="0"/>
                <a:cs typeface="Arial"/>
              </a:rPr>
              <a:t>conseils</a:t>
            </a:r>
            <a:r>
              <a:rPr sz="2400" spc="-25" dirty="0">
                <a:latin typeface="Verdana" panose="020B0604030504040204" pitchFamily="34" charset="0"/>
                <a:ea typeface="Verdana" panose="020B0604030504040204" pitchFamily="34" charset="0"/>
                <a:cs typeface="Arial"/>
              </a:rPr>
              <a:t> </a:t>
            </a:r>
            <a:r>
              <a:rPr sz="2400" spc="35" dirty="0">
                <a:latin typeface="Verdana" panose="020B0604030504040204" pitchFamily="34" charset="0"/>
                <a:ea typeface="Verdana" panose="020B0604030504040204" pitchFamily="34" charset="0"/>
                <a:cs typeface="Arial"/>
              </a:rPr>
              <a:t>locaux</a:t>
            </a:r>
            <a:r>
              <a:rPr sz="2400" spc="-25" dirty="0">
                <a:latin typeface="Verdana" panose="020B0604030504040204" pitchFamily="34" charset="0"/>
                <a:ea typeface="Verdana" panose="020B0604030504040204" pitchFamily="34" charset="0"/>
                <a:cs typeface="Arial"/>
              </a:rPr>
              <a:t> </a:t>
            </a:r>
            <a:r>
              <a:rPr sz="2400" spc="-15" dirty="0">
                <a:latin typeface="Verdana" panose="020B0604030504040204" pitchFamily="34" charset="0"/>
                <a:ea typeface="Verdana" panose="020B0604030504040204" pitchFamily="34" charset="0"/>
                <a:cs typeface="Arial"/>
              </a:rPr>
              <a:t>à</a:t>
            </a:r>
            <a:r>
              <a:rPr sz="2400" spc="-25" dirty="0">
                <a:latin typeface="Verdana" panose="020B0604030504040204" pitchFamily="34" charset="0"/>
                <a:ea typeface="Verdana" panose="020B0604030504040204" pitchFamily="34" charset="0"/>
                <a:cs typeface="Arial"/>
              </a:rPr>
              <a:t> </a:t>
            </a:r>
            <a:r>
              <a:rPr sz="2400" spc="10" dirty="0">
                <a:latin typeface="Verdana" panose="020B0604030504040204" pitchFamily="34" charset="0"/>
                <a:ea typeface="Verdana" panose="020B0604030504040204" pitchFamily="34" charset="0"/>
                <a:cs typeface="Arial"/>
              </a:rPr>
              <a:t>Wallonie</a:t>
            </a:r>
            <a:r>
              <a:rPr sz="2400" spc="-25" dirty="0">
                <a:latin typeface="Verdana" panose="020B0604030504040204" pitchFamily="34" charset="0"/>
                <a:ea typeface="Verdana" panose="020B0604030504040204" pitchFamily="34" charset="0"/>
                <a:cs typeface="Arial"/>
              </a:rPr>
              <a:t> </a:t>
            </a:r>
            <a:r>
              <a:rPr sz="2400" spc="10" dirty="0">
                <a:latin typeface="Verdana" panose="020B0604030504040204" pitchFamily="34" charset="0"/>
                <a:ea typeface="Verdana" panose="020B0604030504040204" pitchFamily="34" charset="0"/>
                <a:cs typeface="Arial"/>
              </a:rPr>
              <a:t>Bruxelles</a:t>
            </a:r>
            <a:r>
              <a:rPr sz="2400" spc="-30" dirty="0">
                <a:latin typeface="Verdana" panose="020B0604030504040204" pitchFamily="34" charset="0"/>
                <a:ea typeface="Verdana" panose="020B0604030504040204" pitchFamily="34" charset="0"/>
                <a:cs typeface="Arial"/>
              </a:rPr>
              <a:t> </a:t>
            </a:r>
            <a:r>
              <a:rPr sz="2400" spc="35" dirty="0">
                <a:latin typeface="Verdana" panose="020B0604030504040204" pitchFamily="34" charset="0"/>
                <a:ea typeface="Verdana" panose="020B0604030504040204" pitchFamily="34" charset="0"/>
                <a:cs typeface="Arial"/>
              </a:rPr>
              <a:t>sur</a:t>
            </a:r>
            <a:r>
              <a:rPr sz="2400" spc="-25" dirty="0">
                <a:latin typeface="Verdana" panose="020B0604030504040204" pitchFamily="34" charset="0"/>
                <a:ea typeface="Verdana" panose="020B0604030504040204" pitchFamily="34" charset="0"/>
                <a:cs typeface="Arial"/>
              </a:rPr>
              <a:t> </a:t>
            </a:r>
            <a:r>
              <a:rPr sz="2400" spc="5" dirty="0">
                <a:latin typeface="Verdana" panose="020B0604030504040204" pitchFamily="34" charset="0"/>
                <a:ea typeface="Verdana" panose="020B0604030504040204" pitchFamily="34" charset="0"/>
                <a:cs typeface="Arial"/>
              </a:rPr>
              <a:t>le</a:t>
            </a:r>
            <a:r>
              <a:rPr sz="2400" spc="-25" dirty="0">
                <a:latin typeface="Verdana" panose="020B0604030504040204" pitchFamily="34" charset="0"/>
                <a:ea typeface="Verdana" panose="020B0604030504040204" pitchFamily="34" charset="0"/>
                <a:cs typeface="Arial"/>
              </a:rPr>
              <a:t> </a:t>
            </a:r>
            <a:r>
              <a:rPr sz="2400" spc="35" dirty="0">
                <a:latin typeface="Verdana" panose="020B0604030504040204" pitchFamily="34" charset="0"/>
                <a:ea typeface="Verdana" panose="020B0604030504040204" pitchFamily="34" charset="0"/>
                <a:cs typeface="Arial"/>
              </a:rPr>
              <a:t>thème</a:t>
            </a:r>
            <a:r>
              <a:rPr sz="2400" spc="-25" dirty="0">
                <a:latin typeface="Verdana" panose="020B0604030504040204" pitchFamily="34" charset="0"/>
                <a:ea typeface="Verdana" panose="020B0604030504040204" pitchFamily="34" charset="0"/>
                <a:cs typeface="Arial"/>
              </a:rPr>
              <a:t> </a:t>
            </a:r>
            <a:r>
              <a:rPr sz="2400" spc="-15" dirty="0">
                <a:latin typeface="Verdana" panose="020B0604030504040204" pitchFamily="34" charset="0"/>
                <a:ea typeface="Verdana" panose="020B0604030504040204" pitchFamily="34" charset="0"/>
                <a:cs typeface="Arial"/>
              </a:rPr>
              <a:t>de</a:t>
            </a:r>
            <a:r>
              <a:rPr sz="2400" spc="-30" dirty="0">
                <a:latin typeface="Verdana" panose="020B0604030504040204" pitchFamily="34" charset="0"/>
                <a:ea typeface="Verdana" panose="020B0604030504040204" pitchFamily="34" charset="0"/>
                <a:cs typeface="Arial"/>
              </a:rPr>
              <a:t> </a:t>
            </a:r>
            <a:r>
              <a:rPr sz="2400" spc="25" dirty="0">
                <a:latin typeface="Verdana" panose="020B0604030504040204" pitchFamily="34" charset="0"/>
                <a:ea typeface="Verdana" panose="020B0604030504040204" pitchFamily="34" charset="0"/>
                <a:cs typeface="Arial"/>
              </a:rPr>
              <a:t>la</a:t>
            </a:r>
            <a:r>
              <a:rPr sz="2400" spc="-25" dirty="0">
                <a:latin typeface="Verdana" panose="020B0604030504040204" pitchFamily="34" charset="0"/>
                <a:ea typeface="Verdana" panose="020B0604030504040204" pitchFamily="34" charset="0"/>
                <a:cs typeface="Arial"/>
              </a:rPr>
              <a:t> </a:t>
            </a:r>
            <a:r>
              <a:rPr sz="2400" spc="-5" dirty="0">
                <a:latin typeface="Verdana" panose="020B0604030504040204" pitchFamily="34" charset="0"/>
                <a:ea typeface="Verdana" panose="020B0604030504040204" pitchFamily="34" charset="0"/>
                <a:cs typeface="Arial"/>
              </a:rPr>
              <a:t>Gouvernance</a:t>
            </a:r>
            <a:r>
              <a:rPr sz="2400" spc="-20" dirty="0">
                <a:latin typeface="Verdana" panose="020B0604030504040204" pitchFamily="34" charset="0"/>
                <a:ea typeface="Verdana" panose="020B0604030504040204" pitchFamily="34" charset="0"/>
                <a:cs typeface="Arial"/>
              </a:rPr>
              <a:t> </a:t>
            </a:r>
            <a:r>
              <a:rPr sz="2400" spc="35" dirty="0">
                <a:latin typeface="Verdana" panose="020B0604030504040204" pitchFamily="34" charset="0"/>
                <a:ea typeface="Verdana" panose="020B0604030504040204" pitchFamily="34" charset="0"/>
                <a:cs typeface="Arial"/>
              </a:rPr>
              <a:t>locale</a:t>
            </a:r>
            <a:endParaRPr sz="2400" dirty="0">
              <a:latin typeface="Verdana" panose="020B0604030504040204" pitchFamily="34" charset="0"/>
              <a:ea typeface="Verdana" panose="020B0604030504040204" pitchFamily="34" charset="0"/>
              <a:cs typeface="Arial"/>
            </a:endParaRPr>
          </a:p>
          <a:p>
            <a:pPr marL="12700" marR="6350" algn="just">
              <a:lnSpc>
                <a:spcPts val="2800"/>
              </a:lnSpc>
              <a:spcBef>
                <a:spcPts val="5"/>
              </a:spcBef>
              <a:buAutoNum type="arabicPeriod" startAt="2"/>
              <a:tabLst>
                <a:tab pos="297815" algn="l"/>
              </a:tabLst>
            </a:pPr>
            <a:r>
              <a:rPr sz="2400" spc="-30" dirty="0">
                <a:latin typeface="Verdana" panose="020B0604030504040204" pitchFamily="34" charset="0"/>
                <a:ea typeface="Verdana" panose="020B0604030504040204" pitchFamily="34" charset="0"/>
                <a:cs typeface="Arial"/>
              </a:rPr>
              <a:t>L’échange </a:t>
            </a:r>
            <a:r>
              <a:rPr sz="2400" dirty="0">
                <a:latin typeface="Verdana" panose="020B0604030504040204" pitchFamily="34" charset="0"/>
                <a:ea typeface="Verdana" panose="020B0604030504040204" pitchFamily="34" charset="0"/>
                <a:cs typeface="Arial"/>
              </a:rPr>
              <a:t>d’expérience </a:t>
            </a:r>
            <a:r>
              <a:rPr sz="2400" spc="40" dirty="0">
                <a:latin typeface="Verdana" panose="020B0604030504040204" pitchFamily="34" charset="0"/>
                <a:ea typeface="Verdana" panose="020B0604030504040204" pitchFamily="34" charset="0"/>
                <a:cs typeface="Arial"/>
              </a:rPr>
              <a:t>et </a:t>
            </a:r>
            <a:r>
              <a:rPr sz="2400" spc="15" dirty="0">
                <a:latin typeface="Verdana" panose="020B0604030504040204" pitchFamily="34" charset="0"/>
                <a:ea typeface="Verdana" panose="020B0604030504040204" pitchFamily="34" charset="0"/>
                <a:cs typeface="Arial"/>
              </a:rPr>
              <a:t>d’expertise entre </a:t>
            </a:r>
            <a:r>
              <a:rPr sz="2400" spc="20" dirty="0">
                <a:latin typeface="Verdana" panose="020B0604030504040204" pitchFamily="34" charset="0"/>
                <a:ea typeface="Verdana" panose="020B0604030504040204" pitchFamily="34" charset="0"/>
                <a:cs typeface="Arial"/>
              </a:rPr>
              <a:t>les </a:t>
            </a:r>
            <a:r>
              <a:rPr sz="2400" spc="25" dirty="0">
                <a:latin typeface="Verdana" panose="020B0604030504040204" pitchFamily="34" charset="0"/>
                <a:ea typeface="Verdana" panose="020B0604030504040204" pitchFamily="34" charset="0"/>
                <a:cs typeface="Arial"/>
              </a:rPr>
              <a:t>responsables du </a:t>
            </a:r>
            <a:r>
              <a:rPr sz="2400" spc="35" dirty="0">
                <a:latin typeface="Verdana" panose="020B0604030504040204" pitchFamily="34" charset="0"/>
                <a:ea typeface="Verdana" panose="020B0604030504040204" pitchFamily="34" charset="0"/>
                <a:cs typeface="Arial"/>
              </a:rPr>
              <a:t>secteur  </a:t>
            </a:r>
            <a:r>
              <a:rPr sz="2400" spc="-15" dirty="0">
                <a:latin typeface="Verdana" panose="020B0604030504040204" pitchFamily="34" charset="0"/>
                <a:ea typeface="Verdana" panose="020B0604030504040204" pitchFamily="34" charset="0"/>
                <a:cs typeface="Arial"/>
              </a:rPr>
              <a:t>de </a:t>
            </a:r>
            <a:r>
              <a:rPr sz="2400" spc="25" dirty="0">
                <a:latin typeface="Verdana" panose="020B0604030504040204" pitchFamily="34" charset="0"/>
                <a:ea typeface="Verdana" panose="020B0604030504040204" pitchFamily="34" charset="0"/>
                <a:cs typeface="Arial"/>
              </a:rPr>
              <a:t>la </a:t>
            </a:r>
            <a:r>
              <a:rPr sz="2400" spc="20" dirty="0">
                <a:latin typeface="Verdana" panose="020B0604030504040204" pitchFamily="34" charset="0"/>
                <a:ea typeface="Verdana" panose="020B0604030504040204" pitchFamily="34" charset="0"/>
                <a:cs typeface="Arial"/>
              </a:rPr>
              <a:t>Jeunesse </a:t>
            </a:r>
            <a:r>
              <a:rPr sz="2400" spc="-10" dirty="0">
                <a:latin typeface="Verdana" panose="020B0604030504040204" pitchFamily="34" charset="0"/>
                <a:ea typeface="Verdana" panose="020B0604030504040204" pitchFamily="34" charset="0"/>
                <a:cs typeface="Arial"/>
              </a:rPr>
              <a:t>en </a:t>
            </a:r>
            <a:r>
              <a:rPr sz="2400" spc="10" dirty="0">
                <a:latin typeface="Verdana" panose="020B0604030504040204" pitchFamily="34" charset="0"/>
                <a:ea typeface="Verdana" panose="020B0604030504040204" pitchFamily="34" charset="0"/>
                <a:cs typeface="Arial"/>
              </a:rPr>
              <a:t>Tunisie </a:t>
            </a:r>
            <a:r>
              <a:rPr sz="2400" spc="40" dirty="0">
                <a:latin typeface="Verdana" panose="020B0604030504040204" pitchFamily="34" charset="0"/>
                <a:ea typeface="Verdana" panose="020B0604030504040204" pitchFamily="34" charset="0"/>
                <a:cs typeface="Arial"/>
              </a:rPr>
              <a:t>et </a:t>
            </a:r>
            <a:r>
              <a:rPr sz="2400" spc="-10" dirty="0">
                <a:latin typeface="Verdana" panose="020B0604030504040204" pitchFamily="34" charset="0"/>
                <a:ea typeface="Verdana" panose="020B0604030504040204" pitchFamily="34" charset="0"/>
                <a:cs typeface="Arial"/>
              </a:rPr>
              <a:t>en</a:t>
            </a:r>
            <a:r>
              <a:rPr sz="2400" spc="-280" dirty="0">
                <a:latin typeface="Verdana" panose="020B0604030504040204" pitchFamily="34" charset="0"/>
                <a:ea typeface="Verdana" panose="020B0604030504040204" pitchFamily="34" charset="0"/>
                <a:cs typeface="Arial"/>
              </a:rPr>
              <a:t> </a:t>
            </a:r>
            <a:r>
              <a:rPr sz="2400" spc="5" dirty="0" err="1">
                <a:latin typeface="Verdana" panose="020B0604030504040204" pitchFamily="34" charset="0"/>
                <a:ea typeface="Verdana" panose="020B0604030504040204" pitchFamily="34" charset="0"/>
                <a:cs typeface="Arial"/>
              </a:rPr>
              <a:t>Belgique</a:t>
            </a:r>
            <a:r>
              <a:rPr sz="2400" spc="5" dirty="0" smtClean="0">
                <a:latin typeface="Verdana" panose="020B0604030504040204" pitchFamily="34" charset="0"/>
                <a:ea typeface="Verdana" panose="020B0604030504040204" pitchFamily="34" charset="0"/>
                <a:cs typeface="Arial"/>
              </a:rPr>
              <a:t>.</a:t>
            </a:r>
            <a:endParaRPr lang="fr-FR" sz="2400" spc="5" dirty="0" smtClean="0">
              <a:latin typeface="Verdana" panose="020B0604030504040204" pitchFamily="34" charset="0"/>
              <a:ea typeface="Verdana" panose="020B0604030504040204" pitchFamily="34" charset="0"/>
              <a:cs typeface="Arial"/>
            </a:endParaRPr>
          </a:p>
          <a:p>
            <a:pPr marL="12700" marR="6350" algn="just">
              <a:lnSpc>
                <a:spcPts val="2800"/>
              </a:lnSpc>
              <a:spcBef>
                <a:spcPts val="5"/>
              </a:spcBef>
              <a:buAutoNum type="arabicPeriod" startAt="2"/>
              <a:tabLst>
                <a:tab pos="297815" algn="l"/>
              </a:tabLst>
            </a:pPr>
            <a:endParaRPr sz="2000" dirty="0">
              <a:latin typeface="Verdana" panose="020B0604030504040204" pitchFamily="34" charset="0"/>
              <a:ea typeface="Verdana" panose="020B0604030504040204" pitchFamily="34" charset="0"/>
              <a:cs typeface="Arial"/>
            </a:endParaRPr>
          </a:p>
          <a:p>
            <a:pPr>
              <a:lnSpc>
                <a:spcPct val="100000"/>
              </a:lnSpc>
              <a:spcBef>
                <a:spcPts val="40"/>
              </a:spcBef>
            </a:pPr>
            <a:endParaRPr sz="2000" dirty="0">
              <a:latin typeface="Verdana" panose="020B0604030504040204" pitchFamily="34" charset="0"/>
              <a:ea typeface="Verdana" panose="020B0604030504040204" pitchFamily="34" charset="0"/>
              <a:cs typeface="Times New Roman"/>
            </a:endParaRPr>
          </a:p>
          <a:p>
            <a:pPr marL="12700">
              <a:lnSpc>
                <a:spcPts val="1995"/>
              </a:lnSpc>
            </a:pPr>
            <a:r>
              <a:rPr lang="fr-FR" b="1" u="sng" spc="20" dirty="0" smtClean="0">
                <a:latin typeface="Verdana" panose="020B0604030504040204" pitchFamily="34" charset="0"/>
                <a:ea typeface="Verdana" panose="020B0604030504040204" pitchFamily="34" charset="0"/>
                <a:cs typeface="Arial"/>
              </a:rPr>
              <a:t>Partenaire </a:t>
            </a:r>
            <a:r>
              <a:rPr b="1" u="sng" spc="20" dirty="0" smtClean="0">
                <a:latin typeface="Verdana" panose="020B0604030504040204" pitchFamily="34" charset="0"/>
                <a:ea typeface="Verdana" panose="020B0604030504040204" pitchFamily="34" charset="0"/>
                <a:cs typeface="Arial"/>
              </a:rPr>
              <a:t> </a:t>
            </a:r>
            <a:r>
              <a:rPr b="1" u="sng" spc="5" dirty="0" err="1">
                <a:latin typeface="Verdana" panose="020B0604030504040204" pitchFamily="34" charset="0"/>
                <a:ea typeface="Verdana" panose="020B0604030504040204" pitchFamily="34" charset="0"/>
                <a:cs typeface="Arial"/>
              </a:rPr>
              <a:t>en</a:t>
            </a:r>
            <a:r>
              <a:rPr b="1" u="sng" spc="5" dirty="0">
                <a:latin typeface="Verdana" panose="020B0604030504040204" pitchFamily="34" charset="0"/>
                <a:ea typeface="Verdana" panose="020B0604030504040204" pitchFamily="34" charset="0"/>
                <a:cs typeface="Arial"/>
              </a:rPr>
              <a:t> </a:t>
            </a:r>
            <a:r>
              <a:rPr b="1" u="sng" spc="30" dirty="0" err="1" smtClean="0">
                <a:latin typeface="Verdana" panose="020B0604030504040204" pitchFamily="34" charset="0"/>
                <a:ea typeface="Verdana" panose="020B0604030504040204" pitchFamily="34" charset="0"/>
                <a:cs typeface="Arial"/>
              </a:rPr>
              <a:t>Belgique</a:t>
            </a:r>
            <a:r>
              <a:rPr b="1" u="sng" spc="-10" dirty="0" smtClean="0">
                <a:latin typeface="Verdana" panose="020B0604030504040204" pitchFamily="34" charset="0"/>
                <a:ea typeface="Verdana" panose="020B0604030504040204" pitchFamily="34" charset="0"/>
                <a:cs typeface="Arial"/>
              </a:rPr>
              <a:t>: </a:t>
            </a:r>
            <a:r>
              <a:rPr b="1" spc="-25" dirty="0">
                <a:latin typeface="Verdana" panose="020B0604030504040204" pitchFamily="34" charset="0"/>
                <a:ea typeface="Verdana" panose="020B0604030504040204" pitchFamily="34" charset="0"/>
                <a:cs typeface="Arial"/>
              </a:rPr>
              <a:t>Bureau </a:t>
            </a:r>
            <a:r>
              <a:rPr b="1" spc="5" dirty="0">
                <a:latin typeface="Verdana" panose="020B0604030504040204" pitchFamily="34" charset="0"/>
                <a:ea typeface="Verdana" panose="020B0604030504040204" pitchFamily="34" charset="0"/>
                <a:cs typeface="Arial"/>
              </a:rPr>
              <a:t>International </a:t>
            </a:r>
            <a:r>
              <a:rPr b="1" spc="-35" dirty="0">
                <a:latin typeface="Verdana" panose="020B0604030504040204" pitchFamily="34" charset="0"/>
                <a:ea typeface="Verdana" panose="020B0604030504040204" pitchFamily="34" charset="0"/>
                <a:cs typeface="Arial"/>
              </a:rPr>
              <a:t>de </a:t>
            </a:r>
            <a:r>
              <a:rPr b="1" spc="-25" dirty="0">
                <a:latin typeface="Verdana" panose="020B0604030504040204" pitchFamily="34" charset="0"/>
                <a:ea typeface="Verdana" panose="020B0604030504040204" pitchFamily="34" charset="0"/>
                <a:cs typeface="Arial"/>
              </a:rPr>
              <a:t>la</a:t>
            </a:r>
            <a:r>
              <a:rPr b="1" spc="-185" dirty="0">
                <a:latin typeface="Verdana" panose="020B0604030504040204" pitchFamily="34" charset="0"/>
                <a:ea typeface="Verdana" panose="020B0604030504040204" pitchFamily="34" charset="0"/>
                <a:cs typeface="Arial"/>
              </a:rPr>
              <a:t> </a:t>
            </a:r>
            <a:r>
              <a:rPr lang="fr-FR" b="1" spc="-185" dirty="0" smtClean="0">
                <a:latin typeface="Verdana" panose="020B0604030504040204" pitchFamily="34" charset="0"/>
                <a:ea typeface="Verdana" panose="020B0604030504040204" pitchFamily="34" charset="0"/>
                <a:cs typeface="Arial"/>
              </a:rPr>
              <a:t> </a:t>
            </a:r>
            <a:r>
              <a:rPr b="1" spc="-5" dirty="0" err="1" smtClean="0">
                <a:latin typeface="Verdana" panose="020B0604030504040204" pitchFamily="34" charset="0"/>
                <a:ea typeface="Verdana" panose="020B0604030504040204" pitchFamily="34" charset="0"/>
                <a:cs typeface="Arial"/>
              </a:rPr>
              <a:t>Jeunesse</a:t>
            </a:r>
            <a:endParaRPr lang="fr-FR" b="1" spc="-5" dirty="0" smtClean="0">
              <a:latin typeface="Verdana" panose="020B0604030504040204" pitchFamily="34" charset="0"/>
              <a:ea typeface="Verdana" panose="020B0604030504040204" pitchFamily="34" charset="0"/>
              <a:cs typeface="Arial"/>
            </a:endParaRPr>
          </a:p>
          <a:p>
            <a:pPr marL="12700">
              <a:lnSpc>
                <a:spcPts val="1995"/>
              </a:lnSpc>
            </a:pPr>
            <a:endParaRPr b="1" dirty="0">
              <a:latin typeface="Verdana" panose="020B0604030504040204" pitchFamily="34" charset="0"/>
              <a:ea typeface="Verdana" panose="020B0604030504040204" pitchFamily="34" charset="0"/>
              <a:cs typeface="Arial"/>
            </a:endParaRPr>
          </a:p>
          <a:p>
            <a:pPr marL="12700">
              <a:lnSpc>
                <a:spcPts val="1955"/>
              </a:lnSpc>
            </a:pPr>
            <a:r>
              <a:rPr lang="fr-FR" b="1" u="sng" spc="20" dirty="0" smtClean="0">
                <a:latin typeface="Verdana" panose="020B0604030504040204" pitchFamily="34" charset="0"/>
                <a:ea typeface="Verdana" panose="020B0604030504040204" pitchFamily="34" charset="0"/>
                <a:cs typeface="Arial"/>
              </a:rPr>
              <a:t>Partenaire </a:t>
            </a:r>
            <a:r>
              <a:rPr b="1" u="sng" spc="5" dirty="0" err="1" smtClean="0">
                <a:latin typeface="Verdana" panose="020B0604030504040204" pitchFamily="34" charset="0"/>
                <a:ea typeface="Verdana" panose="020B0604030504040204" pitchFamily="34" charset="0"/>
                <a:cs typeface="Arial"/>
              </a:rPr>
              <a:t>en</a:t>
            </a:r>
            <a:r>
              <a:rPr b="1" u="sng" spc="5" dirty="0" smtClean="0">
                <a:latin typeface="Verdana" panose="020B0604030504040204" pitchFamily="34" charset="0"/>
                <a:ea typeface="Verdana" panose="020B0604030504040204" pitchFamily="34" charset="0"/>
                <a:cs typeface="Arial"/>
              </a:rPr>
              <a:t> </a:t>
            </a:r>
            <a:r>
              <a:rPr b="1" u="sng" spc="25" dirty="0" err="1" smtClean="0">
                <a:latin typeface="Verdana" panose="020B0604030504040204" pitchFamily="34" charset="0"/>
                <a:ea typeface="Verdana" panose="020B0604030504040204" pitchFamily="34" charset="0"/>
                <a:cs typeface="Arial"/>
              </a:rPr>
              <a:t>Tunisie</a:t>
            </a:r>
            <a:r>
              <a:rPr b="1" u="sng" spc="-10" dirty="0" smtClean="0">
                <a:latin typeface="Verdana" panose="020B0604030504040204" pitchFamily="34" charset="0"/>
                <a:ea typeface="Verdana" panose="020B0604030504040204" pitchFamily="34" charset="0"/>
                <a:cs typeface="Arial"/>
              </a:rPr>
              <a:t>: </a:t>
            </a:r>
            <a:r>
              <a:rPr b="1" dirty="0">
                <a:latin typeface="Verdana" panose="020B0604030504040204" pitchFamily="34" charset="0"/>
                <a:ea typeface="Verdana" panose="020B0604030504040204" pitchFamily="34" charset="0"/>
                <a:cs typeface="Arial"/>
              </a:rPr>
              <a:t>Ministère </a:t>
            </a:r>
            <a:r>
              <a:rPr b="1" spc="-15" dirty="0">
                <a:latin typeface="Verdana" panose="020B0604030504040204" pitchFamily="34" charset="0"/>
                <a:ea typeface="Verdana" panose="020B0604030504040204" pitchFamily="34" charset="0"/>
                <a:cs typeface="Arial"/>
              </a:rPr>
              <a:t>des </a:t>
            </a:r>
            <a:r>
              <a:rPr b="1" spc="-5" dirty="0">
                <a:latin typeface="Verdana" panose="020B0604030504040204" pitchFamily="34" charset="0"/>
                <a:ea typeface="Verdana" panose="020B0604030504040204" pitchFamily="34" charset="0"/>
                <a:cs typeface="Arial"/>
              </a:rPr>
              <a:t>Affaires </a:t>
            </a:r>
            <a:r>
              <a:rPr b="1" spc="-35" dirty="0">
                <a:latin typeface="Verdana" panose="020B0604030504040204" pitchFamily="34" charset="0"/>
                <a:ea typeface="Verdana" panose="020B0604030504040204" pitchFamily="34" charset="0"/>
                <a:cs typeface="Arial"/>
              </a:rPr>
              <a:t>de </a:t>
            </a:r>
            <a:r>
              <a:rPr b="1" spc="-25" dirty="0">
                <a:latin typeface="Verdana" panose="020B0604030504040204" pitchFamily="34" charset="0"/>
                <a:ea typeface="Verdana" panose="020B0604030504040204" pitchFamily="34" charset="0"/>
                <a:cs typeface="Arial"/>
              </a:rPr>
              <a:t>la </a:t>
            </a:r>
            <a:r>
              <a:rPr b="1" spc="-5" dirty="0">
                <a:latin typeface="Verdana" panose="020B0604030504040204" pitchFamily="34" charset="0"/>
                <a:ea typeface="Verdana" panose="020B0604030504040204" pitchFamily="34" charset="0"/>
                <a:cs typeface="Arial"/>
              </a:rPr>
              <a:t>Jeunesse et </a:t>
            </a:r>
            <a:r>
              <a:rPr b="1" spc="-15" dirty="0">
                <a:latin typeface="Verdana" panose="020B0604030504040204" pitchFamily="34" charset="0"/>
                <a:ea typeface="Verdana" panose="020B0604030504040204" pitchFamily="34" charset="0"/>
                <a:cs typeface="Arial"/>
              </a:rPr>
              <a:t>des</a:t>
            </a:r>
            <a:r>
              <a:rPr b="1" spc="-295" dirty="0">
                <a:latin typeface="Verdana" panose="020B0604030504040204" pitchFamily="34" charset="0"/>
                <a:ea typeface="Verdana" panose="020B0604030504040204" pitchFamily="34" charset="0"/>
                <a:cs typeface="Arial"/>
              </a:rPr>
              <a:t> </a:t>
            </a:r>
            <a:r>
              <a:rPr b="1" spc="10" dirty="0" smtClean="0">
                <a:latin typeface="Verdana" panose="020B0604030504040204" pitchFamily="34" charset="0"/>
                <a:ea typeface="Verdana" panose="020B0604030504040204" pitchFamily="34" charset="0"/>
                <a:cs typeface="Arial"/>
              </a:rPr>
              <a:t>Sports</a:t>
            </a:r>
            <a:r>
              <a:rPr lang="fr-FR" b="1" spc="10" dirty="0" smtClean="0">
                <a:latin typeface="Verdana" panose="020B0604030504040204" pitchFamily="34" charset="0"/>
                <a:ea typeface="Verdana" panose="020B0604030504040204" pitchFamily="34" charset="0"/>
                <a:cs typeface="Arial"/>
              </a:rPr>
              <a:t> </a:t>
            </a:r>
          </a:p>
          <a:p>
            <a:pPr marL="12700">
              <a:lnSpc>
                <a:spcPts val="1955"/>
              </a:lnSpc>
            </a:pPr>
            <a:endParaRPr b="1" dirty="0">
              <a:latin typeface="Verdana" panose="020B0604030504040204" pitchFamily="34" charset="0"/>
              <a:ea typeface="Verdana" panose="020B0604030504040204" pitchFamily="34" charset="0"/>
              <a:cs typeface="Arial"/>
            </a:endParaRPr>
          </a:p>
          <a:p>
            <a:pPr marL="12700">
              <a:lnSpc>
                <a:spcPts val="1955"/>
              </a:lnSpc>
            </a:pPr>
            <a:r>
              <a:rPr b="1" u="sng" spc="20" dirty="0" smtClean="0">
                <a:latin typeface="Verdana" panose="020B0604030504040204" pitchFamily="34" charset="0"/>
                <a:ea typeface="Verdana" panose="020B0604030504040204" pitchFamily="34" charset="0"/>
                <a:cs typeface="Arial"/>
              </a:rPr>
              <a:t>Lieu </a:t>
            </a:r>
            <a:r>
              <a:rPr b="1" u="sng" spc="55" dirty="0">
                <a:latin typeface="Verdana" panose="020B0604030504040204" pitchFamily="34" charset="0"/>
                <a:ea typeface="Verdana" panose="020B0604030504040204" pitchFamily="34" charset="0"/>
                <a:cs typeface="Arial"/>
              </a:rPr>
              <a:t>et </a:t>
            </a:r>
            <a:r>
              <a:rPr b="1" u="sng" spc="40" dirty="0" smtClean="0">
                <a:latin typeface="Verdana" panose="020B0604030504040204" pitchFamily="34" charset="0"/>
                <a:ea typeface="Verdana" panose="020B0604030504040204" pitchFamily="34" charset="0"/>
                <a:cs typeface="Arial"/>
              </a:rPr>
              <a:t>date </a:t>
            </a:r>
            <a:r>
              <a:rPr b="1" u="sng" spc="65" dirty="0" err="1" smtClean="0">
                <a:latin typeface="Verdana" panose="020B0604030504040204" pitchFamily="34" charset="0"/>
                <a:ea typeface="Verdana" panose="020B0604030504040204" pitchFamily="34" charset="0"/>
                <a:cs typeface="Arial"/>
              </a:rPr>
              <a:t>activité</a:t>
            </a:r>
            <a:r>
              <a:rPr lang="fr-FR" b="1" u="sng" spc="65" dirty="0" smtClean="0">
                <a:latin typeface="Verdana" panose="020B0604030504040204" pitchFamily="34" charset="0"/>
                <a:ea typeface="Verdana" panose="020B0604030504040204" pitchFamily="34" charset="0"/>
                <a:cs typeface="Arial"/>
              </a:rPr>
              <a:t>s: </a:t>
            </a:r>
            <a:r>
              <a:rPr lang="fr-FR" b="1" spc="-10" dirty="0" smtClean="0">
                <a:latin typeface="Verdana" panose="020B0604030504040204" pitchFamily="34" charset="0"/>
                <a:ea typeface="Verdana" panose="020B0604030504040204" pitchFamily="34" charset="0"/>
                <a:cs typeface="Arial"/>
              </a:rPr>
              <a:t>13 février 2021 </a:t>
            </a:r>
          </a:p>
          <a:p>
            <a:pPr marL="12700">
              <a:lnSpc>
                <a:spcPts val="1955"/>
              </a:lnSpc>
            </a:pPr>
            <a:endParaRPr lang="fr-FR" b="1" dirty="0">
              <a:latin typeface="Verdana" panose="020B0604030504040204" pitchFamily="34" charset="0"/>
              <a:ea typeface="Verdana" panose="020B0604030504040204" pitchFamily="34" charset="0"/>
              <a:cs typeface="Arial"/>
            </a:endParaRPr>
          </a:p>
          <a:p>
            <a:pPr marL="12700">
              <a:lnSpc>
                <a:spcPts val="1955"/>
              </a:lnSpc>
            </a:pPr>
            <a:r>
              <a:rPr b="1" u="sng" spc="35" dirty="0" smtClean="0">
                <a:latin typeface="Verdana" panose="020B0604030504040204" pitchFamily="34" charset="0"/>
                <a:ea typeface="Verdana" panose="020B0604030504040204" pitchFamily="34" charset="0"/>
                <a:cs typeface="Arial"/>
              </a:rPr>
              <a:t>Site </a:t>
            </a:r>
            <a:r>
              <a:rPr b="1" u="sng" spc="30" dirty="0" smtClean="0">
                <a:latin typeface="Verdana" panose="020B0604030504040204" pitchFamily="34" charset="0"/>
                <a:ea typeface="Verdana" panose="020B0604030504040204" pitchFamily="34" charset="0"/>
                <a:cs typeface="Arial"/>
              </a:rPr>
              <a:t>web</a:t>
            </a:r>
            <a:r>
              <a:rPr b="1" u="sng" spc="-10" dirty="0" smtClean="0">
                <a:latin typeface="Verdana" panose="020B0604030504040204" pitchFamily="34" charset="0"/>
                <a:ea typeface="Verdana" panose="020B0604030504040204" pitchFamily="34" charset="0"/>
                <a:cs typeface="Arial"/>
              </a:rPr>
              <a:t>:</a:t>
            </a:r>
            <a:r>
              <a:rPr b="1" u="sng" spc="-114" dirty="0" smtClean="0">
                <a:latin typeface="Verdana" panose="020B0604030504040204" pitchFamily="34" charset="0"/>
                <a:ea typeface="Verdana" panose="020B0604030504040204" pitchFamily="34" charset="0"/>
                <a:cs typeface="Arial"/>
              </a:rPr>
              <a:t> </a:t>
            </a:r>
            <a:r>
              <a:rPr b="1" spc="-15" dirty="0" smtClean="0">
                <a:latin typeface="Verdana" panose="020B0604030504040204" pitchFamily="34" charset="0"/>
                <a:ea typeface="Verdana" panose="020B0604030504040204" pitchFamily="34" charset="0"/>
                <a:cs typeface="Arial"/>
                <a:hlinkClick r:id="rId2"/>
              </a:rPr>
              <a:t>www.lebij.be</a:t>
            </a:r>
            <a:endParaRPr lang="fr-FR" b="1" spc="-15" dirty="0" smtClean="0">
              <a:latin typeface="Verdana" panose="020B0604030504040204" pitchFamily="34" charset="0"/>
              <a:ea typeface="Verdana" panose="020B0604030504040204" pitchFamily="34" charset="0"/>
              <a:cs typeface="Arial"/>
            </a:endParaRPr>
          </a:p>
          <a:p>
            <a:pPr marL="12700">
              <a:lnSpc>
                <a:spcPts val="1995"/>
              </a:lnSpc>
            </a:pPr>
            <a:endParaRPr lang="fr-FR" sz="1700" spc="-15" dirty="0">
              <a:latin typeface="Arial"/>
              <a:cs typeface="Arial"/>
            </a:endParaRPr>
          </a:p>
          <a:p>
            <a:pPr marL="12700">
              <a:lnSpc>
                <a:spcPts val="1995"/>
              </a:lnSpc>
            </a:pPr>
            <a:endParaRPr lang="fr-FR" sz="1700" spc="-15" dirty="0" smtClean="0">
              <a:latin typeface="Arial"/>
              <a:cs typeface="Arial"/>
            </a:endParaRPr>
          </a:p>
          <a:p>
            <a:pPr marL="12700">
              <a:lnSpc>
                <a:spcPts val="1995"/>
              </a:lnSpc>
            </a:pPr>
            <a:endParaRPr sz="1700" dirty="0">
              <a:latin typeface="Arial"/>
              <a:cs typeface="Arial"/>
            </a:endParaRPr>
          </a:p>
        </p:txBody>
      </p:sp>
      <p:sp>
        <p:nvSpPr>
          <p:cNvPr id="4" name="object 4"/>
          <p:cNvSpPr/>
          <p:nvPr/>
        </p:nvSpPr>
        <p:spPr>
          <a:xfrm>
            <a:off x="16824934" y="632633"/>
            <a:ext cx="2373811" cy="1331650"/>
          </a:xfrm>
          <a:prstGeom prst="rect">
            <a:avLst/>
          </a:prstGeom>
          <a:blipFill>
            <a:blip r:embed="rId3" cstate="print"/>
            <a:stretch>
              <a:fillRect/>
            </a:stretch>
          </a:blipFill>
        </p:spPr>
        <p:txBody>
          <a:bodyPr wrap="square" lIns="0" tIns="0" rIns="0" bIns="0" rtlCol="0"/>
          <a:lstStyle/>
          <a:p>
            <a:endParaRPr/>
          </a:p>
        </p:txBody>
      </p:sp>
      <p:sp>
        <p:nvSpPr>
          <p:cNvPr id="5" name="object 5"/>
          <p:cNvSpPr/>
          <p:nvPr/>
        </p:nvSpPr>
        <p:spPr>
          <a:xfrm>
            <a:off x="11347451" y="2759075"/>
            <a:ext cx="5257799" cy="7810183"/>
          </a:xfrm>
          <a:prstGeom prst="rect">
            <a:avLst/>
          </a:prstGeom>
          <a:blipFill>
            <a:blip r:embed="rId4" cstate="print"/>
            <a:stretch>
              <a:fillRect/>
            </a:stretch>
          </a:blipFill>
        </p:spPr>
        <p:txBody>
          <a:bodyPr wrap="square" lIns="0" tIns="0" rIns="0" bIns="0" rtlCol="0"/>
          <a:lstStyle/>
          <a:p>
            <a:endParaRPr/>
          </a:p>
        </p:txBody>
      </p:sp>
      <p:sp>
        <p:nvSpPr>
          <p:cNvPr id="8" name="Espace réservé de la date 7"/>
          <p:cNvSpPr>
            <a:spLocks noGrp="1"/>
          </p:cNvSpPr>
          <p:nvPr>
            <p:ph type="dt" sz="half" idx="6"/>
          </p:nvPr>
        </p:nvSpPr>
        <p:spPr/>
        <p:txBody>
          <a:bodyPr/>
          <a:lstStyle/>
          <a:p>
            <a:fld id="{0BBE0EEF-CB4C-46A3-BC2F-963D685CD3BF}" type="datetime1">
              <a:rPr lang="fr-FR" smtClean="0"/>
              <a:t>03/02/2021</a:t>
            </a:fld>
            <a:endParaRPr lang="en-US"/>
          </a:p>
        </p:txBody>
      </p:sp>
      <p:sp>
        <p:nvSpPr>
          <p:cNvPr id="10" name="Espace réservé du numéro de diapositive 9"/>
          <p:cNvSpPr>
            <a:spLocks noGrp="1"/>
          </p:cNvSpPr>
          <p:nvPr>
            <p:ph type="sldNum" sz="quarter" idx="7"/>
          </p:nvPr>
        </p:nvSpPr>
        <p:spPr/>
        <p:txBody>
          <a:bodyPr/>
          <a:lstStyle/>
          <a:p>
            <a:fld id="{B6F15528-21DE-4FAA-801E-634DDDAF4B2B}" type="slidenum">
              <a:rPr lang="fr-FR" smtClean="0"/>
              <a:pPr/>
              <a:t>12</a:t>
            </a:fld>
            <a:endParaRPr lang="fr-FR"/>
          </a:p>
        </p:txBody>
      </p:sp>
      <p:pic>
        <p:nvPicPr>
          <p:cNvPr id="11" name="Picture 4" descr="C:\Délégation Wallonies Bruxelles\Communication\TEM\LOGO TEM 2020-2021.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136650" y="520041"/>
            <a:ext cx="3200400" cy="2087701"/>
          </a:xfrm>
          <a:prstGeom prst="rect">
            <a:avLst/>
          </a:prstGeom>
          <a:noFill/>
          <a:extLst>
            <a:ext uri="{909E8E84-426E-40DD-AFC4-6F175D3DCCD1}">
              <a14:hiddenFill xmlns:a14="http://schemas.microsoft.com/office/drawing/2010/main">
                <a:solidFill>
                  <a:srgbClr val="FFFFFF"/>
                </a:solidFill>
              </a14:hiddenFill>
            </a:ext>
          </a:extLst>
        </p:spPr>
      </p:pic>
      <p:pic>
        <p:nvPicPr>
          <p:cNvPr id="5122" name="Picture 2" descr="Bureau International Jeunesse (BIJ) | LinkedIn"/>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7216771" y="4206875"/>
            <a:ext cx="2117237" cy="1897756"/>
          </a:xfrm>
          <a:prstGeom prst="rect">
            <a:avLst/>
          </a:prstGeom>
          <a:noFill/>
          <a:extLst>
            <a:ext uri="{909E8E84-426E-40DD-AFC4-6F175D3DCCD1}">
              <a14:hiddenFill xmlns:a14="http://schemas.microsoft.com/office/drawing/2010/main">
                <a:solidFill>
                  <a:srgbClr val="FFFFFF"/>
                </a:solidFill>
              </a14:hiddenFill>
            </a:ext>
          </a:extLst>
        </p:spPr>
      </p:pic>
      <p:pic>
        <p:nvPicPr>
          <p:cNvPr id="5124" name="Picture 4" descr="Le budget du min.des affaires de la jeunesse et du sport approuvé"/>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7097837" y="7102475"/>
            <a:ext cx="2498508" cy="168592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7613650" y="2149475"/>
            <a:ext cx="12132310" cy="8146461"/>
          </a:xfrm>
          <a:prstGeom prst="rect">
            <a:avLst/>
          </a:prstGeom>
        </p:spPr>
        <p:style>
          <a:lnRef idx="2">
            <a:schemeClr val="dk1"/>
          </a:lnRef>
          <a:fillRef idx="1">
            <a:schemeClr val="lt1"/>
          </a:fillRef>
          <a:effectRef idx="0">
            <a:schemeClr val="dk1"/>
          </a:effectRef>
          <a:fontRef idx="minor">
            <a:schemeClr val="dk1"/>
          </a:fontRef>
        </p:style>
        <p:txBody>
          <a:bodyPr vert="horz" wrap="square" lIns="0" tIns="15875" rIns="0" bIns="0" rtlCol="0">
            <a:spAutoFit/>
          </a:bodyPr>
          <a:lstStyle/>
          <a:p>
            <a:pPr marL="12700" algn="ctr">
              <a:lnSpc>
                <a:spcPts val="2620"/>
              </a:lnSpc>
              <a:spcBef>
                <a:spcPts val="125"/>
              </a:spcBef>
            </a:pPr>
            <a:r>
              <a:rPr lang="fr-FR" sz="2000" spc="70" dirty="0" smtClean="0">
                <a:latin typeface="Verdana" panose="020B0604030504040204" pitchFamily="34" charset="0"/>
                <a:ea typeface="Verdana" panose="020B0604030504040204" pitchFamily="34" charset="0"/>
                <a:cs typeface="Arial"/>
              </a:rPr>
              <a:t> </a:t>
            </a:r>
          </a:p>
          <a:p>
            <a:pPr marL="12700" algn="ctr">
              <a:lnSpc>
                <a:spcPts val="2620"/>
              </a:lnSpc>
              <a:spcBef>
                <a:spcPts val="125"/>
              </a:spcBef>
            </a:pPr>
            <a:r>
              <a:rPr lang="fr-FR" sz="2800" b="1" spc="-65" dirty="0" smtClean="0">
                <a:latin typeface="Verdana" panose="020B0604030504040204" pitchFamily="34" charset="0"/>
                <a:ea typeface="Verdana" panose="020B0604030504040204" pitchFamily="34" charset="0"/>
                <a:cs typeface="Arial"/>
              </a:rPr>
              <a:t>FORUM </a:t>
            </a:r>
            <a:r>
              <a:rPr lang="fr-FR" sz="2800" b="1" spc="-180" dirty="0" smtClean="0">
                <a:latin typeface="Verdana" panose="020B0604030504040204" pitchFamily="34" charset="0"/>
                <a:ea typeface="Verdana" panose="020B0604030504040204" pitchFamily="34" charset="0"/>
                <a:cs typeface="Arial"/>
              </a:rPr>
              <a:t>PAROLES </a:t>
            </a:r>
            <a:r>
              <a:rPr lang="fr-FR" sz="2800" b="1" spc="-180" dirty="0">
                <a:latin typeface="Verdana" panose="020B0604030504040204" pitchFamily="34" charset="0"/>
                <a:ea typeface="Verdana" panose="020B0604030504040204" pitchFamily="34" charset="0"/>
                <a:cs typeface="Arial"/>
              </a:rPr>
              <a:t>DE </a:t>
            </a:r>
            <a:r>
              <a:rPr lang="fr-FR" sz="2800" b="1" spc="-130" dirty="0">
                <a:latin typeface="Verdana" panose="020B0604030504040204" pitchFamily="34" charset="0"/>
                <a:ea typeface="Verdana" panose="020B0604030504040204" pitchFamily="34" charset="0"/>
                <a:cs typeface="Arial"/>
              </a:rPr>
              <a:t>RUE</a:t>
            </a:r>
            <a:r>
              <a:rPr lang="fr-FR" sz="2800" b="1" spc="305" dirty="0">
                <a:latin typeface="Verdana" panose="020B0604030504040204" pitchFamily="34" charset="0"/>
                <a:ea typeface="Verdana" panose="020B0604030504040204" pitchFamily="34" charset="0"/>
                <a:cs typeface="Arial"/>
              </a:rPr>
              <a:t> </a:t>
            </a:r>
            <a:r>
              <a:rPr lang="fr-FR" sz="2800" b="1" spc="65" dirty="0" smtClean="0">
                <a:latin typeface="Verdana" panose="020B0604030504040204" pitchFamily="34" charset="0"/>
                <a:ea typeface="Verdana" panose="020B0604030504040204" pitchFamily="34" charset="0"/>
                <a:cs typeface="Arial"/>
              </a:rPr>
              <a:t>III</a:t>
            </a:r>
          </a:p>
          <a:p>
            <a:pPr marL="12700" algn="ctr">
              <a:lnSpc>
                <a:spcPts val="2620"/>
              </a:lnSpc>
              <a:spcBef>
                <a:spcPts val="125"/>
              </a:spcBef>
            </a:pPr>
            <a:endParaRPr lang="fr-FR" sz="2800" dirty="0">
              <a:latin typeface="Verdana" panose="020B0604030504040204" pitchFamily="34" charset="0"/>
              <a:ea typeface="Verdana" panose="020B0604030504040204" pitchFamily="34" charset="0"/>
              <a:cs typeface="Arial"/>
            </a:endParaRPr>
          </a:p>
          <a:p>
            <a:pPr marL="12700" algn="just">
              <a:lnSpc>
                <a:spcPts val="2620"/>
              </a:lnSpc>
              <a:spcBef>
                <a:spcPts val="125"/>
              </a:spcBef>
            </a:pPr>
            <a:endParaRPr lang="fr-FR" sz="2000" spc="70" dirty="0" smtClean="0">
              <a:latin typeface="Verdana" panose="020B0604030504040204" pitchFamily="34" charset="0"/>
              <a:ea typeface="Verdana" panose="020B0604030504040204" pitchFamily="34" charset="0"/>
              <a:cs typeface="Arial"/>
            </a:endParaRPr>
          </a:p>
          <a:p>
            <a:pPr marL="12700" algn="just">
              <a:lnSpc>
                <a:spcPts val="2620"/>
              </a:lnSpc>
              <a:spcBef>
                <a:spcPts val="125"/>
              </a:spcBef>
            </a:pPr>
            <a:r>
              <a:rPr sz="2400" spc="70" dirty="0" smtClean="0">
                <a:latin typeface="Verdana" panose="020B0604030504040204" pitchFamily="34" charset="0"/>
                <a:ea typeface="Verdana" panose="020B0604030504040204" pitchFamily="34" charset="0"/>
                <a:cs typeface="Arial"/>
              </a:rPr>
              <a:t>Participation</a:t>
            </a:r>
            <a:r>
              <a:rPr sz="2400" spc="-25" dirty="0" smtClean="0">
                <a:latin typeface="Verdana" panose="020B0604030504040204" pitchFamily="34" charset="0"/>
                <a:ea typeface="Verdana" panose="020B0604030504040204" pitchFamily="34" charset="0"/>
                <a:cs typeface="Arial"/>
              </a:rPr>
              <a:t> </a:t>
            </a:r>
            <a:r>
              <a:rPr sz="2400" spc="5" dirty="0">
                <a:latin typeface="Verdana" panose="020B0604030504040204" pitchFamily="34" charset="0"/>
                <a:ea typeface="Verdana" panose="020B0604030504040204" pitchFamily="34" charset="0"/>
                <a:cs typeface="Arial"/>
              </a:rPr>
              <a:t>de</a:t>
            </a:r>
            <a:r>
              <a:rPr sz="2400" spc="-25" dirty="0">
                <a:latin typeface="Verdana" panose="020B0604030504040204" pitchFamily="34" charset="0"/>
                <a:ea typeface="Verdana" panose="020B0604030504040204" pitchFamily="34" charset="0"/>
                <a:cs typeface="Arial"/>
              </a:rPr>
              <a:t> </a:t>
            </a:r>
            <a:r>
              <a:rPr sz="2400" spc="25" dirty="0">
                <a:latin typeface="Verdana" panose="020B0604030504040204" pitchFamily="34" charset="0"/>
                <a:ea typeface="Verdana" panose="020B0604030504040204" pitchFamily="34" charset="0"/>
                <a:cs typeface="Arial"/>
              </a:rPr>
              <a:t>5</a:t>
            </a:r>
            <a:r>
              <a:rPr sz="2400" spc="-20" dirty="0">
                <a:latin typeface="Verdana" panose="020B0604030504040204" pitchFamily="34" charset="0"/>
                <a:ea typeface="Verdana" panose="020B0604030504040204" pitchFamily="34" charset="0"/>
                <a:cs typeface="Arial"/>
              </a:rPr>
              <a:t> </a:t>
            </a:r>
            <a:r>
              <a:rPr sz="2400" spc="50" dirty="0">
                <a:latin typeface="Verdana" panose="020B0604030504040204" pitchFamily="34" charset="0"/>
                <a:ea typeface="Verdana" panose="020B0604030504040204" pitchFamily="34" charset="0"/>
                <a:cs typeface="Arial"/>
              </a:rPr>
              <a:t>travailleurs</a:t>
            </a:r>
            <a:r>
              <a:rPr sz="2400" spc="-25" dirty="0">
                <a:latin typeface="Verdana" panose="020B0604030504040204" pitchFamily="34" charset="0"/>
                <a:ea typeface="Verdana" panose="020B0604030504040204" pitchFamily="34" charset="0"/>
                <a:cs typeface="Arial"/>
              </a:rPr>
              <a:t> </a:t>
            </a:r>
            <a:r>
              <a:rPr sz="2400" spc="55" dirty="0">
                <a:latin typeface="Verdana" panose="020B0604030504040204" pitchFamily="34" charset="0"/>
                <a:ea typeface="Verdana" panose="020B0604030504040204" pitchFamily="34" charset="0"/>
                <a:cs typeface="Arial"/>
              </a:rPr>
              <a:t>sociaux</a:t>
            </a:r>
            <a:r>
              <a:rPr sz="2400" spc="-25" dirty="0">
                <a:latin typeface="Verdana" panose="020B0604030504040204" pitchFamily="34" charset="0"/>
                <a:ea typeface="Verdana" panose="020B0604030504040204" pitchFamily="34" charset="0"/>
                <a:cs typeface="Arial"/>
              </a:rPr>
              <a:t> </a:t>
            </a:r>
            <a:r>
              <a:rPr sz="2400" spc="5" dirty="0">
                <a:latin typeface="Verdana" panose="020B0604030504040204" pitchFamily="34" charset="0"/>
                <a:ea typeface="Verdana" panose="020B0604030504040204" pitchFamily="34" charset="0"/>
                <a:cs typeface="Arial"/>
              </a:rPr>
              <a:t>de</a:t>
            </a:r>
            <a:r>
              <a:rPr sz="2400" spc="-20" dirty="0">
                <a:latin typeface="Verdana" panose="020B0604030504040204" pitchFamily="34" charset="0"/>
                <a:ea typeface="Verdana" panose="020B0604030504040204" pitchFamily="34" charset="0"/>
                <a:cs typeface="Arial"/>
              </a:rPr>
              <a:t> </a:t>
            </a:r>
            <a:r>
              <a:rPr sz="2400" spc="15" dirty="0">
                <a:latin typeface="Verdana" panose="020B0604030504040204" pitchFamily="34" charset="0"/>
                <a:ea typeface="Verdana" panose="020B0604030504040204" pitchFamily="34" charset="0"/>
                <a:cs typeface="Arial"/>
              </a:rPr>
              <a:t>rue</a:t>
            </a:r>
            <a:r>
              <a:rPr sz="2400" spc="-25" dirty="0">
                <a:latin typeface="Verdana" panose="020B0604030504040204" pitchFamily="34" charset="0"/>
                <a:ea typeface="Verdana" panose="020B0604030504040204" pitchFamily="34" charset="0"/>
                <a:cs typeface="Arial"/>
              </a:rPr>
              <a:t> </a:t>
            </a:r>
            <a:r>
              <a:rPr sz="2400" spc="65" dirty="0">
                <a:latin typeface="Verdana" panose="020B0604030504040204" pitchFamily="34" charset="0"/>
                <a:ea typeface="Verdana" panose="020B0604030504040204" pitchFamily="34" charset="0"/>
                <a:cs typeface="Arial"/>
              </a:rPr>
              <a:t>tunisiens</a:t>
            </a:r>
            <a:r>
              <a:rPr sz="2400" spc="-20" dirty="0">
                <a:latin typeface="Verdana" panose="020B0604030504040204" pitchFamily="34" charset="0"/>
                <a:ea typeface="Verdana" panose="020B0604030504040204" pitchFamily="34" charset="0"/>
                <a:cs typeface="Arial"/>
              </a:rPr>
              <a:t> </a:t>
            </a:r>
            <a:r>
              <a:rPr sz="2400" spc="30" dirty="0">
                <a:latin typeface="Verdana" panose="020B0604030504040204" pitchFamily="34" charset="0"/>
                <a:ea typeface="Verdana" panose="020B0604030504040204" pitchFamily="34" charset="0"/>
                <a:cs typeface="Arial"/>
              </a:rPr>
              <a:t>(échanges</a:t>
            </a:r>
            <a:r>
              <a:rPr sz="2400" spc="-20" dirty="0">
                <a:latin typeface="Verdana" panose="020B0604030504040204" pitchFamily="34" charset="0"/>
                <a:ea typeface="Verdana" panose="020B0604030504040204" pitchFamily="34" charset="0"/>
                <a:cs typeface="Arial"/>
              </a:rPr>
              <a:t> </a:t>
            </a:r>
            <a:r>
              <a:rPr sz="2400" spc="5" dirty="0">
                <a:latin typeface="Verdana" panose="020B0604030504040204" pitchFamily="34" charset="0"/>
                <a:ea typeface="Verdana" panose="020B0604030504040204" pitchFamily="34" charset="0"/>
                <a:cs typeface="Arial"/>
              </a:rPr>
              <a:t>de</a:t>
            </a:r>
            <a:r>
              <a:rPr sz="2400" spc="-25" dirty="0">
                <a:latin typeface="Verdana" panose="020B0604030504040204" pitchFamily="34" charset="0"/>
                <a:ea typeface="Verdana" panose="020B0604030504040204" pitchFamily="34" charset="0"/>
                <a:cs typeface="Arial"/>
              </a:rPr>
              <a:t> </a:t>
            </a:r>
            <a:r>
              <a:rPr sz="2400" spc="55" dirty="0">
                <a:latin typeface="Verdana" panose="020B0604030504040204" pitchFamily="34" charset="0"/>
                <a:ea typeface="Verdana" panose="020B0604030504040204" pitchFamily="34" charset="0"/>
                <a:cs typeface="Arial"/>
              </a:rPr>
              <a:t>pratique</a:t>
            </a:r>
            <a:r>
              <a:rPr sz="2400" spc="-25" dirty="0">
                <a:latin typeface="Verdana" panose="020B0604030504040204" pitchFamily="34" charset="0"/>
                <a:ea typeface="Verdana" panose="020B0604030504040204" pitchFamily="34" charset="0"/>
                <a:cs typeface="Arial"/>
              </a:rPr>
              <a:t> </a:t>
            </a:r>
            <a:r>
              <a:rPr sz="2400" spc="60" dirty="0">
                <a:latin typeface="Verdana" panose="020B0604030504040204" pitchFamily="34" charset="0"/>
                <a:ea typeface="Verdana" panose="020B0604030504040204" pitchFamily="34" charset="0"/>
                <a:cs typeface="Arial"/>
              </a:rPr>
              <a:t>et</a:t>
            </a:r>
            <a:r>
              <a:rPr sz="2400" spc="-20" dirty="0">
                <a:latin typeface="Verdana" panose="020B0604030504040204" pitchFamily="34" charset="0"/>
                <a:ea typeface="Verdana" panose="020B0604030504040204" pitchFamily="34" charset="0"/>
                <a:cs typeface="Arial"/>
              </a:rPr>
              <a:t> </a:t>
            </a:r>
            <a:r>
              <a:rPr sz="2400" spc="50" dirty="0">
                <a:latin typeface="Verdana" panose="020B0604030504040204" pitchFamily="34" charset="0"/>
                <a:ea typeface="Verdana" panose="020B0604030504040204" pitchFamily="34" charset="0"/>
                <a:cs typeface="Arial"/>
              </a:rPr>
              <a:t>partages</a:t>
            </a:r>
            <a:r>
              <a:rPr sz="2400" spc="-25" dirty="0">
                <a:latin typeface="Verdana" panose="020B0604030504040204" pitchFamily="34" charset="0"/>
                <a:ea typeface="Verdana" panose="020B0604030504040204" pitchFamily="34" charset="0"/>
                <a:cs typeface="Arial"/>
              </a:rPr>
              <a:t> </a:t>
            </a:r>
            <a:r>
              <a:rPr sz="2400" spc="30" dirty="0" err="1">
                <a:latin typeface="Verdana" panose="020B0604030504040204" pitchFamily="34" charset="0"/>
                <a:ea typeface="Verdana" panose="020B0604030504040204" pitchFamily="34" charset="0"/>
                <a:cs typeface="Arial"/>
              </a:rPr>
              <a:t>d’expertise</a:t>
            </a:r>
            <a:r>
              <a:rPr sz="2400" spc="30" dirty="0" smtClean="0">
                <a:latin typeface="Verdana" panose="020B0604030504040204" pitchFamily="34" charset="0"/>
                <a:ea typeface="Verdana" panose="020B0604030504040204" pitchFamily="34" charset="0"/>
                <a:cs typeface="Arial"/>
              </a:rPr>
              <a:t>)</a:t>
            </a:r>
            <a:r>
              <a:rPr lang="fr-FR" sz="2400" spc="30" dirty="0" smtClean="0">
                <a:latin typeface="Verdana" panose="020B0604030504040204" pitchFamily="34" charset="0"/>
                <a:ea typeface="Verdana" panose="020B0604030504040204" pitchFamily="34" charset="0"/>
                <a:cs typeface="Arial"/>
              </a:rPr>
              <a:t>.</a:t>
            </a:r>
            <a:endParaRPr sz="2400" dirty="0">
              <a:latin typeface="Verdana" panose="020B0604030504040204" pitchFamily="34" charset="0"/>
              <a:ea typeface="Verdana" panose="020B0604030504040204" pitchFamily="34" charset="0"/>
              <a:cs typeface="Arial"/>
            </a:endParaRPr>
          </a:p>
          <a:p>
            <a:pPr marL="12700" marR="5080" algn="just">
              <a:lnSpc>
                <a:spcPts val="2600"/>
              </a:lnSpc>
              <a:spcBef>
                <a:spcPts val="100"/>
              </a:spcBef>
            </a:pPr>
            <a:r>
              <a:rPr sz="2400" spc="-20" dirty="0">
                <a:latin typeface="Verdana" panose="020B0604030504040204" pitchFamily="34" charset="0"/>
                <a:ea typeface="Verdana" panose="020B0604030504040204" pitchFamily="34" charset="0"/>
                <a:cs typeface="Arial"/>
              </a:rPr>
              <a:t>Né</a:t>
            </a:r>
            <a:r>
              <a:rPr sz="2400" spc="-65" dirty="0">
                <a:latin typeface="Verdana" panose="020B0604030504040204" pitchFamily="34" charset="0"/>
                <a:ea typeface="Verdana" panose="020B0604030504040204" pitchFamily="34" charset="0"/>
                <a:cs typeface="Arial"/>
              </a:rPr>
              <a:t> </a:t>
            </a:r>
            <a:r>
              <a:rPr sz="2400" spc="5" dirty="0">
                <a:latin typeface="Verdana" panose="020B0604030504040204" pitchFamily="34" charset="0"/>
                <a:ea typeface="Verdana" panose="020B0604030504040204" pitchFamily="34" charset="0"/>
                <a:cs typeface="Arial"/>
              </a:rPr>
              <a:t>en</a:t>
            </a:r>
            <a:r>
              <a:rPr sz="2400" spc="-60" dirty="0">
                <a:latin typeface="Verdana" panose="020B0604030504040204" pitchFamily="34" charset="0"/>
                <a:ea typeface="Verdana" panose="020B0604030504040204" pitchFamily="34" charset="0"/>
                <a:cs typeface="Arial"/>
              </a:rPr>
              <a:t> </a:t>
            </a:r>
            <a:r>
              <a:rPr sz="2400" spc="40" dirty="0">
                <a:latin typeface="Verdana" panose="020B0604030504040204" pitchFamily="34" charset="0"/>
                <a:ea typeface="Verdana" panose="020B0604030504040204" pitchFamily="34" charset="0"/>
                <a:cs typeface="Arial"/>
              </a:rPr>
              <a:t>2002</a:t>
            </a:r>
            <a:r>
              <a:rPr sz="2400" spc="-60" dirty="0">
                <a:latin typeface="Verdana" panose="020B0604030504040204" pitchFamily="34" charset="0"/>
                <a:ea typeface="Verdana" panose="020B0604030504040204" pitchFamily="34" charset="0"/>
                <a:cs typeface="Arial"/>
              </a:rPr>
              <a:t> </a:t>
            </a:r>
            <a:r>
              <a:rPr sz="2400" dirty="0">
                <a:latin typeface="Verdana" panose="020B0604030504040204" pitchFamily="34" charset="0"/>
                <a:ea typeface="Verdana" panose="020B0604030504040204" pitchFamily="34" charset="0"/>
                <a:cs typeface="Arial"/>
              </a:rPr>
              <a:t>à</a:t>
            </a:r>
            <a:r>
              <a:rPr sz="2400" spc="-60" dirty="0">
                <a:latin typeface="Verdana" panose="020B0604030504040204" pitchFamily="34" charset="0"/>
                <a:ea typeface="Verdana" panose="020B0604030504040204" pitchFamily="34" charset="0"/>
                <a:cs typeface="Arial"/>
              </a:rPr>
              <a:t> </a:t>
            </a:r>
            <a:r>
              <a:rPr sz="2400" spc="65" dirty="0">
                <a:latin typeface="Verdana" panose="020B0604030504040204" pitchFamily="34" charset="0"/>
                <a:ea typeface="Verdana" panose="020B0604030504040204" pitchFamily="34" charset="0"/>
                <a:cs typeface="Arial"/>
              </a:rPr>
              <a:t>l’initiative</a:t>
            </a:r>
            <a:r>
              <a:rPr sz="2400" spc="-55" dirty="0">
                <a:latin typeface="Verdana" panose="020B0604030504040204" pitchFamily="34" charset="0"/>
                <a:ea typeface="Verdana" panose="020B0604030504040204" pitchFamily="34" charset="0"/>
                <a:cs typeface="Arial"/>
              </a:rPr>
              <a:t> </a:t>
            </a:r>
            <a:r>
              <a:rPr sz="2400" spc="5" dirty="0">
                <a:latin typeface="Verdana" panose="020B0604030504040204" pitchFamily="34" charset="0"/>
                <a:ea typeface="Verdana" panose="020B0604030504040204" pitchFamily="34" charset="0"/>
                <a:cs typeface="Arial"/>
              </a:rPr>
              <a:t>de</a:t>
            </a:r>
            <a:r>
              <a:rPr sz="2400" spc="-65" dirty="0">
                <a:latin typeface="Verdana" panose="020B0604030504040204" pitchFamily="34" charset="0"/>
                <a:ea typeface="Verdana" panose="020B0604030504040204" pitchFamily="34" charset="0"/>
                <a:cs typeface="Arial"/>
              </a:rPr>
              <a:t> </a:t>
            </a:r>
            <a:r>
              <a:rPr sz="2400" spc="25" dirty="0">
                <a:latin typeface="Verdana" panose="020B0604030504040204" pitchFamily="34" charset="0"/>
                <a:ea typeface="Verdana" panose="020B0604030504040204" pitchFamily="34" charset="0"/>
                <a:cs typeface="Arial"/>
              </a:rPr>
              <a:t>Dynamo</a:t>
            </a:r>
            <a:r>
              <a:rPr sz="2400" spc="-55" dirty="0">
                <a:latin typeface="Verdana" panose="020B0604030504040204" pitchFamily="34" charset="0"/>
                <a:ea typeface="Verdana" panose="020B0604030504040204" pitchFamily="34" charset="0"/>
                <a:cs typeface="Arial"/>
              </a:rPr>
              <a:t> </a:t>
            </a:r>
            <a:r>
              <a:rPr sz="2400" spc="60" dirty="0">
                <a:latin typeface="Verdana" panose="020B0604030504040204" pitchFamily="34" charset="0"/>
                <a:ea typeface="Verdana" panose="020B0604030504040204" pitchFamily="34" charset="0"/>
                <a:cs typeface="Arial"/>
              </a:rPr>
              <a:t>International</a:t>
            </a:r>
            <a:r>
              <a:rPr sz="2400" spc="-60" dirty="0">
                <a:latin typeface="Verdana" panose="020B0604030504040204" pitchFamily="34" charset="0"/>
                <a:ea typeface="Verdana" panose="020B0604030504040204" pitchFamily="34" charset="0"/>
                <a:cs typeface="Arial"/>
              </a:rPr>
              <a:t> </a:t>
            </a:r>
            <a:r>
              <a:rPr sz="2400" spc="35" dirty="0">
                <a:latin typeface="Verdana" panose="020B0604030504040204" pitchFamily="34" charset="0"/>
                <a:ea typeface="Verdana" panose="020B0604030504040204" pitchFamily="34" charset="0"/>
                <a:cs typeface="Arial"/>
              </a:rPr>
              <a:t>Street</a:t>
            </a:r>
            <a:r>
              <a:rPr sz="2400" spc="-55" dirty="0">
                <a:latin typeface="Verdana" panose="020B0604030504040204" pitchFamily="34" charset="0"/>
                <a:ea typeface="Verdana" panose="020B0604030504040204" pitchFamily="34" charset="0"/>
                <a:cs typeface="Arial"/>
              </a:rPr>
              <a:t> </a:t>
            </a:r>
            <a:r>
              <a:rPr sz="2400" spc="10" dirty="0">
                <a:latin typeface="Verdana" panose="020B0604030504040204" pitchFamily="34" charset="0"/>
                <a:ea typeface="Verdana" panose="020B0604030504040204" pitchFamily="34" charset="0"/>
                <a:cs typeface="Arial"/>
              </a:rPr>
              <a:t>Workers</a:t>
            </a:r>
            <a:r>
              <a:rPr sz="2400" spc="-60" dirty="0">
                <a:latin typeface="Verdana" panose="020B0604030504040204" pitchFamily="34" charset="0"/>
                <a:ea typeface="Verdana" panose="020B0604030504040204" pitchFamily="34" charset="0"/>
                <a:cs typeface="Arial"/>
              </a:rPr>
              <a:t> </a:t>
            </a:r>
            <a:r>
              <a:rPr sz="2400" spc="30" dirty="0">
                <a:latin typeface="Verdana" panose="020B0604030504040204" pitchFamily="34" charset="0"/>
                <a:ea typeface="Verdana" panose="020B0604030504040204" pitchFamily="34" charset="0"/>
                <a:cs typeface="Arial"/>
              </a:rPr>
              <a:t>Network,</a:t>
            </a:r>
            <a:r>
              <a:rPr sz="2400" spc="-65" dirty="0">
                <a:latin typeface="Verdana" panose="020B0604030504040204" pitchFamily="34" charset="0"/>
                <a:ea typeface="Verdana" panose="020B0604030504040204" pitchFamily="34" charset="0"/>
                <a:cs typeface="Arial"/>
              </a:rPr>
              <a:t> </a:t>
            </a:r>
            <a:r>
              <a:rPr sz="2400" spc="20" dirty="0">
                <a:latin typeface="Verdana" panose="020B0604030504040204" pitchFamily="34" charset="0"/>
                <a:ea typeface="Verdana" panose="020B0604030504040204" pitchFamily="34" charset="0"/>
                <a:cs typeface="Arial"/>
              </a:rPr>
              <a:t>le</a:t>
            </a:r>
            <a:r>
              <a:rPr sz="2400" spc="-60" dirty="0">
                <a:latin typeface="Verdana" panose="020B0604030504040204" pitchFamily="34" charset="0"/>
                <a:ea typeface="Verdana" panose="020B0604030504040204" pitchFamily="34" charset="0"/>
                <a:cs typeface="Arial"/>
              </a:rPr>
              <a:t> </a:t>
            </a:r>
            <a:r>
              <a:rPr sz="2400" spc="40" dirty="0">
                <a:latin typeface="Verdana" panose="020B0604030504040204" pitchFamily="34" charset="0"/>
                <a:ea typeface="Verdana" panose="020B0604030504040204" pitchFamily="34" charset="0"/>
                <a:cs typeface="Arial"/>
              </a:rPr>
              <a:t>Forum</a:t>
            </a:r>
            <a:r>
              <a:rPr sz="2400" spc="-65" dirty="0">
                <a:latin typeface="Verdana" panose="020B0604030504040204" pitchFamily="34" charset="0"/>
                <a:ea typeface="Verdana" panose="020B0604030504040204" pitchFamily="34" charset="0"/>
                <a:cs typeface="Arial"/>
              </a:rPr>
              <a:t> </a:t>
            </a:r>
            <a:r>
              <a:rPr sz="2400" spc="25" dirty="0">
                <a:latin typeface="Verdana" panose="020B0604030504040204" pitchFamily="34" charset="0"/>
                <a:ea typeface="Verdana" panose="020B0604030504040204" pitchFamily="34" charset="0"/>
                <a:cs typeface="Arial"/>
              </a:rPr>
              <a:t>Paroles</a:t>
            </a:r>
            <a:r>
              <a:rPr sz="2400" spc="-60" dirty="0">
                <a:latin typeface="Verdana" panose="020B0604030504040204" pitchFamily="34" charset="0"/>
                <a:ea typeface="Verdana" panose="020B0604030504040204" pitchFamily="34" charset="0"/>
                <a:cs typeface="Arial"/>
              </a:rPr>
              <a:t> </a:t>
            </a:r>
            <a:r>
              <a:rPr sz="2400" spc="5" dirty="0">
                <a:latin typeface="Verdana" panose="020B0604030504040204" pitchFamily="34" charset="0"/>
                <a:ea typeface="Verdana" panose="020B0604030504040204" pitchFamily="34" charset="0"/>
                <a:cs typeface="Arial"/>
              </a:rPr>
              <a:t>de</a:t>
            </a:r>
            <a:r>
              <a:rPr sz="2400" spc="-65" dirty="0">
                <a:latin typeface="Verdana" panose="020B0604030504040204" pitchFamily="34" charset="0"/>
                <a:ea typeface="Verdana" panose="020B0604030504040204" pitchFamily="34" charset="0"/>
                <a:cs typeface="Arial"/>
              </a:rPr>
              <a:t> </a:t>
            </a:r>
            <a:r>
              <a:rPr sz="2400" spc="15" dirty="0">
                <a:latin typeface="Verdana" panose="020B0604030504040204" pitchFamily="34" charset="0"/>
                <a:ea typeface="Verdana" panose="020B0604030504040204" pitchFamily="34" charset="0"/>
                <a:cs typeface="Arial"/>
              </a:rPr>
              <a:t>rue</a:t>
            </a:r>
            <a:r>
              <a:rPr sz="2400" spc="-55" dirty="0">
                <a:latin typeface="Verdana" panose="020B0604030504040204" pitchFamily="34" charset="0"/>
                <a:ea typeface="Verdana" panose="020B0604030504040204" pitchFamily="34" charset="0"/>
                <a:cs typeface="Arial"/>
              </a:rPr>
              <a:t> </a:t>
            </a:r>
            <a:r>
              <a:rPr sz="2400" spc="40" dirty="0">
                <a:latin typeface="Verdana" panose="020B0604030504040204" pitchFamily="34" charset="0"/>
                <a:ea typeface="Verdana" panose="020B0604030504040204" pitchFamily="34" charset="0"/>
                <a:cs typeface="Arial"/>
              </a:rPr>
              <a:t>propose</a:t>
            </a:r>
            <a:r>
              <a:rPr sz="2400" spc="-65" dirty="0">
                <a:latin typeface="Verdana" panose="020B0604030504040204" pitchFamily="34" charset="0"/>
                <a:ea typeface="Verdana" panose="020B0604030504040204" pitchFamily="34" charset="0"/>
                <a:cs typeface="Arial"/>
              </a:rPr>
              <a:t> </a:t>
            </a:r>
            <a:r>
              <a:rPr sz="2400" spc="45" dirty="0">
                <a:latin typeface="Verdana" panose="020B0604030504040204" pitchFamily="34" charset="0"/>
                <a:ea typeface="Verdana" panose="020B0604030504040204" pitchFamily="34" charset="0"/>
                <a:cs typeface="Arial"/>
              </a:rPr>
              <a:t>dans</a:t>
            </a:r>
            <a:r>
              <a:rPr sz="2400" spc="-60" dirty="0">
                <a:latin typeface="Verdana" panose="020B0604030504040204" pitchFamily="34" charset="0"/>
                <a:ea typeface="Verdana" panose="020B0604030504040204" pitchFamily="34" charset="0"/>
                <a:cs typeface="Arial"/>
              </a:rPr>
              <a:t> </a:t>
            </a:r>
            <a:r>
              <a:rPr sz="2400" spc="35" dirty="0">
                <a:latin typeface="Verdana" panose="020B0604030504040204" pitchFamily="34" charset="0"/>
                <a:ea typeface="Verdana" panose="020B0604030504040204" pitchFamily="34" charset="0"/>
                <a:cs typeface="Arial"/>
              </a:rPr>
              <a:t>sa</a:t>
            </a:r>
            <a:r>
              <a:rPr sz="2400" spc="-65" dirty="0">
                <a:latin typeface="Verdana" panose="020B0604030504040204" pitchFamily="34" charset="0"/>
                <a:ea typeface="Verdana" panose="020B0604030504040204" pitchFamily="34" charset="0"/>
                <a:cs typeface="Arial"/>
              </a:rPr>
              <a:t> </a:t>
            </a:r>
            <a:r>
              <a:rPr sz="2400" spc="20" dirty="0">
                <a:latin typeface="Verdana" panose="020B0604030504040204" pitchFamily="34" charset="0"/>
                <a:ea typeface="Verdana" panose="020B0604030504040204" pitchFamily="34" charset="0"/>
                <a:cs typeface="Arial"/>
              </a:rPr>
              <a:t>3ème</a:t>
            </a:r>
            <a:r>
              <a:rPr sz="2400" spc="-65" dirty="0">
                <a:latin typeface="Verdana" panose="020B0604030504040204" pitchFamily="34" charset="0"/>
                <a:ea typeface="Verdana" panose="020B0604030504040204" pitchFamily="34" charset="0"/>
                <a:cs typeface="Arial"/>
              </a:rPr>
              <a:t> </a:t>
            </a:r>
            <a:r>
              <a:rPr sz="2400" spc="65" dirty="0">
                <a:latin typeface="Verdana" panose="020B0604030504040204" pitchFamily="34" charset="0"/>
                <a:ea typeface="Verdana" panose="020B0604030504040204" pitchFamily="34" charset="0"/>
                <a:cs typeface="Arial"/>
              </a:rPr>
              <a:t>édition</a:t>
            </a:r>
            <a:r>
              <a:rPr sz="2400" spc="-55" dirty="0">
                <a:latin typeface="Verdana" panose="020B0604030504040204" pitchFamily="34" charset="0"/>
                <a:ea typeface="Verdana" panose="020B0604030504040204" pitchFamily="34" charset="0"/>
                <a:cs typeface="Arial"/>
              </a:rPr>
              <a:t> </a:t>
            </a:r>
            <a:r>
              <a:rPr sz="2400" spc="25" dirty="0">
                <a:latin typeface="Verdana" panose="020B0604030504040204" pitchFamily="34" charset="0"/>
                <a:ea typeface="Verdana" panose="020B0604030504040204" pitchFamily="34" charset="0"/>
                <a:cs typeface="Arial"/>
              </a:rPr>
              <a:t>des</a:t>
            </a:r>
            <a:r>
              <a:rPr sz="2400" spc="-65" dirty="0">
                <a:latin typeface="Verdana" panose="020B0604030504040204" pitchFamily="34" charset="0"/>
                <a:ea typeface="Verdana" panose="020B0604030504040204" pitchFamily="34" charset="0"/>
                <a:cs typeface="Arial"/>
              </a:rPr>
              <a:t> </a:t>
            </a:r>
            <a:r>
              <a:rPr sz="2400" spc="30" dirty="0">
                <a:latin typeface="Verdana" panose="020B0604030504040204" pitchFamily="34" charset="0"/>
                <a:ea typeface="Verdana" panose="020B0604030504040204" pitchFamily="34" charset="0"/>
                <a:cs typeface="Arial"/>
              </a:rPr>
              <a:t>rencontres,  </a:t>
            </a:r>
            <a:r>
              <a:rPr sz="2400" spc="25" dirty="0">
                <a:latin typeface="Verdana" panose="020B0604030504040204" pitchFamily="34" charset="0"/>
                <a:ea typeface="Verdana" panose="020B0604030504040204" pitchFamily="34" charset="0"/>
                <a:cs typeface="Arial"/>
              </a:rPr>
              <a:t>ateliers, </a:t>
            </a:r>
            <a:r>
              <a:rPr sz="2400" spc="55" dirty="0">
                <a:latin typeface="Verdana" panose="020B0604030504040204" pitchFamily="34" charset="0"/>
                <a:ea typeface="Verdana" panose="020B0604030504040204" pitchFamily="34" charset="0"/>
                <a:cs typeface="Arial"/>
              </a:rPr>
              <a:t>débats </a:t>
            </a:r>
            <a:r>
              <a:rPr sz="2400" spc="60" dirty="0">
                <a:latin typeface="Verdana" panose="020B0604030504040204" pitchFamily="34" charset="0"/>
                <a:ea typeface="Verdana" panose="020B0604030504040204" pitchFamily="34" charset="0"/>
                <a:cs typeface="Arial"/>
              </a:rPr>
              <a:t>et </a:t>
            </a:r>
            <a:r>
              <a:rPr sz="2400" spc="50" dirty="0">
                <a:latin typeface="Verdana" panose="020B0604030504040204" pitchFamily="34" charset="0"/>
                <a:ea typeface="Verdana" panose="020B0604030504040204" pitchFamily="34" charset="0"/>
                <a:cs typeface="Arial"/>
              </a:rPr>
              <a:t>autres </a:t>
            </a:r>
            <a:r>
              <a:rPr sz="2400" spc="70" dirty="0">
                <a:latin typeface="Verdana" panose="020B0604030504040204" pitchFamily="34" charset="0"/>
                <a:ea typeface="Verdana" panose="020B0604030504040204" pitchFamily="34" charset="0"/>
                <a:cs typeface="Arial"/>
              </a:rPr>
              <a:t>formes </a:t>
            </a:r>
            <a:r>
              <a:rPr sz="2400" spc="5" dirty="0">
                <a:latin typeface="Verdana" panose="020B0604030504040204" pitchFamily="34" charset="0"/>
                <a:ea typeface="Verdana" panose="020B0604030504040204" pitchFamily="34" charset="0"/>
                <a:cs typeface="Arial"/>
              </a:rPr>
              <a:t>de </a:t>
            </a:r>
            <a:r>
              <a:rPr sz="2400" spc="75" dirty="0">
                <a:latin typeface="Verdana" panose="020B0604030504040204" pitchFamily="34" charset="0"/>
                <a:ea typeface="Verdana" panose="020B0604030504040204" pitchFamily="34" charset="0"/>
                <a:cs typeface="Arial"/>
              </a:rPr>
              <a:t>manifestations </a:t>
            </a:r>
            <a:r>
              <a:rPr sz="2400" spc="70" dirty="0">
                <a:latin typeface="Verdana" panose="020B0604030504040204" pitchFamily="34" charset="0"/>
                <a:ea typeface="Verdana" panose="020B0604030504040204" pitchFamily="34" charset="0"/>
                <a:cs typeface="Arial"/>
              </a:rPr>
              <a:t>visant </a:t>
            </a:r>
            <a:r>
              <a:rPr sz="2400" dirty="0">
                <a:latin typeface="Verdana" panose="020B0604030504040204" pitchFamily="34" charset="0"/>
                <a:ea typeface="Verdana" panose="020B0604030504040204" pitchFamily="34" charset="0"/>
                <a:cs typeface="Arial"/>
              </a:rPr>
              <a:t>à </a:t>
            </a:r>
            <a:r>
              <a:rPr sz="2400" spc="50" dirty="0">
                <a:latin typeface="Verdana" panose="020B0604030504040204" pitchFamily="34" charset="0"/>
                <a:ea typeface="Verdana" panose="020B0604030504040204" pitchFamily="34" charset="0"/>
                <a:cs typeface="Arial"/>
              </a:rPr>
              <a:t>favoriser </a:t>
            </a:r>
            <a:r>
              <a:rPr sz="2400" spc="20" dirty="0">
                <a:latin typeface="Verdana" panose="020B0604030504040204" pitchFamily="34" charset="0"/>
                <a:ea typeface="Verdana" panose="020B0604030504040204" pitchFamily="34" charset="0"/>
                <a:cs typeface="Arial"/>
              </a:rPr>
              <a:t>l’échange </a:t>
            </a:r>
            <a:r>
              <a:rPr sz="2400" spc="5" dirty="0">
                <a:latin typeface="Verdana" panose="020B0604030504040204" pitchFamily="34" charset="0"/>
                <a:ea typeface="Verdana" panose="020B0604030504040204" pitchFamily="34" charset="0"/>
                <a:cs typeface="Arial"/>
              </a:rPr>
              <a:t>de </a:t>
            </a:r>
            <a:r>
              <a:rPr sz="2400" spc="55" dirty="0">
                <a:latin typeface="Verdana" panose="020B0604030504040204" pitchFamily="34" charset="0"/>
                <a:ea typeface="Verdana" panose="020B0604030504040204" pitchFamily="34" charset="0"/>
                <a:cs typeface="Arial"/>
              </a:rPr>
              <a:t>pratiques </a:t>
            </a:r>
            <a:r>
              <a:rPr sz="2400" spc="40" dirty="0">
                <a:latin typeface="Verdana" panose="020B0604030504040204" pitchFamily="34" charset="0"/>
                <a:ea typeface="Verdana" panose="020B0604030504040204" pitchFamily="34" charset="0"/>
                <a:cs typeface="Arial"/>
              </a:rPr>
              <a:t>entres </a:t>
            </a:r>
            <a:r>
              <a:rPr sz="2400" spc="25" dirty="0">
                <a:latin typeface="Verdana" panose="020B0604030504040204" pitchFamily="34" charset="0"/>
                <a:ea typeface="Verdana" panose="020B0604030504040204" pitchFamily="34" charset="0"/>
                <a:cs typeface="Arial"/>
              </a:rPr>
              <a:t>des </a:t>
            </a:r>
            <a:r>
              <a:rPr sz="2400" spc="50" dirty="0">
                <a:latin typeface="Verdana" panose="020B0604030504040204" pitchFamily="34" charset="0"/>
                <a:ea typeface="Verdana" panose="020B0604030504040204" pitchFamily="34" charset="0"/>
                <a:cs typeface="Arial"/>
              </a:rPr>
              <a:t>travailleurs </a:t>
            </a:r>
            <a:r>
              <a:rPr sz="2400" spc="55" dirty="0">
                <a:latin typeface="Verdana" panose="020B0604030504040204" pitchFamily="34" charset="0"/>
                <a:ea typeface="Verdana" panose="020B0604030504040204" pitchFamily="34" charset="0"/>
                <a:cs typeface="Arial"/>
              </a:rPr>
              <a:t>sociaux </a:t>
            </a:r>
            <a:r>
              <a:rPr sz="2400" spc="5" dirty="0">
                <a:latin typeface="Verdana" panose="020B0604030504040204" pitchFamily="34" charset="0"/>
                <a:ea typeface="Verdana" panose="020B0604030504040204" pitchFamily="34" charset="0"/>
                <a:cs typeface="Arial"/>
              </a:rPr>
              <a:t>de </a:t>
            </a:r>
            <a:r>
              <a:rPr sz="2400" spc="15" dirty="0">
                <a:latin typeface="Verdana" panose="020B0604030504040204" pitchFamily="34" charset="0"/>
                <a:ea typeface="Verdana" panose="020B0604030504040204" pitchFamily="34" charset="0"/>
                <a:cs typeface="Arial"/>
              </a:rPr>
              <a:t>rue </a:t>
            </a:r>
            <a:r>
              <a:rPr sz="2400" spc="45" dirty="0">
                <a:latin typeface="Verdana" panose="020B0604030504040204" pitchFamily="34" charset="0"/>
                <a:ea typeface="Verdana" panose="020B0604030504040204" pitchFamily="34" charset="0"/>
                <a:cs typeface="Arial"/>
              </a:rPr>
              <a:t>du </a:t>
            </a:r>
            <a:r>
              <a:rPr sz="2400" spc="50" dirty="0">
                <a:latin typeface="Verdana" panose="020B0604030504040204" pitchFamily="34" charset="0"/>
                <a:ea typeface="Verdana" panose="020B0604030504040204" pitchFamily="34" charset="0"/>
                <a:cs typeface="Arial"/>
              </a:rPr>
              <a:t>monde </a:t>
            </a:r>
            <a:r>
              <a:rPr sz="2400" spc="10" dirty="0" err="1" smtClean="0">
                <a:latin typeface="Verdana" panose="020B0604030504040204" pitchFamily="34" charset="0"/>
                <a:ea typeface="Verdana" panose="020B0604030504040204" pitchFamily="34" charset="0"/>
                <a:cs typeface="Arial"/>
              </a:rPr>
              <a:t>entier</a:t>
            </a:r>
            <a:r>
              <a:rPr sz="2400" spc="10" dirty="0">
                <a:latin typeface="Verdana" panose="020B0604030504040204" pitchFamily="34" charset="0"/>
                <a:ea typeface="Verdana" panose="020B0604030504040204" pitchFamily="34" charset="0"/>
                <a:cs typeface="Arial"/>
              </a:rPr>
              <a:t>.</a:t>
            </a:r>
            <a:r>
              <a:rPr sz="2400" spc="345" dirty="0">
                <a:latin typeface="Verdana" panose="020B0604030504040204" pitchFamily="34" charset="0"/>
                <a:ea typeface="Verdana" panose="020B0604030504040204" pitchFamily="34" charset="0"/>
                <a:cs typeface="Arial"/>
              </a:rPr>
              <a:t> </a:t>
            </a:r>
            <a:r>
              <a:rPr sz="2400" spc="40" dirty="0">
                <a:latin typeface="Verdana" panose="020B0604030504040204" pitchFamily="34" charset="0"/>
                <a:ea typeface="Verdana" panose="020B0604030504040204" pitchFamily="34" charset="0"/>
                <a:cs typeface="Arial"/>
              </a:rPr>
              <a:t>Parmi</a:t>
            </a:r>
            <a:r>
              <a:rPr sz="2400" spc="-120" dirty="0">
                <a:latin typeface="Verdana" panose="020B0604030504040204" pitchFamily="34" charset="0"/>
                <a:ea typeface="Verdana" panose="020B0604030504040204" pitchFamily="34" charset="0"/>
                <a:cs typeface="Arial"/>
              </a:rPr>
              <a:t> </a:t>
            </a:r>
            <a:r>
              <a:rPr sz="2400" spc="40" dirty="0">
                <a:latin typeface="Verdana" panose="020B0604030504040204" pitchFamily="34" charset="0"/>
                <a:ea typeface="Verdana" panose="020B0604030504040204" pitchFamily="34" charset="0"/>
                <a:cs typeface="Arial"/>
              </a:rPr>
              <a:t>les</a:t>
            </a:r>
            <a:r>
              <a:rPr sz="2400" spc="-125" dirty="0">
                <a:latin typeface="Verdana" panose="020B0604030504040204" pitchFamily="34" charset="0"/>
                <a:ea typeface="Verdana" panose="020B0604030504040204" pitchFamily="34" charset="0"/>
                <a:cs typeface="Arial"/>
              </a:rPr>
              <a:t> </a:t>
            </a:r>
            <a:r>
              <a:rPr sz="2400" spc="45" dirty="0">
                <a:latin typeface="Verdana" panose="020B0604030504040204" pitchFamily="34" charset="0"/>
                <a:ea typeface="Verdana" panose="020B0604030504040204" pitchFamily="34" charset="0"/>
                <a:cs typeface="Arial"/>
              </a:rPr>
              <a:t>nombreux</a:t>
            </a:r>
            <a:r>
              <a:rPr sz="2400" spc="-120" dirty="0">
                <a:latin typeface="Verdana" panose="020B0604030504040204" pitchFamily="34" charset="0"/>
                <a:ea typeface="Verdana" panose="020B0604030504040204" pitchFamily="34" charset="0"/>
                <a:cs typeface="Arial"/>
              </a:rPr>
              <a:t> </a:t>
            </a:r>
            <a:r>
              <a:rPr sz="2400" spc="60" dirty="0">
                <a:latin typeface="Verdana" panose="020B0604030504040204" pitchFamily="34" charset="0"/>
                <a:ea typeface="Verdana" panose="020B0604030504040204" pitchFamily="34" charset="0"/>
                <a:cs typeface="Arial"/>
              </a:rPr>
              <a:t>participants,</a:t>
            </a:r>
            <a:r>
              <a:rPr sz="2400" spc="-120" dirty="0">
                <a:latin typeface="Verdana" panose="020B0604030504040204" pitchFamily="34" charset="0"/>
                <a:ea typeface="Verdana" panose="020B0604030504040204" pitchFamily="34" charset="0"/>
                <a:cs typeface="Arial"/>
              </a:rPr>
              <a:t> </a:t>
            </a:r>
            <a:r>
              <a:rPr sz="2400" spc="55" dirty="0">
                <a:latin typeface="Verdana" panose="020B0604030504040204" pitchFamily="34" charset="0"/>
                <a:ea typeface="Verdana" panose="020B0604030504040204" pitchFamily="34" charset="0"/>
                <a:cs typeface="Arial"/>
              </a:rPr>
              <a:t>plusieurs</a:t>
            </a:r>
            <a:r>
              <a:rPr sz="2400" spc="-130" dirty="0">
                <a:latin typeface="Verdana" panose="020B0604030504040204" pitchFamily="34" charset="0"/>
                <a:ea typeface="Verdana" panose="020B0604030504040204" pitchFamily="34" charset="0"/>
                <a:cs typeface="Arial"/>
              </a:rPr>
              <a:t> </a:t>
            </a:r>
            <a:r>
              <a:rPr sz="2400" spc="50" dirty="0">
                <a:latin typeface="Verdana" panose="020B0604030504040204" pitchFamily="34" charset="0"/>
                <a:ea typeface="Verdana" panose="020B0604030504040204" pitchFamily="34" charset="0"/>
                <a:cs typeface="Arial"/>
              </a:rPr>
              <a:t>travailleurs</a:t>
            </a:r>
            <a:r>
              <a:rPr sz="2400" spc="-120" dirty="0">
                <a:latin typeface="Verdana" panose="020B0604030504040204" pitchFamily="34" charset="0"/>
                <a:ea typeface="Verdana" panose="020B0604030504040204" pitchFamily="34" charset="0"/>
                <a:cs typeface="Arial"/>
              </a:rPr>
              <a:t> </a:t>
            </a:r>
            <a:r>
              <a:rPr sz="2400" spc="55" dirty="0">
                <a:latin typeface="Verdana" panose="020B0604030504040204" pitchFamily="34" charset="0"/>
                <a:ea typeface="Verdana" panose="020B0604030504040204" pitchFamily="34" charset="0"/>
                <a:cs typeface="Arial"/>
              </a:rPr>
              <a:t>sociaux</a:t>
            </a:r>
            <a:r>
              <a:rPr sz="2400" spc="-125" dirty="0">
                <a:latin typeface="Verdana" panose="020B0604030504040204" pitchFamily="34" charset="0"/>
                <a:ea typeface="Verdana" panose="020B0604030504040204" pitchFamily="34" charset="0"/>
                <a:cs typeface="Arial"/>
              </a:rPr>
              <a:t> </a:t>
            </a:r>
            <a:r>
              <a:rPr sz="2400" spc="5" dirty="0">
                <a:latin typeface="Verdana" panose="020B0604030504040204" pitchFamily="34" charset="0"/>
                <a:ea typeface="Verdana" panose="020B0604030504040204" pitchFamily="34" charset="0"/>
                <a:cs typeface="Arial"/>
              </a:rPr>
              <a:t>de</a:t>
            </a:r>
            <a:r>
              <a:rPr sz="2400" spc="-125" dirty="0">
                <a:latin typeface="Verdana" panose="020B0604030504040204" pitchFamily="34" charset="0"/>
                <a:ea typeface="Verdana" panose="020B0604030504040204" pitchFamily="34" charset="0"/>
                <a:cs typeface="Arial"/>
              </a:rPr>
              <a:t> </a:t>
            </a:r>
            <a:r>
              <a:rPr sz="2400" spc="15" dirty="0">
                <a:latin typeface="Verdana" panose="020B0604030504040204" pitchFamily="34" charset="0"/>
                <a:ea typeface="Verdana" panose="020B0604030504040204" pitchFamily="34" charset="0"/>
                <a:cs typeface="Arial"/>
              </a:rPr>
              <a:t>rue</a:t>
            </a:r>
            <a:r>
              <a:rPr sz="2400" spc="-120" dirty="0">
                <a:latin typeface="Verdana" panose="020B0604030504040204" pitchFamily="34" charset="0"/>
                <a:ea typeface="Verdana" panose="020B0604030504040204" pitchFamily="34" charset="0"/>
                <a:cs typeface="Arial"/>
              </a:rPr>
              <a:t> </a:t>
            </a:r>
            <a:r>
              <a:rPr sz="2400" spc="65" dirty="0">
                <a:latin typeface="Verdana" panose="020B0604030504040204" pitchFamily="34" charset="0"/>
                <a:ea typeface="Verdana" panose="020B0604030504040204" pitchFamily="34" charset="0"/>
                <a:cs typeface="Arial"/>
              </a:rPr>
              <a:t>tunisiens</a:t>
            </a:r>
            <a:r>
              <a:rPr sz="2400" spc="-125" dirty="0">
                <a:latin typeface="Verdana" panose="020B0604030504040204" pitchFamily="34" charset="0"/>
                <a:ea typeface="Verdana" panose="020B0604030504040204" pitchFamily="34" charset="0"/>
                <a:cs typeface="Arial"/>
              </a:rPr>
              <a:t> </a:t>
            </a:r>
            <a:r>
              <a:rPr sz="2400" spc="70" dirty="0">
                <a:latin typeface="Verdana" panose="020B0604030504040204" pitchFamily="34" charset="0"/>
                <a:ea typeface="Verdana" panose="020B0604030504040204" pitchFamily="34" charset="0"/>
                <a:cs typeface="Arial"/>
              </a:rPr>
              <a:t>issus</a:t>
            </a:r>
            <a:r>
              <a:rPr sz="2400" spc="-125" dirty="0">
                <a:latin typeface="Verdana" panose="020B0604030504040204" pitchFamily="34" charset="0"/>
                <a:ea typeface="Verdana" panose="020B0604030504040204" pitchFamily="34" charset="0"/>
                <a:cs typeface="Arial"/>
              </a:rPr>
              <a:t> </a:t>
            </a:r>
            <a:r>
              <a:rPr sz="2400" spc="5" dirty="0">
                <a:latin typeface="Verdana" panose="020B0604030504040204" pitchFamily="34" charset="0"/>
                <a:ea typeface="Verdana" panose="020B0604030504040204" pitchFamily="34" charset="0"/>
                <a:cs typeface="Arial"/>
              </a:rPr>
              <a:t>de</a:t>
            </a:r>
            <a:r>
              <a:rPr sz="2400" spc="-125" dirty="0">
                <a:latin typeface="Verdana" panose="020B0604030504040204" pitchFamily="34" charset="0"/>
                <a:ea typeface="Verdana" panose="020B0604030504040204" pitchFamily="34" charset="0"/>
                <a:cs typeface="Arial"/>
              </a:rPr>
              <a:t> </a:t>
            </a:r>
            <a:r>
              <a:rPr sz="2400" spc="60" dirty="0">
                <a:latin typeface="Verdana" panose="020B0604030504040204" pitchFamily="34" charset="0"/>
                <a:ea typeface="Verdana" panose="020B0604030504040204" pitchFamily="34" charset="0"/>
                <a:cs typeface="Arial"/>
              </a:rPr>
              <a:t>différentes</a:t>
            </a:r>
            <a:r>
              <a:rPr sz="2400" spc="-120" dirty="0">
                <a:latin typeface="Verdana" panose="020B0604030504040204" pitchFamily="34" charset="0"/>
                <a:ea typeface="Verdana" panose="020B0604030504040204" pitchFamily="34" charset="0"/>
                <a:cs typeface="Arial"/>
              </a:rPr>
              <a:t> </a:t>
            </a:r>
            <a:r>
              <a:rPr sz="2400" spc="45" dirty="0">
                <a:latin typeface="Verdana" panose="020B0604030504040204" pitchFamily="34" charset="0"/>
                <a:ea typeface="Verdana" panose="020B0604030504040204" pitchFamily="34" charset="0"/>
                <a:cs typeface="Arial"/>
              </a:rPr>
              <a:t>régions</a:t>
            </a:r>
            <a:r>
              <a:rPr sz="2400" spc="-120" dirty="0">
                <a:latin typeface="Verdana" panose="020B0604030504040204" pitchFamily="34" charset="0"/>
                <a:ea typeface="Verdana" panose="020B0604030504040204" pitchFamily="34" charset="0"/>
                <a:cs typeface="Arial"/>
              </a:rPr>
              <a:t> </a:t>
            </a:r>
            <a:r>
              <a:rPr sz="2400" spc="5" dirty="0">
                <a:latin typeface="Verdana" panose="020B0604030504040204" pitchFamily="34" charset="0"/>
                <a:ea typeface="Verdana" panose="020B0604030504040204" pitchFamily="34" charset="0"/>
                <a:cs typeface="Arial"/>
              </a:rPr>
              <a:t>de</a:t>
            </a:r>
            <a:r>
              <a:rPr sz="2400" spc="-130" dirty="0">
                <a:latin typeface="Verdana" panose="020B0604030504040204" pitchFamily="34" charset="0"/>
                <a:ea typeface="Verdana" panose="020B0604030504040204" pitchFamily="34" charset="0"/>
                <a:cs typeface="Arial"/>
              </a:rPr>
              <a:t> </a:t>
            </a:r>
            <a:r>
              <a:rPr sz="2400" spc="40" dirty="0">
                <a:latin typeface="Verdana" panose="020B0604030504040204" pitchFamily="34" charset="0"/>
                <a:ea typeface="Verdana" panose="020B0604030504040204" pitchFamily="34" charset="0"/>
                <a:cs typeface="Arial"/>
              </a:rPr>
              <a:t>la</a:t>
            </a:r>
            <a:r>
              <a:rPr sz="2400" spc="-125" dirty="0">
                <a:latin typeface="Verdana" panose="020B0604030504040204" pitchFamily="34" charset="0"/>
                <a:ea typeface="Verdana" panose="020B0604030504040204" pitchFamily="34" charset="0"/>
                <a:cs typeface="Arial"/>
              </a:rPr>
              <a:t> </a:t>
            </a:r>
            <a:r>
              <a:rPr sz="2400" spc="30" dirty="0">
                <a:latin typeface="Verdana" panose="020B0604030504040204" pitchFamily="34" charset="0"/>
                <a:ea typeface="Verdana" panose="020B0604030504040204" pitchFamily="34" charset="0"/>
                <a:cs typeface="Arial"/>
              </a:rPr>
              <a:t>Tunisie</a:t>
            </a:r>
            <a:r>
              <a:rPr sz="2400" spc="-125" dirty="0">
                <a:latin typeface="Verdana" panose="020B0604030504040204" pitchFamily="34" charset="0"/>
                <a:ea typeface="Verdana" panose="020B0604030504040204" pitchFamily="34" charset="0"/>
                <a:cs typeface="Arial"/>
              </a:rPr>
              <a:t> </a:t>
            </a:r>
            <a:r>
              <a:rPr sz="2400" spc="15" dirty="0">
                <a:latin typeface="Verdana" panose="020B0604030504040204" pitchFamily="34" charset="0"/>
                <a:ea typeface="Verdana" panose="020B0604030504040204" pitchFamily="34" charset="0"/>
                <a:cs typeface="Arial"/>
              </a:rPr>
              <a:t>y</a:t>
            </a:r>
            <a:r>
              <a:rPr sz="2400" spc="-125" dirty="0">
                <a:latin typeface="Verdana" panose="020B0604030504040204" pitchFamily="34" charset="0"/>
                <a:ea typeface="Verdana" panose="020B0604030504040204" pitchFamily="34" charset="0"/>
                <a:cs typeface="Arial"/>
              </a:rPr>
              <a:t> </a:t>
            </a:r>
            <a:r>
              <a:rPr sz="2400" spc="50" dirty="0">
                <a:latin typeface="Verdana" panose="020B0604030504040204" pitchFamily="34" charset="0"/>
                <a:ea typeface="Verdana" panose="020B0604030504040204" pitchFamily="34" charset="0"/>
                <a:cs typeface="Arial"/>
              </a:rPr>
              <a:t>prendront</a:t>
            </a:r>
            <a:r>
              <a:rPr sz="2400" spc="-125" dirty="0">
                <a:latin typeface="Verdana" panose="020B0604030504040204" pitchFamily="34" charset="0"/>
                <a:ea typeface="Verdana" panose="020B0604030504040204" pitchFamily="34" charset="0"/>
                <a:cs typeface="Arial"/>
              </a:rPr>
              <a:t> </a:t>
            </a:r>
            <a:r>
              <a:rPr sz="2400" spc="60" dirty="0">
                <a:latin typeface="Verdana" panose="020B0604030504040204" pitchFamily="34" charset="0"/>
                <a:ea typeface="Verdana" panose="020B0604030504040204" pitchFamily="34" charset="0"/>
                <a:cs typeface="Arial"/>
              </a:rPr>
              <a:t>part.  </a:t>
            </a:r>
            <a:r>
              <a:rPr sz="2400" spc="-110" dirty="0">
                <a:latin typeface="Verdana" panose="020B0604030504040204" pitchFamily="34" charset="0"/>
                <a:ea typeface="Verdana" panose="020B0604030504040204" pitchFamily="34" charset="0"/>
                <a:cs typeface="Arial"/>
              </a:rPr>
              <a:t>Ce</a:t>
            </a:r>
            <a:r>
              <a:rPr sz="2400" dirty="0">
                <a:latin typeface="Verdana" panose="020B0604030504040204" pitchFamily="34" charset="0"/>
                <a:ea typeface="Verdana" panose="020B0604030504040204" pitchFamily="34" charset="0"/>
                <a:cs typeface="Arial"/>
              </a:rPr>
              <a:t> </a:t>
            </a:r>
            <a:r>
              <a:rPr sz="2400" spc="55" dirty="0">
                <a:latin typeface="Verdana" panose="020B0604030504040204" pitchFamily="34" charset="0"/>
                <a:ea typeface="Verdana" panose="020B0604030504040204" pitchFamily="34" charset="0"/>
                <a:cs typeface="Arial"/>
              </a:rPr>
              <a:t>rassemblement</a:t>
            </a:r>
            <a:r>
              <a:rPr sz="2400" dirty="0">
                <a:latin typeface="Verdana" panose="020B0604030504040204" pitchFamily="34" charset="0"/>
                <a:ea typeface="Verdana" panose="020B0604030504040204" pitchFamily="34" charset="0"/>
                <a:cs typeface="Arial"/>
              </a:rPr>
              <a:t> a </a:t>
            </a:r>
            <a:r>
              <a:rPr sz="2400" spc="50" dirty="0">
                <a:latin typeface="Verdana" panose="020B0604030504040204" pitchFamily="34" charset="0"/>
                <a:ea typeface="Verdana" panose="020B0604030504040204" pitchFamily="34" charset="0"/>
                <a:cs typeface="Arial"/>
              </a:rPr>
              <a:t>pour</a:t>
            </a:r>
            <a:r>
              <a:rPr sz="2400" dirty="0">
                <a:latin typeface="Verdana" panose="020B0604030504040204" pitchFamily="34" charset="0"/>
                <a:ea typeface="Verdana" panose="020B0604030504040204" pitchFamily="34" charset="0"/>
                <a:cs typeface="Arial"/>
              </a:rPr>
              <a:t> </a:t>
            </a:r>
            <a:r>
              <a:rPr sz="2400" spc="85" dirty="0">
                <a:latin typeface="Verdana" panose="020B0604030504040204" pitchFamily="34" charset="0"/>
                <a:ea typeface="Verdana" panose="020B0604030504040204" pitchFamily="34" charset="0"/>
                <a:cs typeface="Arial"/>
              </a:rPr>
              <a:t>objectif</a:t>
            </a:r>
            <a:r>
              <a:rPr sz="2400" dirty="0">
                <a:latin typeface="Verdana" panose="020B0604030504040204" pitchFamily="34" charset="0"/>
                <a:ea typeface="Verdana" panose="020B0604030504040204" pitchFamily="34" charset="0"/>
                <a:cs typeface="Arial"/>
              </a:rPr>
              <a:t> </a:t>
            </a:r>
            <a:r>
              <a:rPr sz="2400" spc="45" dirty="0">
                <a:latin typeface="Verdana" panose="020B0604030504040204" pitchFamily="34" charset="0"/>
                <a:ea typeface="Verdana" panose="020B0604030504040204" pitchFamily="34" charset="0"/>
                <a:cs typeface="Arial"/>
              </a:rPr>
              <a:t>d’actualiser</a:t>
            </a:r>
            <a:r>
              <a:rPr sz="2400" dirty="0">
                <a:latin typeface="Verdana" panose="020B0604030504040204" pitchFamily="34" charset="0"/>
                <a:ea typeface="Verdana" panose="020B0604030504040204" pitchFamily="34" charset="0"/>
                <a:cs typeface="Arial"/>
              </a:rPr>
              <a:t> </a:t>
            </a:r>
            <a:r>
              <a:rPr sz="2400" spc="40" dirty="0">
                <a:latin typeface="Verdana" panose="020B0604030504040204" pitchFamily="34" charset="0"/>
                <a:ea typeface="Verdana" panose="020B0604030504040204" pitchFamily="34" charset="0"/>
                <a:cs typeface="Arial"/>
              </a:rPr>
              <a:t>les</a:t>
            </a:r>
            <a:r>
              <a:rPr sz="2400" dirty="0">
                <a:latin typeface="Verdana" panose="020B0604030504040204" pitchFamily="34" charset="0"/>
                <a:ea typeface="Verdana" panose="020B0604030504040204" pitchFamily="34" charset="0"/>
                <a:cs typeface="Arial"/>
              </a:rPr>
              <a:t> </a:t>
            </a:r>
            <a:r>
              <a:rPr sz="2400" spc="65" dirty="0">
                <a:latin typeface="Verdana" panose="020B0604030504040204" pitchFamily="34" charset="0"/>
                <a:ea typeface="Verdana" panose="020B0604030504040204" pitchFamily="34" charset="0"/>
                <a:cs typeface="Arial"/>
              </a:rPr>
              <a:t>recommandations</a:t>
            </a:r>
            <a:r>
              <a:rPr sz="2400" dirty="0">
                <a:latin typeface="Verdana" panose="020B0604030504040204" pitchFamily="34" charset="0"/>
                <a:ea typeface="Verdana" panose="020B0604030504040204" pitchFamily="34" charset="0"/>
                <a:cs typeface="Arial"/>
              </a:rPr>
              <a:t> </a:t>
            </a:r>
            <a:r>
              <a:rPr sz="2400" spc="55" dirty="0">
                <a:latin typeface="Verdana" panose="020B0604030504040204" pitchFamily="34" charset="0"/>
                <a:ea typeface="Verdana" panose="020B0604030504040204" pitchFamily="34" charset="0"/>
                <a:cs typeface="Arial"/>
              </a:rPr>
              <a:t>écrites</a:t>
            </a:r>
            <a:r>
              <a:rPr sz="2400" spc="5" dirty="0">
                <a:latin typeface="Verdana" panose="020B0604030504040204" pitchFamily="34" charset="0"/>
                <a:ea typeface="Verdana" panose="020B0604030504040204" pitchFamily="34" charset="0"/>
                <a:cs typeface="Arial"/>
              </a:rPr>
              <a:t> en</a:t>
            </a:r>
            <a:r>
              <a:rPr sz="2400" dirty="0">
                <a:latin typeface="Verdana" panose="020B0604030504040204" pitchFamily="34" charset="0"/>
                <a:ea typeface="Verdana" panose="020B0604030504040204" pitchFamily="34" charset="0"/>
                <a:cs typeface="Arial"/>
              </a:rPr>
              <a:t> </a:t>
            </a:r>
            <a:r>
              <a:rPr sz="2400" spc="40" dirty="0">
                <a:latin typeface="Verdana" panose="020B0604030504040204" pitchFamily="34" charset="0"/>
                <a:ea typeface="Verdana" panose="020B0604030504040204" pitchFamily="34" charset="0"/>
                <a:cs typeface="Arial"/>
              </a:rPr>
              <a:t>2010</a:t>
            </a:r>
            <a:r>
              <a:rPr sz="2400" dirty="0">
                <a:latin typeface="Verdana" panose="020B0604030504040204" pitchFamily="34" charset="0"/>
                <a:ea typeface="Verdana" panose="020B0604030504040204" pitchFamily="34" charset="0"/>
                <a:cs typeface="Arial"/>
              </a:rPr>
              <a:t> </a:t>
            </a:r>
            <a:r>
              <a:rPr sz="2400" spc="90" dirty="0">
                <a:latin typeface="Verdana" panose="020B0604030504040204" pitchFamily="34" charset="0"/>
                <a:ea typeface="Verdana" panose="020B0604030504040204" pitchFamily="34" charset="0"/>
                <a:cs typeface="Arial"/>
              </a:rPr>
              <a:t>constituant</a:t>
            </a:r>
            <a:r>
              <a:rPr sz="2400" dirty="0">
                <a:latin typeface="Verdana" panose="020B0604030504040204" pitchFamily="34" charset="0"/>
                <a:ea typeface="Verdana" panose="020B0604030504040204" pitchFamily="34" charset="0"/>
                <a:cs typeface="Arial"/>
              </a:rPr>
              <a:t> </a:t>
            </a:r>
            <a:r>
              <a:rPr sz="2400" spc="60" dirty="0">
                <a:latin typeface="Verdana" panose="020B0604030504040204" pitchFamily="34" charset="0"/>
                <a:ea typeface="Verdana" panose="020B0604030504040204" pitchFamily="34" charset="0"/>
                <a:cs typeface="Arial"/>
              </a:rPr>
              <a:t>ainsi</a:t>
            </a:r>
            <a:r>
              <a:rPr sz="2400" dirty="0">
                <a:latin typeface="Verdana" panose="020B0604030504040204" pitchFamily="34" charset="0"/>
                <a:ea typeface="Verdana" panose="020B0604030504040204" pitchFamily="34" charset="0"/>
                <a:cs typeface="Arial"/>
              </a:rPr>
              <a:t> </a:t>
            </a:r>
            <a:r>
              <a:rPr sz="2400" spc="45" dirty="0">
                <a:latin typeface="Verdana" panose="020B0604030504040204" pitchFamily="34" charset="0"/>
                <a:ea typeface="Verdana" panose="020B0604030504040204" pitchFamily="34" charset="0"/>
                <a:cs typeface="Arial"/>
              </a:rPr>
              <a:t>un</a:t>
            </a:r>
            <a:r>
              <a:rPr sz="2400" dirty="0">
                <a:latin typeface="Verdana" panose="020B0604030504040204" pitchFamily="34" charset="0"/>
                <a:ea typeface="Verdana" panose="020B0604030504040204" pitchFamily="34" charset="0"/>
                <a:cs typeface="Arial"/>
              </a:rPr>
              <a:t> </a:t>
            </a:r>
            <a:r>
              <a:rPr sz="2400" spc="85" dirty="0">
                <a:latin typeface="Verdana" panose="020B0604030504040204" pitchFamily="34" charset="0"/>
                <a:ea typeface="Verdana" panose="020B0604030504040204" pitchFamily="34" charset="0"/>
                <a:cs typeface="Arial"/>
              </a:rPr>
              <a:t>outil</a:t>
            </a:r>
            <a:r>
              <a:rPr sz="2400" dirty="0">
                <a:latin typeface="Verdana" panose="020B0604030504040204" pitchFamily="34" charset="0"/>
                <a:ea typeface="Verdana" panose="020B0604030504040204" pitchFamily="34" charset="0"/>
                <a:cs typeface="Arial"/>
              </a:rPr>
              <a:t> </a:t>
            </a:r>
            <a:r>
              <a:rPr sz="2400" spc="5" dirty="0">
                <a:latin typeface="Verdana" panose="020B0604030504040204" pitchFamily="34" charset="0"/>
                <a:ea typeface="Verdana" panose="020B0604030504040204" pitchFamily="34" charset="0"/>
                <a:cs typeface="Arial"/>
              </a:rPr>
              <a:t>de</a:t>
            </a:r>
            <a:r>
              <a:rPr sz="2400" dirty="0">
                <a:latin typeface="Verdana" panose="020B0604030504040204" pitchFamily="34" charset="0"/>
                <a:ea typeface="Verdana" panose="020B0604030504040204" pitchFamily="34" charset="0"/>
                <a:cs typeface="Arial"/>
              </a:rPr>
              <a:t> </a:t>
            </a:r>
            <a:r>
              <a:rPr sz="2400" spc="40" dirty="0">
                <a:latin typeface="Verdana" panose="020B0604030504040204" pitchFamily="34" charset="0"/>
                <a:ea typeface="Verdana" panose="020B0604030504040204" pitchFamily="34" charset="0"/>
                <a:cs typeface="Arial"/>
              </a:rPr>
              <a:t>plaidoyer</a:t>
            </a:r>
            <a:r>
              <a:rPr sz="2400" spc="5" dirty="0">
                <a:latin typeface="Verdana" panose="020B0604030504040204" pitchFamily="34" charset="0"/>
                <a:ea typeface="Verdana" panose="020B0604030504040204" pitchFamily="34" charset="0"/>
                <a:cs typeface="Arial"/>
              </a:rPr>
              <a:t> </a:t>
            </a:r>
            <a:r>
              <a:rPr sz="2400" spc="50" dirty="0">
                <a:latin typeface="Verdana" panose="020B0604030504040204" pitchFamily="34" charset="0"/>
                <a:ea typeface="Verdana" panose="020B0604030504040204" pitchFamily="34" charset="0"/>
                <a:cs typeface="Arial"/>
              </a:rPr>
              <a:t>pour</a:t>
            </a:r>
            <a:r>
              <a:rPr sz="2400" dirty="0">
                <a:latin typeface="Verdana" panose="020B0604030504040204" pitchFamily="34" charset="0"/>
                <a:ea typeface="Verdana" panose="020B0604030504040204" pitchFamily="34" charset="0"/>
                <a:cs typeface="Arial"/>
              </a:rPr>
              <a:t> </a:t>
            </a:r>
            <a:r>
              <a:rPr sz="2400" spc="40" dirty="0">
                <a:latin typeface="Verdana" panose="020B0604030504040204" pitchFamily="34" charset="0"/>
                <a:ea typeface="Verdana" panose="020B0604030504040204" pitchFamily="34" charset="0"/>
                <a:cs typeface="Arial"/>
              </a:rPr>
              <a:t>les</a:t>
            </a:r>
            <a:r>
              <a:rPr sz="2400" dirty="0">
                <a:latin typeface="Verdana" panose="020B0604030504040204" pitchFamily="34" charset="0"/>
                <a:ea typeface="Verdana" panose="020B0604030504040204" pitchFamily="34" charset="0"/>
                <a:cs typeface="Arial"/>
              </a:rPr>
              <a:t> </a:t>
            </a:r>
            <a:r>
              <a:rPr sz="2400" spc="55" dirty="0">
                <a:latin typeface="Verdana" panose="020B0604030504040204" pitchFamily="34" charset="0"/>
                <a:ea typeface="Verdana" panose="020B0604030504040204" pitchFamily="34" charset="0"/>
                <a:cs typeface="Arial"/>
              </a:rPr>
              <a:t>travailleurs  sociaux </a:t>
            </a:r>
            <a:r>
              <a:rPr sz="2400" spc="45" dirty="0">
                <a:latin typeface="Verdana" panose="020B0604030504040204" pitchFamily="34" charset="0"/>
                <a:ea typeface="Verdana" panose="020B0604030504040204" pitchFamily="34" charset="0"/>
                <a:cs typeface="Arial"/>
              </a:rPr>
              <a:t>du </a:t>
            </a:r>
            <a:r>
              <a:rPr sz="2400" spc="50" dirty="0">
                <a:latin typeface="Verdana" panose="020B0604030504040204" pitchFamily="34" charset="0"/>
                <a:ea typeface="Verdana" panose="020B0604030504040204" pitchFamily="34" charset="0"/>
                <a:cs typeface="Arial"/>
              </a:rPr>
              <a:t>monde</a:t>
            </a:r>
            <a:r>
              <a:rPr sz="2400" spc="-180" dirty="0">
                <a:latin typeface="Verdana" panose="020B0604030504040204" pitchFamily="34" charset="0"/>
                <a:ea typeface="Verdana" panose="020B0604030504040204" pitchFamily="34" charset="0"/>
                <a:cs typeface="Arial"/>
              </a:rPr>
              <a:t> </a:t>
            </a:r>
            <a:r>
              <a:rPr sz="2400" spc="10" dirty="0" err="1">
                <a:latin typeface="Verdana" panose="020B0604030504040204" pitchFamily="34" charset="0"/>
                <a:ea typeface="Verdana" panose="020B0604030504040204" pitchFamily="34" charset="0"/>
                <a:cs typeface="Arial"/>
              </a:rPr>
              <a:t>entier</a:t>
            </a:r>
            <a:r>
              <a:rPr sz="2400" spc="10" dirty="0" smtClean="0">
                <a:latin typeface="Verdana" panose="020B0604030504040204" pitchFamily="34" charset="0"/>
                <a:ea typeface="Verdana" panose="020B0604030504040204" pitchFamily="34" charset="0"/>
                <a:cs typeface="Arial"/>
              </a:rPr>
              <a:t>.</a:t>
            </a:r>
            <a:endParaRPr lang="fr-FR" sz="2400" spc="10" dirty="0" smtClean="0">
              <a:latin typeface="Verdana" panose="020B0604030504040204" pitchFamily="34" charset="0"/>
              <a:ea typeface="Verdana" panose="020B0604030504040204" pitchFamily="34" charset="0"/>
              <a:cs typeface="Arial"/>
            </a:endParaRPr>
          </a:p>
          <a:p>
            <a:pPr marL="12700" marR="5080" algn="just">
              <a:lnSpc>
                <a:spcPts val="2600"/>
              </a:lnSpc>
              <a:spcBef>
                <a:spcPts val="100"/>
              </a:spcBef>
            </a:pPr>
            <a:endParaRPr sz="2200" dirty="0">
              <a:latin typeface="Arial"/>
              <a:cs typeface="Arial"/>
            </a:endParaRPr>
          </a:p>
          <a:p>
            <a:pPr marL="12700">
              <a:lnSpc>
                <a:spcPts val="1995"/>
              </a:lnSpc>
              <a:spcBef>
                <a:spcPts val="1160"/>
              </a:spcBef>
            </a:pPr>
            <a:r>
              <a:rPr lang="fr-FR" b="1" u="sng" spc="20" dirty="0">
                <a:latin typeface="Verdana" panose="020B0604030504040204" pitchFamily="34" charset="0"/>
                <a:ea typeface="Verdana" panose="020B0604030504040204" pitchFamily="34" charset="0"/>
                <a:cs typeface="Arial"/>
              </a:rPr>
              <a:t> </a:t>
            </a:r>
            <a:r>
              <a:rPr lang="fr-FR" b="1" u="sng" spc="20" dirty="0" smtClean="0">
                <a:latin typeface="Verdana" panose="020B0604030504040204" pitchFamily="34" charset="0"/>
                <a:ea typeface="Verdana" panose="020B0604030504040204" pitchFamily="34" charset="0"/>
                <a:cs typeface="Arial"/>
              </a:rPr>
              <a:t>Partenaire </a:t>
            </a:r>
            <a:r>
              <a:rPr lang="fr-FR" b="1" u="sng" spc="20" dirty="0" smtClean="0">
                <a:latin typeface="Verdana" panose="020B0604030504040204" pitchFamily="34" charset="0"/>
                <a:ea typeface="Verdana" panose="020B0604030504040204" pitchFamily="34" charset="0"/>
                <a:cs typeface="Arial"/>
              </a:rPr>
              <a:t>en Belgique</a:t>
            </a:r>
            <a:r>
              <a:rPr b="1" u="sng" spc="-10" dirty="0" smtClean="0">
                <a:latin typeface="Verdana" panose="020B0604030504040204" pitchFamily="34" charset="0"/>
                <a:ea typeface="Verdana" panose="020B0604030504040204" pitchFamily="34" charset="0"/>
                <a:cs typeface="Arial"/>
              </a:rPr>
              <a:t>: </a:t>
            </a:r>
            <a:r>
              <a:rPr b="1" spc="5" dirty="0">
                <a:latin typeface="Verdana" panose="020B0604030504040204" pitchFamily="34" charset="0"/>
                <a:ea typeface="Verdana" panose="020B0604030504040204" pitchFamily="34" charset="0"/>
                <a:cs typeface="Arial"/>
              </a:rPr>
              <a:t>Dynamo</a:t>
            </a:r>
            <a:r>
              <a:rPr b="1" spc="-50" dirty="0">
                <a:latin typeface="Verdana" panose="020B0604030504040204" pitchFamily="34" charset="0"/>
                <a:ea typeface="Verdana" panose="020B0604030504040204" pitchFamily="34" charset="0"/>
                <a:cs typeface="Arial"/>
              </a:rPr>
              <a:t> </a:t>
            </a:r>
            <a:r>
              <a:rPr b="1" spc="5" dirty="0" smtClean="0">
                <a:latin typeface="Verdana" panose="020B0604030504040204" pitchFamily="34" charset="0"/>
                <a:ea typeface="Verdana" panose="020B0604030504040204" pitchFamily="34" charset="0"/>
                <a:cs typeface="Arial"/>
              </a:rPr>
              <a:t>International</a:t>
            </a:r>
            <a:endParaRPr b="1" dirty="0">
              <a:latin typeface="Verdana" panose="020B0604030504040204" pitchFamily="34" charset="0"/>
              <a:ea typeface="Verdana" panose="020B0604030504040204" pitchFamily="34" charset="0"/>
              <a:cs typeface="Arial"/>
            </a:endParaRPr>
          </a:p>
          <a:p>
            <a:pPr marL="12700">
              <a:lnSpc>
                <a:spcPts val="1955"/>
              </a:lnSpc>
            </a:pPr>
            <a:r>
              <a:rPr lang="fr-FR" b="1" spc="20" dirty="0">
                <a:latin typeface="Verdana" panose="020B0604030504040204" pitchFamily="34" charset="0"/>
                <a:ea typeface="Verdana" panose="020B0604030504040204" pitchFamily="34" charset="0"/>
                <a:cs typeface="Arial"/>
              </a:rPr>
              <a:t> </a:t>
            </a:r>
            <a:r>
              <a:rPr lang="fr-FR" b="1" u="sng" spc="20" dirty="0" smtClean="0">
                <a:latin typeface="Verdana" panose="020B0604030504040204" pitchFamily="34" charset="0"/>
                <a:ea typeface="Verdana" panose="020B0604030504040204" pitchFamily="34" charset="0"/>
                <a:cs typeface="Arial"/>
              </a:rPr>
              <a:t>Partenaire en Tunisie</a:t>
            </a:r>
            <a:r>
              <a:rPr b="1" u="sng" spc="-10" dirty="0" smtClean="0">
                <a:latin typeface="Verdana" panose="020B0604030504040204" pitchFamily="34" charset="0"/>
                <a:ea typeface="Verdana" panose="020B0604030504040204" pitchFamily="34" charset="0"/>
                <a:cs typeface="Arial"/>
              </a:rPr>
              <a:t>: </a:t>
            </a:r>
            <a:r>
              <a:rPr b="1" dirty="0">
                <a:latin typeface="Verdana" panose="020B0604030504040204" pitchFamily="34" charset="0"/>
                <a:ea typeface="Verdana" panose="020B0604030504040204" pitchFamily="34" charset="0"/>
                <a:cs typeface="Arial"/>
              </a:rPr>
              <a:t>Horizon</a:t>
            </a:r>
            <a:r>
              <a:rPr b="1" spc="-195" dirty="0">
                <a:latin typeface="Verdana" panose="020B0604030504040204" pitchFamily="34" charset="0"/>
                <a:ea typeface="Verdana" panose="020B0604030504040204" pitchFamily="34" charset="0"/>
                <a:cs typeface="Arial"/>
              </a:rPr>
              <a:t> </a:t>
            </a:r>
            <a:r>
              <a:rPr b="1" spc="-20" dirty="0">
                <a:latin typeface="Verdana" panose="020B0604030504040204" pitchFamily="34" charset="0"/>
                <a:ea typeface="Verdana" panose="020B0604030504040204" pitchFamily="34" charset="0"/>
                <a:cs typeface="Arial"/>
              </a:rPr>
              <a:t>d’enfance</a:t>
            </a:r>
            <a:endParaRPr b="1" dirty="0">
              <a:latin typeface="Verdana" panose="020B0604030504040204" pitchFamily="34" charset="0"/>
              <a:ea typeface="Verdana" panose="020B0604030504040204" pitchFamily="34" charset="0"/>
              <a:cs typeface="Arial"/>
            </a:endParaRPr>
          </a:p>
          <a:p>
            <a:pPr marL="12700">
              <a:lnSpc>
                <a:spcPts val="1955"/>
              </a:lnSpc>
            </a:pPr>
            <a:r>
              <a:rPr b="1" u="sng" spc="20" dirty="0">
                <a:latin typeface="Verdana" panose="020B0604030504040204" pitchFamily="34" charset="0"/>
                <a:ea typeface="Verdana" panose="020B0604030504040204" pitchFamily="34" charset="0"/>
                <a:cs typeface="Arial"/>
              </a:rPr>
              <a:t>Lieu </a:t>
            </a:r>
            <a:r>
              <a:rPr b="1" u="sng" spc="55" dirty="0">
                <a:latin typeface="Verdana" panose="020B0604030504040204" pitchFamily="34" charset="0"/>
                <a:ea typeface="Verdana" panose="020B0604030504040204" pitchFamily="34" charset="0"/>
                <a:cs typeface="Arial"/>
              </a:rPr>
              <a:t>et </a:t>
            </a:r>
            <a:r>
              <a:rPr b="1" u="sng" spc="40" dirty="0">
                <a:latin typeface="Verdana" panose="020B0604030504040204" pitchFamily="34" charset="0"/>
                <a:ea typeface="Verdana" panose="020B0604030504040204" pitchFamily="34" charset="0"/>
                <a:cs typeface="Arial"/>
              </a:rPr>
              <a:t>dates </a:t>
            </a:r>
            <a:r>
              <a:rPr b="1" u="sng" spc="65" dirty="0">
                <a:latin typeface="Verdana" panose="020B0604030504040204" pitchFamily="34" charset="0"/>
                <a:ea typeface="Verdana" panose="020B0604030504040204" pitchFamily="34" charset="0"/>
                <a:cs typeface="Arial"/>
              </a:rPr>
              <a:t>activité</a:t>
            </a:r>
            <a:r>
              <a:rPr b="1" u="sng" spc="-325" dirty="0">
                <a:latin typeface="Verdana" panose="020B0604030504040204" pitchFamily="34" charset="0"/>
                <a:ea typeface="Verdana" panose="020B0604030504040204" pitchFamily="34" charset="0"/>
                <a:cs typeface="Arial"/>
              </a:rPr>
              <a:t> </a:t>
            </a:r>
            <a:r>
              <a:rPr b="1" u="sng" spc="-10" dirty="0">
                <a:latin typeface="Verdana" panose="020B0604030504040204" pitchFamily="34" charset="0"/>
                <a:ea typeface="Verdana" panose="020B0604030504040204" pitchFamily="34" charset="0"/>
                <a:cs typeface="Arial"/>
              </a:rPr>
              <a:t>: </a:t>
            </a:r>
            <a:endParaRPr lang="fr-FR" b="1" u="sng" spc="-10" dirty="0" smtClean="0">
              <a:latin typeface="Verdana" panose="020B0604030504040204" pitchFamily="34" charset="0"/>
              <a:ea typeface="Verdana" panose="020B0604030504040204" pitchFamily="34" charset="0"/>
              <a:cs typeface="Arial"/>
            </a:endParaRPr>
          </a:p>
          <a:p>
            <a:pPr marL="12700">
              <a:lnSpc>
                <a:spcPts val="1955"/>
              </a:lnSpc>
            </a:pPr>
            <a:r>
              <a:rPr lang="fr-FR" b="1" spc="-10" dirty="0">
                <a:latin typeface="Verdana" panose="020B0604030504040204" pitchFamily="34" charset="0"/>
                <a:ea typeface="Verdana" panose="020B0604030504040204" pitchFamily="34" charset="0"/>
                <a:cs typeface="Arial"/>
              </a:rPr>
              <a:t>*</a:t>
            </a:r>
            <a:r>
              <a:rPr lang="fr-FR" b="1" spc="5" dirty="0" smtClean="0">
                <a:latin typeface="Verdana" panose="020B0604030504040204" pitchFamily="34" charset="0"/>
                <a:ea typeface="Verdana" panose="020B0604030504040204" pitchFamily="34" charset="0"/>
                <a:cs typeface="Arial"/>
              </a:rPr>
              <a:t>Projet Web de rue du 26 au 30 octobre 2020: 03 vidéoconférences  sur le thème « les rues pendant et après le COVID19 »  la RDC , la Tunisie, la Suisse </a:t>
            </a:r>
          </a:p>
          <a:p>
            <a:pPr marL="12700">
              <a:lnSpc>
                <a:spcPts val="1955"/>
              </a:lnSpc>
            </a:pPr>
            <a:r>
              <a:rPr lang="fr-FR" b="1" spc="5" dirty="0" smtClean="0">
                <a:latin typeface="Verdana" panose="020B0604030504040204" pitchFamily="34" charset="0"/>
                <a:ea typeface="Verdana" panose="020B0604030504040204" pitchFamily="34" charset="0"/>
                <a:cs typeface="Arial"/>
              </a:rPr>
              <a:t>*Forum Parole de la Rue III: 18-22 Octobre 2021, Bruxelles </a:t>
            </a:r>
          </a:p>
          <a:p>
            <a:pPr marL="12700">
              <a:lnSpc>
                <a:spcPts val="1955"/>
              </a:lnSpc>
            </a:pPr>
            <a:endParaRPr lang="fr-FR" b="1" u="sng" spc="5" dirty="0" smtClean="0">
              <a:latin typeface="Verdana" panose="020B0604030504040204" pitchFamily="34" charset="0"/>
              <a:ea typeface="Verdana" panose="020B0604030504040204" pitchFamily="34" charset="0"/>
              <a:cs typeface="Arial"/>
            </a:endParaRPr>
          </a:p>
          <a:p>
            <a:pPr marL="12700">
              <a:lnSpc>
                <a:spcPts val="1995"/>
              </a:lnSpc>
            </a:pPr>
            <a:r>
              <a:rPr b="1" u="sng" spc="35" dirty="0" smtClean="0">
                <a:latin typeface="Verdana" panose="020B0604030504040204" pitchFamily="34" charset="0"/>
                <a:ea typeface="Verdana" panose="020B0604030504040204" pitchFamily="34" charset="0"/>
                <a:cs typeface="Arial"/>
              </a:rPr>
              <a:t>Site </a:t>
            </a:r>
            <a:r>
              <a:rPr b="1" u="sng" spc="30" dirty="0" smtClean="0">
                <a:latin typeface="Verdana" panose="020B0604030504040204" pitchFamily="34" charset="0"/>
                <a:ea typeface="Verdana" panose="020B0604030504040204" pitchFamily="34" charset="0"/>
                <a:cs typeface="Arial"/>
              </a:rPr>
              <a:t>web</a:t>
            </a:r>
            <a:r>
              <a:rPr b="1" u="sng" spc="-10" dirty="0" smtClean="0">
                <a:latin typeface="Verdana" panose="020B0604030504040204" pitchFamily="34" charset="0"/>
                <a:ea typeface="Verdana" panose="020B0604030504040204" pitchFamily="34" charset="0"/>
                <a:cs typeface="Arial"/>
              </a:rPr>
              <a:t>:</a:t>
            </a:r>
            <a:r>
              <a:rPr b="1" u="sng" spc="-114" dirty="0" smtClean="0">
                <a:latin typeface="Verdana" panose="020B0604030504040204" pitchFamily="34" charset="0"/>
                <a:ea typeface="Verdana" panose="020B0604030504040204" pitchFamily="34" charset="0"/>
                <a:cs typeface="Arial"/>
              </a:rPr>
              <a:t> </a:t>
            </a:r>
            <a:r>
              <a:rPr b="1" spc="10" dirty="0" smtClean="0">
                <a:latin typeface="Verdana" panose="020B0604030504040204" pitchFamily="34" charset="0"/>
                <a:ea typeface="Verdana" panose="020B0604030504040204" pitchFamily="34" charset="0"/>
                <a:cs typeface="Arial"/>
                <a:hlinkClick r:id="rId2"/>
              </a:rPr>
              <a:t>www.travailderue.org/fr</a:t>
            </a:r>
            <a:endParaRPr lang="fr-FR" b="1" spc="10" dirty="0" smtClean="0">
              <a:latin typeface="Verdana" panose="020B0604030504040204" pitchFamily="34" charset="0"/>
              <a:ea typeface="Verdana" panose="020B0604030504040204" pitchFamily="34" charset="0"/>
              <a:cs typeface="Arial"/>
            </a:endParaRPr>
          </a:p>
          <a:p>
            <a:pPr marL="12700">
              <a:lnSpc>
                <a:spcPts val="1995"/>
              </a:lnSpc>
            </a:pPr>
            <a:endParaRPr lang="fr-FR" sz="1700" spc="10" dirty="0">
              <a:latin typeface="Arial"/>
              <a:cs typeface="Arial"/>
            </a:endParaRPr>
          </a:p>
          <a:p>
            <a:pPr marL="12700">
              <a:lnSpc>
                <a:spcPts val="1995"/>
              </a:lnSpc>
            </a:pPr>
            <a:endParaRPr sz="1700" dirty="0">
              <a:latin typeface="Arial"/>
              <a:cs typeface="Arial"/>
            </a:endParaRPr>
          </a:p>
        </p:txBody>
      </p:sp>
      <p:sp>
        <p:nvSpPr>
          <p:cNvPr id="4" name="object 4"/>
          <p:cNvSpPr/>
          <p:nvPr/>
        </p:nvSpPr>
        <p:spPr>
          <a:xfrm>
            <a:off x="16824934" y="632633"/>
            <a:ext cx="2373811" cy="1331650"/>
          </a:xfrm>
          <a:prstGeom prst="rect">
            <a:avLst/>
          </a:prstGeom>
          <a:blipFill>
            <a:blip r:embed="rId3" cstate="print"/>
            <a:stretch>
              <a:fillRect/>
            </a:stretch>
          </a:blipFill>
        </p:spPr>
        <p:txBody>
          <a:bodyPr wrap="square" lIns="0" tIns="0" rIns="0" bIns="0" rtlCol="0"/>
          <a:lstStyle/>
          <a:p>
            <a:endParaRPr/>
          </a:p>
        </p:txBody>
      </p:sp>
      <p:sp>
        <p:nvSpPr>
          <p:cNvPr id="10" name="Espace réservé du numéro de diapositive 9"/>
          <p:cNvSpPr>
            <a:spLocks noGrp="1"/>
          </p:cNvSpPr>
          <p:nvPr>
            <p:ph type="sldNum" sz="quarter" idx="7"/>
          </p:nvPr>
        </p:nvSpPr>
        <p:spPr/>
        <p:txBody>
          <a:bodyPr/>
          <a:lstStyle/>
          <a:p>
            <a:fld id="{B6F15528-21DE-4FAA-801E-634DDDAF4B2B}" type="slidenum">
              <a:rPr lang="fr-FR" smtClean="0"/>
              <a:pPr/>
              <a:t>13</a:t>
            </a:fld>
            <a:endParaRPr lang="fr-FR"/>
          </a:p>
        </p:txBody>
      </p:sp>
      <p:pic>
        <p:nvPicPr>
          <p:cNvPr id="11" name="Picture 4" descr="C:\Délégation Wallonies Bruxelles\Communication\TEM\LOGO TEM 2020-2021.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84250" y="520041"/>
            <a:ext cx="3352800" cy="2187115"/>
          </a:xfrm>
          <a:prstGeom prst="rect">
            <a:avLst/>
          </a:prstGeom>
          <a:noFill/>
          <a:extLst>
            <a:ext uri="{909E8E84-426E-40DD-AFC4-6F175D3DCCD1}">
              <a14:hiddenFill xmlns:a14="http://schemas.microsoft.com/office/drawing/2010/main">
                <a:solidFill>
                  <a:srgbClr val="FFFFFF"/>
                </a:solidFill>
              </a14:hiddenFill>
            </a:ext>
          </a:extLst>
        </p:spPr>
      </p:pic>
      <p:pic>
        <p:nvPicPr>
          <p:cNvPr id="9" name="Image 8" descr="https://dynamointernational.org/wp-content/uploads/2020/10/webinars-thematiques-sur-limpact-de-la-crise-covid-19-sur-les-personnes-en-situation-de-rue-un-de-confinement-difficile.jpg"/>
          <p:cNvPicPr/>
          <p:nvPr/>
        </p:nvPicPr>
        <p:blipFill>
          <a:blip r:embed="rId5" cstate="print"/>
          <a:srcRect/>
          <a:stretch>
            <a:fillRect/>
          </a:stretch>
        </p:blipFill>
        <p:spPr bwMode="auto">
          <a:xfrm>
            <a:off x="527050" y="4906943"/>
            <a:ext cx="6688620" cy="28194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object 4"/>
          <p:cNvSpPr/>
          <p:nvPr/>
        </p:nvSpPr>
        <p:spPr>
          <a:xfrm>
            <a:off x="16824934" y="632633"/>
            <a:ext cx="2373811" cy="1331650"/>
          </a:xfrm>
          <a:prstGeom prst="rect">
            <a:avLst/>
          </a:prstGeom>
          <a:blipFill>
            <a:blip r:embed="rId2" cstate="print"/>
            <a:stretch>
              <a:fillRect/>
            </a:stretch>
          </a:blipFill>
        </p:spPr>
        <p:txBody>
          <a:bodyPr wrap="square" lIns="0" tIns="0" rIns="0" bIns="0" rtlCol="0"/>
          <a:lstStyle/>
          <a:p>
            <a:endParaRPr/>
          </a:p>
        </p:txBody>
      </p:sp>
      <p:sp>
        <p:nvSpPr>
          <p:cNvPr id="7" name="object 7"/>
          <p:cNvSpPr txBox="1"/>
          <p:nvPr/>
        </p:nvSpPr>
        <p:spPr>
          <a:xfrm>
            <a:off x="764375" y="4334897"/>
            <a:ext cx="10303510" cy="386080"/>
          </a:xfrm>
          <a:prstGeom prst="rect">
            <a:avLst/>
          </a:prstGeom>
        </p:spPr>
        <p:txBody>
          <a:bodyPr vert="horz" wrap="square" lIns="0" tIns="14604" rIns="0" bIns="0" rtlCol="0">
            <a:spAutoFit/>
          </a:bodyPr>
          <a:lstStyle/>
          <a:p>
            <a:pPr marL="313690">
              <a:lnSpc>
                <a:spcPct val="100000"/>
              </a:lnSpc>
              <a:spcBef>
                <a:spcPts val="114"/>
              </a:spcBef>
            </a:pPr>
            <a:r>
              <a:rPr sz="2350" b="1" spc="-65" dirty="0">
                <a:solidFill>
                  <a:srgbClr val="FFFFFF"/>
                </a:solidFill>
                <a:latin typeface="Arial"/>
                <a:cs typeface="Arial"/>
              </a:rPr>
              <a:t>FORUM </a:t>
            </a:r>
            <a:r>
              <a:rPr sz="2350" b="1" spc="-180" dirty="0">
                <a:solidFill>
                  <a:srgbClr val="FFFFFF"/>
                </a:solidFill>
                <a:latin typeface="Arial"/>
                <a:cs typeface="Arial"/>
              </a:rPr>
              <a:t>PAROLE DE </a:t>
            </a:r>
            <a:r>
              <a:rPr sz="2350" b="1" spc="-130" dirty="0">
                <a:solidFill>
                  <a:srgbClr val="FFFFFF"/>
                </a:solidFill>
                <a:latin typeface="Arial"/>
                <a:cs typeface="Arial"/>
              </a:rPr>
              <a:t>RUE</a:t>
            </a:r>
            <a:r>
              <a:rPr sz="2350" b="1" spc="305" dirty="0">
                <a:solidFill>
                  <a:srgbClr val="FFFFFF"/>
                </a:solidFill>
                <a:latin typeface="Arial"/>
                <a:cs typeface="Arial"/>
              </a:rPr>
              <a:t> </a:t>
            </a:r>
            <a:r>
              <a:rPr sz="2350" b="1" spc="65" dirty="0">
                <a:solidFill>
                  <a:srgbClr val="FFFFFF"/>
                </a:solidFill>
                <a:latin typeface="Arial"/>
                <a:cs typeface="Arial"/>
              </a:rPr>
              <a:t>III</a:t>
            </a:r>
            <a:endParaRPr sz="2350" dirty="0">
              <a:latin typeface="Arial"/>
              <a:cs typeface="Arial"/>
            </a:endParaRPr>
          </a:p>
        </p:txBody>
      </p:sp>
      <p:sp>
        <p:nvSpPr>
          <p:cNvPr id="10" name="Espace réservé du numéro de diapositive 9"/>
          <p:cNvSpPr>
            <a:spLocks noGrp="1"/>
          </p:cNvSpPr>
          <p:nvPr>
            <p:ph type="sldNum" sz="quarter" idx="7"/>
          </p:nvPr>
        </p:nvSpPr>
        <p:spPr/>
        <p:txBody>
          <a:bodyPr/>
          <a:lstStyle/>
          <a:p>
            <a:fld id="{B6F15528-21DE-4FAA-801E-634DDDAF4B2B}" type="slidenum">
              <a:rPr lang="fr-FR" smtClean="0"/>
              <a:pPr/>
              <a:t>14</a:t>
            </a:fld>
            <a:endParaRPr lang="fr-FR"/>
          </a:p>
        </p:txBody>
      </p:sp>
      <p:pic>
        <p:nvPicPr>
          <p:cNvPr id="11" name="Picture 4" descr="C:\Délégation Wallonies Bruxelles\Communication\TEM\LOGO TEM 2020-202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84250" y="520041"/>
            <a:ext cx="3352800" cy="2187115"/>
          </a:xfrm>
          <a:prstGeom prst="rect">
            <a:avLst/>
          </a:prstGeom>
          <a:noFill/>
          <a:extLst>
            <a:ext uri="{909E8E84-426E-40DD-AFC4-6F175D3DCCD1}">
              <a14:hiddenFill xmlns:a14="http://schemas.microsoft.com/office/drawing/2010/main">
                <a:solidFill>
                  <a:srgbClr val="FFFFFF"/>
                </a:solidFill>
              </a14:hiddenFill>
            </a:ext>
          </a:extLst>
        </p:spPr>
      </p:pic>
      <p:sp>
        <p:nvSpPr>
          <p:cNvPr id="9" name="object 6"/>
          <p:cNvSpPr/>
          <p:nvPr/>
        </p:nvSpPr>
        <p:spPr>
          <a:xfrm>
            <a:off x="984250" y="3887864"/>
            <a:ext cx="18592800" cy="6355829"/>
          </a:xfrm>
          <a:custGeom>
            <a:avLst/>
            <a:gdLst/>
            <a:ahLst/>
            <a:cxnLst/>
            <a:rect l="l" t="t" r="r" b="b"/>
            <a:pathLst>
              <a:path w="16418560" h="5560059">
                <a:moveTo>
                  <a:pt x="12397528" y="0"/>
                </a:moveTo>
                <a:lnTo>
                  <a:pt x="16418348" y="0"/>
                </a:lnTo>
                <a:lnTo>
                  <a:pt x="16418348" y="5560040"/>
                </a:lnTo>
                <a:lnTo>
                  <a:pt x="0" y="5560040"/>
                </a:lnTo>
                <a:lnTo>
                  <a:pt x="0" y="1863817"/>
                </a:lnTo>
              </a:path>
            </a:pathLst>
          </a:custGeom>
          <a:ln w="83767">
            <a:solidFill>
              <a:srgbClr val="000000"/>
            </a:solidFill>
          </a:ln>
        </p:spPr>
        <p:txBody>
          <a:bodyPr wrap="square" lIns="0" tIns="0" rIns="0" bIns="0" rtlCol="0"/>
          <a:lstStyle/>
          <a:p>
            <a:endParaRPr/>
          </a:p>
        </p:txBody>
      </p:sp>
      <p:sp>
        <p:nvSpPr>
          <p:cNvPr id="12" name="object 3"/>
          <p:cNvSpPr txBox="1"/>
          <p:nvPr/>
        </p:nvSpPr>
        <p:spPr>
          <a:xfrm>
            <a:off x="1287702" y="4067999"/>
            <a:ext cx="17985895" cy="6879447"/>
          </a:xfrm>
          <a:prstGeom prst="rect">
            <a:avLst/>
          </a:prstGeom>
        </p:spPr>
        <p:txBody>
          <a:bodyPr vert="horz" wrap="square" lIns="0" tIns="31115" rIns="0" bIns="0" rtlCol="0">
            <a:spAutoFit/>
          </a:bodyPr>
          <a:lstStyle/>
          <a:p>
            <a:pPr marL="12700" marR="5080" algn="just">
              <a:lnSpc>
                <a:spcPts val="2600"/>
              </a:lnSpc>
              <a:spcBef>
                <a:spcPts val="245"/>
              </a:spcBef>
            </a:pPr>
            <a:r>
              <a:rPr sz="2400" spc="15" dirty="0">
                <a:latin typeface="Verdana" panose="020B0604030504040204" pitchFamily="34" charset="0"/>
                <a:ea typeface="Verdana" panose="020B0604030504040204" pitchFamily="34" charset="0"/>
                <a:cs typeface="Arial"/>
              </a:rPr>
              <a:t>Conférence</a:t>
            </a:r>
            <a:r>
              <a:rPr sz="2400" spc="-60" dirty="0">
                <a:latin typeface="Verdana" panose="020B0604030504040204" pitchFamily="34" charset="0"/>
                <a:ea typeface="Verdana" panose="020B0604030504040204" pitchFamily="34" charset="0"/>
                <a:cs typeface="Arial"/>
              </a:rPr>
              <a:t> </a:t>
            </a:r>
            <a:r>
              <a:rPr sz="2400" spc="55" dirty="0">
                <a:latin typeface="Verdana" panose="020B0604030504040204" pitchFamily="34" charset="0"/>
                <a:ea typeface="Verdana" panose="020B0604030504040204" pitchFamily="34" charset="0"/>
                <a:cs typeface="Arial"/>
              </a:rPr>
              <a:t>réunissant</a:t>
            </a:r>
            <a:r>
              <a:rPr sz="2400" spc="-60" dirty="0">
                <a:latin typeface="Verdana" panose="020B0604030504040204" pitchFamily="34" charset="0"/>
                <a:ea typeface="Verdana" panose="020B0604030504040204" pitchFamily="34" charset="0"/>
                <a:cs typeface="Arial"/>
              </a:rPr>
              <a:t> </a:t>
            </a:r>
            <a:r>
              <a:rPr sz="2400" spc="25" dirty="0">
                <a:latin typeface="Verdana" panose="020B0604030504040204" pitchFamily="34" charset="0"/>
                <a:ea typeface="Verdana" panose="020B0604030504040204" pitchFamily="34" charset="0"/>
                <a:cs typeface="Arial"/>
              </a:rPr>
              <a:t>des</a:t>
            </a:r>
            <a:r>
              <a:rPr sz="2400" spc="-60" dirty="0">
                <a:latin typeface="Verdana" panose="020B0604030504040204" pitchFamily="34" charset="0"/>
                <a:ea typeface="Verdana" panose="020B0604030504040204" pitchFamily="34" charset="0"/>
                <a:cs typeface="Arial"/>
              </a:rPr>
              <a:t> </a:t>
            </a:r>
            <a:r>
              <a:rPr sz="2400" spc="40" dirty="0">
                <a:latin typeface="Verdana" panose="020B0604030504040204" pitchFamily="34" charset="0"/>
                <a:ea typeface="Verdana" panose="020B0604030504040204" pitchFamily="34" charset="0"/>
                <a:cs typeface="Arial"/>
              </a:rPr>
              <a:t>chercheurs</a:t>
            </a:r>
            <a:r>
              <a:rPr sz="2400" spc="-60" dirty="0">
                <a:latin typeface="Verdana" panose="020B0604030504040204" pitchFamily="34" charset="0"/>
                <a:ea typeface="Verdana" panose="020B0604030504040204" pitchFamily="34" charset="0"/>
                <a:cs typeface="Arial"/>
              </a:rPr>
              <a:t> </a:t>
            </a:r>
            <a:r>
              <a:rPr sz="2400" spc="60" dirty="0">
                <a:latin typeface="Verdana" panose="020B0604030504040204" pitchFamily="34" charset="0"/>
                <a:ea typeface="Verdana" panose="020B0604030504040204" pitchFamily="34" charset="0"/>
                <a:cs typeface="Arial"/>
              </a:rPr>
              <a:t>et</a:t>
            </a:r>
            <a:r>
              <a:rPr sz="2400" spc="-55" dirty="0">
                <a:latin typeface="Verdana" panose="020B0604030504040204" pitchFamily="34" charset="0"/>
                <a:ea typeface="Verdana" panose="020B0604030504040204" pitchFamily="34" charset="0"/>
                <a:cs typeface="Arial"/>
              </a:rPr>
              <a:t> </a:t>
            </a:r>
            <a:r>
              <a:rPr sz="2400" spc="20" dirty="0">
                <a:latin typeface="Verdana" panose="020B0604030504040204" pitchFamily="34" charset="0"/>
                <a:ea typeface="Verdana" panose="020B0604030504040204" pitchFamily="34" charset="0"/>
                <a:cs typeface="Arial"/>
              </a:rPr>
              <a:t>chercheuses,</a:t>
            </a:r>
            <a:r>
              <a:rPr sz="2400" spc="-60" dirty="0">
                <a:latin typeface="Verdana" panose="020B0604030504040204" pitchFamily="34" charset="0"/>
                <a:ea typeface="Verdana" panose="020B0604030504040204" pitchFamily="34" charset="0"/>
                <a:cs typeface="Arial"/>
              </a:rPr>
              <a:t> </a:t>
            </a:r>
            <a:r>
              <a:rPr sz="2400" spc="25" dirty="0">
                <a:latin typeface="Verdana" panose="020B0604030504040204" pitchFamily="34" charset="0"/>
                <a:ea typeface="Verdana" panose="020B0604030504040204" pitchFamily="34" charset="0"/>
                <a:cs typeface="Arial"/>
              </a:rPr>
              <a:t>des</a:t>
            </a:r>
            <a:r>
              <a:rPr sz="2400" spc="-60" dirty="0">
                <a:latin typeface="Verdana" panose="020B0604030504040204" pitchFamily="34" charset="0"/>
                <a:ea typeface="Verdana" panose="020B0604030504040204" pitchFamily="34" charset="0"/>
                <a:cs typeface="Arial"/>
              </a:rPr>
              <a:t> </a:t>
            </a:r>
            <a:r>
              <a:rPr sz="2400" spc="65" dirty="0">
                <a:latin typeface="Verdana" panose="020B0604030504040204" pitchFamily="34" charset="0"/>
                <a:ea typeface="Verdana" panose="020B0604030504040204" pitchFamily="34" charset="0"/>
                <a:cs typeface="Arial"/>
              </a:rPr>
              <a:t>praticiens</a:t>
            </a:r>
            <a:r>
              <a:rPr sz="2400" spc="-65" dirty="0">
                <a:latin typeface="Verdana" panose="020B0604030504040204" pitchFamily="34" charset="0"/>
                <a:ea typeface="Verdana" panose="020B0604030504040204" pitchFamily="34" charset="0"/>
                <a:cs typeface="Arial"/>
              </a:rPr>
              <a:t> </a:t>
            </a:r>
            <a:r>
              <a:rPr sz="2400" spc="60" dirty="0">
                <a:latin typeface="Verdana" panose="020B0604030504040204" pitchFamily="34" charset="0"/>
                <a:ea typeface="Verdana" panose="020B0604030504040204" pitchFamily="34" charset="0"/>
                <a:cs typeface="Arial"/>
              </a:rPr>
              <a:t>et</a:t>
            </a:r>
            <a:r>
              <a:rPr sz="2400" spc="-55" dirty="0">
                <a:latin typeface="Verdana" panose="020B0604030504040204" pitchFamily="34" charset="0"/>
                <a:ea typeface="Verdana" panose="020B0604030504040204" pitchFamily="34" charset="0"/>
                <a:cs typeface="Arial"/>
              </a:rPr>
              <a:t> </a:t>
            </a:r>
            <a:r>
              <a:rPr sz="2400" spc="35" dirty="0">
                <a:latin typeface="Verdana" panose="020B0604030504040204" pitchFamily="34" charset="0"/>
                <a:ea typeface="Verdana" panose="020B0604030504040204" pitchFamily="34" charset="0"/>
                <a:cs typeface="Arial"/>
              </a:rPr>
              <a:t>praticiennes,</a:t>
            </a:r>
            <a:r>
              <a:rPr sz="2400" spc="-65" dirty="0">
                <a:latin typeface="Verdana" panose="020B0604030504040204" pitchFamily="34" charset="0"/>
                <a:ea typeface="Verdana" panose="020B0604030504040204" pitchFamily="34" charset="0"/>
                <a:cs typeface="Arial"/>
              </a:rPr>
              <a:t> </a:t>
            </a:r>
            <a:r>
              <a:rPr sz="2400" spc="60" dirty="0">
                <a:latin typeface="Verdana" panose="020B0604030504040204" pitchFamily="34" charset="0"/>
                <a:ea typeface="Verdana" panose="020B0604030504040204" pitchFamily="34" charset="0"/>
                <a:cs typeface="Arial"/>
              </a:rPr>
              <a:t>ainsi</a:t>
            </a:r>
            <a:r>
              <a:rPr sz="2400" spc="-55" dirty="0">
                <a:latin typeface="Verdana" panose="020B0604030504040204" pitchFamily="34" charset="0"/>
                <a:ea typeface="Verdana" panose="020B0604030504040204" pitchFamily="34" charset="0"/>
                <a:cs typeface="Arial"/>
              </a:rPr>
              <a:t> </a:t>
            </a:r>
            <a:r>
              <a:rPr sz="2400" spc="20" dirty="0">
                <a:latin typeface="Verdana" panose="020B0604030504040204" pitchFamily="34" charset="0"/>
                <a:ea typeface="Verdana" panose="020B0604030504040204" pitchFamily="34" charset="0"/>
                <a:cs typeface="Arial"/>
              </a:rPr>
              <a:t>que</a:t>
            </a:r>
            <a:r>
              <a:rPr sz="2400" spc="-65" dirty="0">
                <a:latin typeface="Verdana" panose="020B0604030504040204" pitchFamily="34" charset="0"/>
                <a:ea typeface="Verdana" panose="020B0604030504040204" pitchFamily="34" charset="0"/>
                <a:cs typeface="Arial"/>
              </a:rPr>
              <a:t> </a:t>
            </a:r>
            <a:r>
              <a:rPr sz="2400" spc="25" dirty="0">
                <a:latin typeface="Verdana" panose="020B0604030504040204" pitchFamily="34" charset="0"/>
                <a:ea typeface="Verdana" panose="020B0604030504040204" pitchFamily="34" charset="0"/>
                <a:cs typeface="Arial"/>
              </a:rPr>
              <a:t>des</a:t>
            </a:r>
            <a:r>
              <a:rPr sz="2400" spc="-60" dirty="0">
                <a:latin typeface="Verdana" panose="020B0604030504040204" pitchFamily="34" charset="0"/>
                <a:ea typeface="Verdana" panose="020B0604030504040204" pitchFamily="34" charset="0"/>
                <a:cs typeface="Arial"/>
              </a:rPr>
              <a:t> </a:t>
            </a:r>
            <a:r>
              <a:rPr sz="2400" spc="60" dirty="0">
                <a:latin typeface="Verdana" panose="020B0604030504040204" pitchFamily="34" charset="0"/>
                <a:ea typeface="Verdana" panose="020B0604030504040204" pitchFamily="34" charset="0"/>
                <a:cs typeface="Arial"/>
              </a:rPr>
              <a:t>acteurs</a:t>
            </a:r>
            <a:r>
              <a:rPr sz="2400" spc="-60" dirty="0">
                <a:latin typeface="Verdana" panose="020B0604030504040204" pitchFamily="34" charset="0"/>
                <a:ea typeface="Verdana" panose="020B0604030504040204" pitchFamily="34" charset="0"/>
                <a:cs typeface="Arial"/>
              </a:rPr>
              <a:t> </a:t>
            </a:r>
            <a:r>
              <a:rPr sz="2400" spc="60" dirty="0">
                <a:latin typeface="Verdana" panose="020B0604030504040204" pitchFamily="34" charset="0"/>
                <a:ea typeface="Verdana" panose="020B0604030504040204" pitchFamily="34" charset="0"/>
                <a:cs typeface="Arial"/>
              </a:rPr>
              <a:t>et</a:t>
            </a:r>
            <a:r>
              <a:rPr sz="2400" spc="-55" dirty="0">
                <a:latin typeface="Verdana" panose="020B0604030504040204" pitchFamily="34" charset="0"/>
                <a:ea typeface="Verdana" panose="020B0604030504040204" pitchFamily="34" charset="0"/>
                <a:cs typeface="Arial"/>
              </a:rPr>
              <a:t> </a:t>
            </a:r>
            <a:r>
              <a:rPr sz="2400" spc="65" dirty="0">
                <a:latin typeface="Verdana" panose="020B0604030504040204" pitchFamily="34" charset="0"/>
                <a:ea typeface="Verdana" panose="020B0604030504040204" pitchFamily="34" charset="0"/>
                <a:cs typeface="Arial"/>
              </a:rPr>
              <a:t>actrices</a:t>
            </a:r>
            <a:r>
              <a:rPr sz="2400" spc="-60" dirty="0">
                <a:latin typeface="Verdana" panose="020B0604030504040204" pitchFamily="34" charset="0"/>
                <a:ea typeface="Verdana" panose="020B0604030504040204" pitchFamily="34" charset="0"/>
                <a:cs typeface="Arial"/>
              </a:rPr>
              <a:t> </a:t>
            </a:r>
            <a:r>
              <a:rPr sz="2400" spc="10" dirty="0">
                <a:latin typeface="Verdana" panose="020B0604030504040204" pitchFamily="34" charset="0"/>
                <a:ea typeface="Verdana" panose="020B0604030504040204" pitchFamily="34" charset="0"/>
                <a:cs typeface="Arial"/>
              </a:rPr>
              <a:t>de  </a:t>
            </a:r>
            <a:r>
              <a:rPr sz="2400" spc="40" dirty="0">
                <a:latin typeface="Verdana" panose="020B0604030504040204" pitchFamily="34" charset="0"/>
                <a:ea typeface="Verdana" panose="020B0604030504040204" pitchFamily="34" charset="0"/>
                <a:cs typeface="Arial"/>
              </a:rPr>
              <a:t>la </a:t>
            </a:r>
            <a:r>
              <a:rPr sz="2400" spc="55" dirty="0">
                <a:latin typeface="Verdana" panose="020B0604030504040204" pitchFamily="34" charset="0"/>
                <a:ea typeface="Verdana" panose="020B0604030504040204" pitchFamily="34" charset="0"/>
                <a:cs typeface="Arial"/>
              </a:rPr>
              <a:t>société civile </a:t>
            </a:r>
            <a:r>
              <a:rPr sz="2400" spc="50" dirty="0">
                <a:latin typeface="Verdana" panose="020B0604030504040204" pitchFamily="34" charset="0"/>
                <a:ea typeface="Verdana" panose="020B0604030504040204" pitchFamily="34" charset="0"/>
                <a:cs typeface="Arial"/>
              </a:rPr>
              <a:t>pour </a:t>
            </a:r>
            <a:r>
              <a:rPr sz="2400" spc="70" dirty="0">
                <a:latin typeface="Verdana" panose="020B0604030504040204" pitchFamily="34" charset="0"/>
                <a:ea typeface="Verdana" panose="020B0604030504040204" pitchFamily="34" charset="0"/>
                <a:cs typeface="Arial"/>
              </a:rPr>
              <a:t>initier </a:t>
            </a:r>
            <a:r>
              <a:rPr sz="2400" spc="25" dirty="0">
                <a:latin typeface="Verdana" panose="020B0604030504040204" pitchFamily="34" charset="0"/>
                <a:ea typeface="Verdana" panose="020B0604030504040204" pitchFamily="34" charset="0"/>
                <a:cs typeface="Arial"/>
              </a:rPr>
              <a:t>des </a:t>
            </a:r>
            <a:r>
              <a:rPr sz="2400" spc="35" dirty="0">
                <a:latin typeface="Verdana" panose="020B0604030504040204" pitchFamily="34" charset="0"/>
                <a:ea typeface="Verdana" panose="020B0604030504040204" pitchFamily="34" charset="0"/>
                <a:cs typeface="Arial"/>
              </a:rPr>
              <a:t>échanges </a:t>
            </a:r>
            <a:r>
              <a:rPr sz="2400" spc="60" dirty="0">
                <a:latin typeface="Verdana" panose="020B0604030504040204" pitchFamily="34" charset="0"/>
                <a:ea typeface="Verdana" panose="020B0604030504040204" pitchFamily="34" charset="0"/>
                <a:cs typeface="Arial"/>
              </a:rPr>
              <a:t>autour </a:t>
            </a:r>
            <a:r>
              <a:rPr sz="2400" spc="25" dirty="0">
                <a:latin typeface="Verdana" panose="020B0604030504040204" pitchFamily="34" charset="0"/>
                <a:ea typeface="Verdana" panose="020B0604030504040204" pitchFamily="34" charset="0"/>
                <a:cs typeface="Arial"/>
              </a:rPr>
              <a:t>des enjeux </a:t>
            </a:r>
            <a:r>
              <a:rPr sz="2400" spc="70" dirty="0">
                <a:latin typeface="Verdana" panose="020B0604030504040204" pitchFamily="34" charset="0"/>
                <a:ea typeface="Verdana" panose="020B0604030504040204" pitchFamily="34" charset="0"/>
                <a:cs typeface="Arial"/>
              </a:rPr>
              <a:t>relatifs </a:t>
            </a:r>
            <a:r>
              <a:rPr sz="2400" spc="30" dirty="0">
                <a:latin typeface="Verdana" panose="020B0604030504040204" pitchFamily="34" charset="0"/>
                <a:ea typeface="Verdana" panose="020B0604030504040204" pitchFamily="34" charset="0"/>
                <a:cs typeface="Arial"/>
              </a:rPr>
              <a:t>aux </a:t>
            </a:r>
            <a:r>
              <a:rPr sz="2400" spc="65" dirty="0">
                <a:latin typeface="Verdana" panose="020B0604030504040204" pitchFamily="34" charset="0"/>
                <a:ea typeface="Verdana" panose="020B0604030504040204" pitchFamily="34" charset="0"/>
                <a:cs typeface="Arial"/>
              </a:rPr>
              <a:t>solidarités </a:t>
            </a:r>
            <a:r>
              <a:rPr sz="2400" spc="60" dirty="0">
                <a:latin typeface="Verdana" panose="020B0604030504040204" pitchFamily="34" charset="0"/>
                <a:ea typeface="Verdana" panose="020B0604030504040204" pitchFamily="34" charset="0"/>
                <a:cs typeface="Arial"/>
              </a:rPr>
              <a:t>transnationales </a:t>
            </a:r>
            <a:r>
              <a:rPr sz="2400" spc="20" dirty="0">
                <a:latin typeface="Verdana" panose="020B0604030504040204" pitchFamily="34" charset="0"/>
                <a:ea typeface="Verdana" panose="020B0604030504040204" pitchFamily="34" charset="0"/>
                <a:cs typeface="Arial"/>
              </a:rPr>
              <a:t>lesbiennes, </a:t>
            </a:r>
            <a:r>
              <a:rPr sz="2400" spc="5" dirty="0">
                <a:latin typeface="Verdana" panose="020B0604030504040204" pitchFamily="34" charset="0"/>
                <a:ea typeface="Verdana" panose="020B0604030504040204" pitchFamily="34" charset="0"/>
                <a:cs typeface="Arial"/>
              </a:rPr>
              <a:t>gaies,  </a:t>
            </a:r>
            <a:r>
              <a:rPr sz="2400" spc="40" dirty="0">
                <a:latin typeface="Verdana" panose="020B0604030504040204" pitchFamily="34" charset="0"/>
                <a:ea typeface="Verdana" panose="020B0604030504040204" pitchFamily="34" charset="0"/>
                <a:cs typeface="Arial"/>
              </a:rPr>
              <a:t>bisexuelles </a:t>
            </a:r>
            <a:r>
              <a:rPr sz="2400" spc="60" dirty="0">
                <a:latin typeface="Verdana" panose="020B0604030504040204" pitchFamily="34" charset="0"/>
                <a:ea typeface="Verdana" panose="020B0604030504040204" pitchFamily="34" charset="0"/>
                <a:cs typeface="Arial"/>
              </a:rPr>
              <a:t>et </a:t>
            </a:r>
            <a:r>
              <a:rPr sz="2400" spc="70" dirty="0">
                <a:latin typeface="Verdana" panose="020B0604030504040204" pitchFamily="34" charset="0"/>
                <a:ea typeface="Verdana" panose="020B0604030504040204" pitchFamily="34" charset="0"/>
                <a:cs typeface="Arial"/>
              </a:rPr>
              <a:t>trans</a:t>
            </a:r>
            <a:r>
              <a:rPr sz="2400" spc="-180" dirty="0">
                <a:latin typeface="Verdana" panose="020B0604030504040204" pitchFamily="34" charset="0"/>
                <a:ea typeface="Verdana" panose="020B0604030504040204" pitchFamily="34" charset="0"/>
                <a:cs typeface="Arial"/>
              </a:rPr>
              <a:t> </a:t>
            </a:r>
            <a:r>
              <a:rPr sz="2400" spc="-35" dirty="0">
                <a:latin typeface="Verdana" panose="020B0604030504040204" pitchFamily="34" charset="0"/>
                <a:ea typeface="Verdana" panose="020B0604030504040204" pitchFamily="34" charset="0"/>
                <a:cs typeface="Arial"/>
              </a:rPr>
              <a:t>(LGBT</a:t>
            </a:r>
            <a:r>
              <a:rPr sz="2400" spc="-35" dirty="0" smtClean="0">
                <a:latin typeface="Verdana" panose="020B0604030504040204" pitchFamily="34" charset="0"/>
                <a:ea typeface="Verdana" panose="020B0604030504040204" pitchFamily="34" charset="0"/>
                <a:cs typeface="Arial"/>
              </a:rPr>
              <a:t>).</a:t>
            </a:r>
            <a:endParaRPr lang="fr-FR" sz="2400" spc="-35" dirty="0" smtClean="0">
              <a:latin typeface="Verdana" panose="020B0604030504040204" pitchFamily="34" charset="0"/>
              <a:ea typeface="Verdana" panose="020B0604030504040204" pitchFamily="34" charset="0"/>
              <a:cs typeface="Arial"/>
            </a:endParaRPr>
          </a:p>
          <a:p>
            <a:pPr algn="just"/>
            <a:r>
              <a:rPr lang="fr-FR" sz="2400" spc="10" dirty="0">
                <a:latin typeface="Verdana" panose="020B0604030504040204" pitchFamily="34" charset="0"/>
                <a:ea typeface="Verdana" panose="020B0604030504040204" pitchFamily="34" charset="0"/>
                <a:cs typeface="Arial"/>
              </a:rPr>
              <a:t>Plus spécifiquement, il s’agit de créer un espace pour discuter de la </a:t>
            </a:r>
            <a:r>
              <a:rPr lang="fr-FR" sz="2400" spc="10" dirty="0" smtClean="0">
                <a:latin typeface="Verdana" panose="020B0604030504040204" pitchFamily="34" charset="0"/>
                <a:ea typeface="Verdana" panose="020B0604030504040204" pitchFamily="34" charset="0"/>
                <a:cs typeface="Arial"/>
              </a:rPr>
              <a:t>construction et </a:t>
            </a:r>
            <a:r>
              <a:rPr lang="fr-FR" sz="2400" spc="10" dirty="0">
                <a:latin typeface="Verdana" panose="020B0604030504040204" pitchFamily="34" charset="0"/>
                <a:ea typeface="Verdana" panose="020B0604030504040204" pitchFamily="34" charset="0"/>
                <a:cs typeface="Arial"/>
              </a:rPr>
              <a:t>des formes que prend la solidarité transnationale aujourd’hui, les questions </a:t>
            </a:r>
            <a:r>
              <a:rPr lang="fr-FR" sz="2400" spc="10" dirty="0" smtClean="0">
                <a:latin typeface="Verdana" panose="020B0604030504040204" pitchFamily="34" charset="0"/>
                <a:ea typeface="Verdana" panose="020B0604030504040204" pitchFamily="34" charset="0"/>
                <a:cs typeface="Arial"/>
              </a:rPr>
              <a:t>qu’elle pose </a:t>
            </a:r>
            <a:r>
              <a:rPr lang="fr-FR" sz="2400" spc="10" dirty="0">
                <a:latin typeface="Verdana" panose="020B0604030504040204" pitchFamily="34" charset="0"/>
                <a:ea typeface="Verdana" panose="020B0604030504040204" pitchFamily="34" charset="0"/>
                <a:cs typeface="Arial"/>
              </a:rPr>
              <a:t>et les limites qui lui sont inhérentes. </a:t>
            </a:r>
            <a:r>
              <a:rPr lang="fr-FR" sz="2400" spc="10" dirty="0" smtClean="0">
                <a:latin typeface="Verdana" panose="020B0604030504040204" pitchFamily="34" charset="0"/>
                <a:ea typeface="Verdana" panose="020B0604030504040204" pitchFamily="34" charset="0"/>
                <a:cs typeface="Arial"/>
              </a:rPr>
              <a:t>Dans </a:t>
            </a:r>
            <a:r>
              <a:rPr lang="fr-FR" sz="2400" spc="10" dirty="0">
                <a:latin typeface="Verdana" panose="020B0604030504040204" pitchFamily="34" charset="0"/>
                <a:ea typeface="Verdana" panose="020B0604030504040204" pitchFamily="34" charset="0"/>
                <a:cs typeface="Arial"/>
              </a:rPr>
              <a:t>le cadre de cette conférence, plusieurs ateliers seront organisés qui aborderont </a:t>
            </a:r>
            <a:r>
              <a:rPr lang="fr-FR" sz="2400" spc="10" dirty="0" smtClean="0">
                <a:latin typeface="Verdana" panose="020B0604030504040204" pitchFamily="34" charset="0"/>
                <a:ea typeface="Verdana" panose="020B0604030504040204" pitchFamily="34" charset="0"/>
                <a:cs typeface="Arial"/>
              </a:rPr>
              <a:t>les thématiques </a:t>
            </a:r>
            <a:r>
              <a:rPr lang="fr-FR" sz="2400" spc="10" dirty="0">
                <a:latin typeface="Verdana" panose="020B0604030504040204" pitchFamily="34" charset="0"/>
                <a:ea typeface="Verdana" panose="020B0604030504040204" pitchFamily="34" charset="0"/>
                <a:cs typeface="Arial"/>
              </a:rPr>
              <a:t>suivantes :</a:t>
            </a:r>
          </a:p>
          <a:p>
            <a:pPr algn="just"/>
            <a:r>
              <a:rPr lang="fr-FR" sz="2400" spc="10" dirty="0">
                <a:latin typeface="Verdana" panose="020B0604030504040204" pitchFamily="34" charset="0"/>
                <a:ea typeface="Verdana" panose="020B0604030504040204" pitchFamily="34" charset="0"/>
                <a:cs typeface="Arial"/>
              </a:rPr>
              <a:t>1) Solidarité transnationale, relations inégales</a:t>
            </a:r>
          </a:p>
          <a:p>
            <a:pPr algn="just"/>
            <a:r>
              <a:rPr lang="fr-FR" sz="2400" spc="10" dirty="0">
                <a:latin typeface="Verdana" panose="020B0604030504040204" pitchFamily="34" charset="0"/>
                <a:ea typeface="Verdana" panose="020B0604030504040204" pitchFamily="34" charset="0"/>
                <a:cs typeface="Arial"/>
              </a:rPr>
              <a:t>2) Solidarité militante, solidarité institutionnalisée</a:t>
            </a:r>
          </a:p>
          <a:p>
            <a:pPr algn="just"/>
            <a:r>
              <a:rPr lang="fr-FR" sz="2400" spc="10" dirty="0">
                <a:latin typeface="Verdana" panose="020B0604030504040204" pitchFamily="34" charset="0"/>
                <a:ea typeface="Verdana" panose="020B0604030504040204" pitchFamily="34" charset="0"/>
                <a:cs typeface="Arial"/>
              </a:rPr>
              <a:t>3) Au-delà de l’État : les acteurs de la solidarité transnationale LGBT</a:t>
            </a:r>
          </a:p>
          <a:p>
            <a:pPr algn="just"/>
            <a:r>
              <a:rPr lang="fr-FR" sz="2400" spc="10" dirty="0">
                <a:latin typeface="Verdana" panose="020B0604030504040204" pitchFamily="34" charset="0"/>
                <a:ea typeface="Verdana" panose="020B0604030504040204" pitchFamily="34" charset="0"/>
                <a:cs typeface="Arial"/>
              </a:rPr>
              <a:t>4) Les logiques néocoloniales de la solidarité transnationale</a:t>
            </a:r>
          </a:p>
          <a:p>
            <a:pPr algn="just"/>
            <a:r>
              <a:rPr lang="fr-FR" sz="2400" spc="10" dirty="0">
                <a:latin typeface="Verdana" panose="020B0604030504040204" pitchFamily="34" charset="0"/>
                <a:ea typeface="Verdana" panose="020B0604030504040204" pitchFamily="34" charset="0"/>
                <a:cs typeface="Arial"/>
              </a:rPr>
              <a:t>5) Asile, sexualité et solidarité transnationale</a:t>
            </a:r>
          </a:p>
          <a:p>
            <a:pPr algn="just"/>
            <a:r>
              <a:rPr lang="fr-FR" sz="2400" spc="10" dirty="0">
                <a:latin typeface="Verdana" panose="020B0604030504040204" pitchFamily="34" charset="0"/>
                <a:ea typeface="Verdana" panose="020B0604030504040204" pitchFamily="34" charset="0"/>
                <a:cs typeface="Arial"/>
              </a:rPr>
              <a:t>6) Solidarité internationale LGBT : stratégies, ressources et répertoires d’actions</a:t>
            </a:r>
          </a:p>
          <a:p>
            <a:pPr algn="just"/>
            <a:r>
              <a:rPr lang="fr-FR" sz="2400" spc="10" dirty="0">
                <a:latin typeface="Verdana" panose="020B0604030504040204" pitchFamily="34" charset="0"/>
                <a:ea typeface="Verdana" panose="020B0604030504040204" pitchFamily="34" charset="0"/>
                <a:cs typeface="Arial"/>
              </a:rPr>
              <a:t>7) Le rôle des émotions dans la solidarité transnationale</a:t>
            </a:r>
          </a:p>
          <a:p>
            <a:pPr marL="12700" marR="5080" algn="just">
              <a:lnSpc>
                <a:spcPts val="2600"/>
              </a:lnSpc>
              <a:spcBef>
                <a:spcPts val="245"/>
              </a:spcBef>
            </a:pPr>
            <a:endParaRPr lang="fr-FR" sz="2400" spc="-35" dirty="0" smtClean="0">
              <a:solidFill>
                <a:srgbClr val="FF0000"/>
              </a:solidFill>
              <a:latin typeface="Verdana" panose="020B0604030504040204" pitchFamily="34" charset="0"/>
              <a:ea typeface="Verdana" panose="020B0604030504040204" pitchFamily="34" charset="0"/>
              <a:cs typeface="Arial"/>
            </a:endParaRPr>
          </a:p>
          <a:p>
            <a:pPr marL="12700" marR="5080" algn="just">
              <a:lnSpc>
                <a:spcPts val="2600"/>
              </a:lnSpc>
              <a:spcBef>
                <a:spcPts val="245"/>
              </a:spcBef>
            </a:pPr>
            <a:endParaRPr lang="fr-FR" sz="2400" spc="-35" dirty="0" smtClean="0">
              <a:solidFill>
                <a:srgbClr val="FF0000"/>
              </a:solidFill>
              <a:latin typeface="Verdana" panose="020B0604030504040204" pitchFamily="34" charset="0"/>
              <a:ea typeface="Verdana" panose="020B0604030504040204" pitchFamily="34" charset="0"/>
              <a:cs typeface="Arial"/>
            </a:endParaRPr>
          </a:p>
          <a:p>
            <a:pPr marL="12700" marR="5080" algn="just">
              <a:lnSpc>
                <a:spcPts val="2600"/>
              </a:lnSpc>
              <a:spcBef>
                <a:spcPts val="245"/>
              </a:spcBef>
            </a:pPr>
            <a:endParaRPr lang="fr-FR" sz="2400" spc="-35" dirty="0">
              <a:solidFill>
                <a:srgbClr val="FF0000"/>
              </a:solidFill>
              <a:latin typeface="Verdana" panose="020B0604030504040204" pitchFamily="34" charset="0"/>
              <a:ea typeface="Verdana" panose="020B0604030504040204" pitchFamily="34" charset="0"/>
              <a:cs typeface="Arial"/>
            </a:endParaRPr>
          </a:p>
          <a:p>
            <a:pPr marL="12700" marR="5080" algn="just">
              <a:lnSpc>
                <a:spcPts val="2600"/>
              </a:lnSpc>
              <a:spcBef>
                <a:spcPts val="245"/>
              </a:spcBef>
            </a:pPr>
            <a:endParaRPr lang="fr-FR" sz="2400" spc="-35" dirty="0" smtClean="0">
              <a:solidFill>
                <a:srgbClr val="FF0000"/>
              </a:solidFill>
              <a:latin typeface="Verdana" panose="020B0604030504040204" pitchFamily="34" charset="0"/>
              <a:ea typeface="Verdana" panose="020B0604030504040204" pitchFamily="34" charset="0"/>
              <a:cs typeface="Arial"/>
            </a:endParaRPr>
          </a:p>
          <a:p>
            <a:pPr marL="12700" marR="5080" algn="just">
              <a:lnSpc>
                <a:spcPts val="2600"/>
              </a:lnSpc>
              <a:spcBef>
                <a:spcPts val="245"/>
              </a:spcBef>
            </a:pPr>
            <a:endParaRPr lang="fr-FR" sz="2400" spc="-35" dirty="0">
              <a:solidFill>
                <a:srgbClr val="FF0000"/>
              </a:solidFill>
              <a:latin typeface="Verdana" panose="020B0604030504040204" pitchFamily="34" charset="0"/>
              <a:ea typeface="Verdana" panose="020B0604030504040204" pitchFamily="34" charset="0"/>
              <a:cs typeface="Arial"/>
            </a:endParaRPr>
          </a:p>
          <a:p>
            <a:pPr marL="12700" marR="5080" algn="just">
              <a:lnSpc>
                <a:spcPts val="2600"/>
              </a:lnSpc>
              <a:spcBef>
                <a:spcPts val="245"/>
              </a:spcBef>
            </a:pPr>
            <a:endParaRPr sz="2400" dirty="0">
              <a:solidFill>
                <a:srgbClr val="FF0000"/>
              </a:solidFill>
              <a:latin typeface="Verdana" panose="020B0604030504040204" pitchFamily="34" charset="0"/>
              <a:ea typeface="Verdana" panose="020B0604030504040204" pitchFamily="34" charset="0"/>
              <a:cs typeface="Arial"/>
            </a:endParaRPr>
          </a:p>
        </p:txBody>
      </p:sp>
      <p:sp>
        <p:nvSpPr>
          <p:cNvPr id="13" name="object 4"/>
          <p:cNvSpPr txBox="1"/>
          <p:nvPr/>
        </p:nvSpPr>
        <p:spPr>
          <a:xfrm>
            <a:off x="1974850" y="8986830"/>
            <a:ext cx="13328552" cy="1324722"/>
          </a:xfrm>
          <a:prstGeom prst="rect">
            <a:avLst/>
          </a:prstGeom>
        </p:spPr>
        <p:txBody>
          <a:bodyPr vert="horz" wrap="square" lIns="0" tIns="16510" rIns="0" bIns="0" rtlCol="0">
            <a:spAutoFit/>
          </a:bodyPr>
          <a:lstStyle/>
          <a:p>
            <a:pPr marL="12700">
              <a:lnSpc>
                <a:spcPts val="1955"/>
              </a:lnSpc>
            </a:pPr>
            <a:r>
              <a:rPr b="1" u="sng" spc="5" dirty="0" smtClean="0">
                <a:latin typeface="Verdana" panose="020B0604030504040204" pitchFamily="34" charset="0"/>
                <a:ea typeface="Verdana" panose="020B0604030504040204" pitchFamily="34" charset="0"/>
                <a:cs typeface="Arial"/>
              </a:rPr>
              <a:t>Date</a:t>
            </a:r>
            <a:r>
              <a:rPr lang="fr-FR" b="1" u="sng" spc="-10" dirty="0" smtClean="0">
                <a:latin typeface="Verdana" panose="020B0604030504040204" pitchFamily="34" charset="0"/>
                <a:ea typeface="Verdana" panose="020B0604030504040204" pitchFamily="34" charset="0"/>
                <a:cs typeface="Arial"/>
              </a:rPr>
              <a:t> et lieu:</a:t>
            </a:r>
            <a:r>
              <a:rPr b="1" u="sng" spc="-10" dirty="0" smtClean="0">
                <a:latin typeface="Verdana" panose="020B0604030504040204" pitchFamily="34" charset="0"/>
                <a:ea typeface="Verdana" panose="020B0604030504040204" pitchFamily="34" charset="0"/>
                <a:cs typeface="Arial"/>
              </a:rPr>
              <a:t> </a:t>
            </a:r>
            <a:r>
              <a:rPr lang="fr-FR" b="1" spc="30" dirty="0" smtClean="0">
                <a:latin typeface="Verdana" panose="020B0604030504040204" pitchFamily="34" charset="0"/>
                <a:ea typeface="Verdana" panose="020B0604030504040204" pitchFamily="34" charset="0"/>
                <a:cs typeface="Arial"/>
              </a:rPr>
              <a:t>07-09 Octobre 2021  à Tunis </a:t>
            </a:r>
          </a:p>
          <a:p>
            <a:pPr marL="12700" marR="5080">
              <a:lnSpc>
                <a:spcPts val="1950"/>
              </a:lnSpc>
              <a:spcBef>
                <a:spcPts val="95"/>
              </a:spcBef>
            </a:pPr>
            <a:r>
              <a:rPr lang="fr-FR" b="1" u="sng" spc="20" dirty="0" smtClean="0">
                <a:latin typeface="Verdana" panose="020B0604030504040204" pitchFamily="34" charset="0"/>
                <a:ea typeface="Verdana" panose="020B0604030504040204" pitchFamily="34" charset="0"/>
                <a:cs typeface="Arial"/>
              </a:rPr>
              <a:t>Partenaire </a:t>
            </a:r>
            <a:r>
              <a:rPr lang="fr-FR" b="1" u="sng" spc="20" dirty="0" smtClean="0">
                <a:latin typeface="Verdana" panose="020B0604030504040204" pitchFamily="34" charset="0"/>
                <a:ea typeface="Verdana" panose="020B0604030504040204" pitchFamily="34" charset="0"/>
                <a:cs typeface="Arial"/>
              </a:rPr>
              <a:t>en Belgique</a:t>
            </a:r>
            <a:r>
              <a:rPr lang="fr-FR" b="1" u="sng" spc="-10" dirty="0" smtClean="0">
                <a:latin typeface="Verdana" panose="020B0604030504040204" pitchFamily="34" charset="0"/>
                <a:ea typeface="Verdana" panose="020B0604030504040204" pitchFamily="34" charset="0"/>
                <a:cs typeface="Arial"/>
              </a:rPr>
              <a:t>:  </a:t>
            </a:r>
            <a:r>
              <a:rPr b="1" spc="-25" dirty="0" smtClean="0">
                <a:latin typeface="Verdana" panose="020B0604030504040204" pitchFamily="34" charset="0"/>
                <a:ea typeface="Verdana" panose="020B0604030504040204" pitchFamily="34" charset="0"/>
                <a:cs typeface="Arial"/>
              </a:rPr>
              <a:t>Atelier </a:t>
            </a:r>
            <a:r>
              <a:rPr b="1" spc="-40" dirty="0" smtClean="0">
                <a:latin typeface="Verdana" panose="020B0604030504040204" pitchFamily="34" charset="0"/>
                <a:ea typeface="Verdana" panose="020B0604030504040204" pitchFamily="34" charset="0"/>
                <a:cs typeface="Arial"/>
              </a:rPr>
              <a:t>Genre(s) </a:t>
            </a:r>
            <a:r>
              <a:rPr b="1" spc="-5" dirty="0" smtClean="0">
                <a:latin typeface="Verdana" panose="020B0604030504040204" pitchFamily="34" charset="0"/>
                <a:ea typeface="Verdana" panose="020B0604030504040204" pitchFamily="34" charset="0"/>
                <a:cs typeface="Arial"/>
              </a:rPr>
              <a:t>et </a:t>
            </a:r>
            <a:r>
              <a:rPr b="1" spc="-30" dirty="0" err="1" smtClean="0">
                <a:latin typeface="Verdana" panose="020B0604030504040204" pitchFamily="34" charset="0"/>
                <a:ea typeface="Verdana" panose="020B0604030504040204" pitchFamily="34" charset="0"/>
                <a:cs typeface="Arial"/>
              </a:rPr>
              <a:t>Sexualité</a:t>
            </a:r>
            <a:r>
              <a:rPr b="1" spc="-30" dirty="0" smtClean="0">
                <a:latin typeface="Verdana" panose="020B0604030504040204" pitchFamily="34" charset="0"/>
                <a:ea typeface="Verdana" panose="020B0604030504040204" pitchFamily="34" charset="0"/>
                <a:cs typeface="Arial"/>
              </a:rPr>
              <a:t>(s), </a:t>
            </a:r>
            <a:r>
              <a:rPr b="1" spc="25" dirty="0" err="1" smtClean="0">
                <a:latin typeface="Verdana" panose="020B0604030504040204" pitchFamily="34" charset="0"/>
                <a:ea typeface="Verdana" panose="020B0604030504040204" pitchFamily="34" charset="0"/>
                <a:cs typeface="Arial"/>
              </a:rPr>
              <a:t>Institut</a:t>
            </a:r>
            <a:r>
              <a:rPr b="1" spc="25" dirty="0" smtClean="0">
                <a:latin typeface="Verdana" panose="020B0604030504040204" pitchFamily="34" charset="0"/>
                <a:ea typeface="Verdana" panose="020B0604030504040204" pitchFamily="34" charset="0"/>
                <a:cs typeface="Arial"/>
              </a:rPr>
              <a:t> </a:t>
            </a:r>
            <a:r>
              <a:rPr b="1" spc="-35" dirty="0" smtClean="0">
                <a:latin typeface="Verdana" panose="020B0604030504040204" pitchFamily="34" charset="0"/>
                <a:ea typeface="Verdana" panose="020B0604030504040204" pitchFamily="34" charset="0"/>
                <a:cs typeface="Arial"/>
              </a:rPr>
              <a:t>de </a:t>
            </a:r>
            <a:r>
              <a:rPr b="1" spc="-15" dirty="0" err="1" smtClean="0">
                <a:latin typeface="Verdana" panose="020B0604030504040204" pitchFamily="34" charset="0"/>
                <a:ea typeface="Verdana" panose="020B0604030504040204" pitchFamily="34" charset="0"/>
                <a:cs typeface="Arial"/>
              </a:rPr>
              <a:t>Sociologie</a:t>
            </a:r>
            <a:r>
              <a:rPr b="1" spc="-15" dirty="0" smtClean="0">
                <a:latin typeface="Verdana" panose="020B0604030504040204" pitchFamily="34" charset="0"/>
                <a:ea typeface="Verdana" panose="020B0604030504040204" pitchFamily="34" charset="0"/>
                <a:cs typeface="Arial"/>
              </a:rPr>
              <a:t> </a:t>
            </a:r>
            <a:r>
              <a:rPr b="1" spc="245" dirty="0" smtClean="0">
                <a:latin typeface="Verdana" panose="020B0604030504040204" pitchFamily="34" charset="0"/>
                <a:ea typeface="Verdana" panose="020B0604030504040204" pitchFamily="34" charset="0"/>
                <a:cs typeface="Arial"/>
              </a:rPr>
              <a:t>–</a:t>
            </a:r>
            <a:r>
              <a:rPr b="1" spc="-180" dirty="0" smtClean="0">
                <a:latin typeface="Verdana" panose="020B0604030504040204" pitchFamily="34" charset="0"/>
                <a:ea typeface="Verdana" panose="020B0604030504040204" pitchFamily="34" charset="0"/>
                <a:cs typeface="Arial"/>
              </a:rPr>
              <a:t> </a:t>
            </a:r>
            <a:r>
              <a:rPr b="1" spc="-65" dirty="0" smtClean="0">
                <a:latin typeface="Verdana" panose="020B0604030504040204" pitchFamily="34" charset="0"/>
                <a:ea typeface="Verdana" panose="020B0604030504040204" pitchFamily="34" charset="0"/>
                <a:cs typeface="Arial"/>
              </a:rPr>
              <a:t>ULB  </a:t>
            </a:r>
            <a:endParaRPr lang="fr-FR" b="1" dirty="0" smtClean="0">
              <a:latin typeface="Verdana" panose="020B0604030504040204" pitchFamily="34" charset="0"/>
              <a:ea typeface="Verdana" panose="020B0604030504040204" pitchFamily="34" charset="0"/>
              <a:cs typeface="Arial"/>
            </a:endParaRPr>
          </a:p>
          <a:p>
            <a:pPr marL="12700" marR="5080">
              <a:lnSpc>
                <a:spcPts val="1950"/>
              </a:lnSpc>
              <a:spcBef>
                <a:spcPts val="95"/>
              </a:spcBef>
            </a:pPr>
            <a:r>
              <a:rPr lang="fr-FR" b="1" u="sng" spc="20" dirty="0" smtClean="0">
                <a:latin typeface="Verdana" panose="020B0604030504040204" pitchFamily="34" charset="0"/>
                <a:ea typeface="Verdana" panose="020B0604030504040204" pitchFamily="34" charset="0"/>
                <a:cs typeface="Arial"/>
              </a:rPr>
              <a:t>Partenaire  </a:t>
            </a:r>
            <a:r>
              <a:rPr lang="fr-FR" b="1" u="sng" spc="20" dirty="0" smtClean="0">
                <a:latin typeface="Verdana" panose="020B0604030504040204" pitchFamily="34" charset="0"/>
                <a:ea typeface="Verdana" panose="020B0604030504040204" pitchFamily="34" charset="0"/>
                <a:cs typeface="Arial"/>
              </a:rPr>
              <a:t>en Tunisie</a:t>
            </a:r>
            <a:r>
              <a:rPr lang="fr-FR" b="1" u="sng" spc="20" dirty="0" smtClean="0">
                <a:latin typeface="Verdana" panose="020B0604030504040204" pitchFamily="34" charset="0"/>
                <a:ea typeface="Verdana" panose="020B0604030504040204" pitchFamily="34" charset="0"/>
                <a:cs typeface="Arial"/>
              </a:rPr>
              <a:t> </a:t>
            </a:r>
            <a:r>
              <a:rPr b="1" u="sng" spc="-10" dirty="0" smtClean="0">
                <a:latin typeface="Verdana" panose="020B0604030504040204" pitchFamily="34" charset="0"/>
                <a:ea typeface="Verdana" panose="020B0604030504040204" pitchFamily="34" charset="0"/>
                <a:cs typeface="Arial"/>
              </a:rPr>
              <a:t> </a:t>
            </a:r>
            <a:r>
              <a:rPr b="1" spc="25" dirty="0">
                <a:latin typeface="Verdana" panose="020B0604030504040204" pitchFamily="34" charset="0"/>
                <a:ea typeface="Verdana" panose="020B0604030504040204" pitchFamily="34" charset="0"/>
                <a:cs typeface="Arial"/>
              </a:rPr>
              <a:t>Institut </a:t>
            </a:r>
            <a:r>
              <a:rPr b="1" spc="-35" dirty="0">
                <a:latin typeface="Verdana" panose="020B0604030504040204" pitchFamily="34" charset="0"/>
                <a:ea typeface="Verdana" panose="020B0604030504040204" pitchFamily="34" charset="0"/>
                <a:cs typeface="Arial"/>
              </a:rPr>
              <a:t>de </a:t>
            </a:r>
            <a:r>
              <a:rPr b="1" spc="-10" dirty="0">
                <a:latin typeface="Verdana" panose="020B0604030504040204" pitchFamily="34" charset="0"/>
                <a:ea typeface="Verdana" panose="020B0604030504040204" pitchFamily="34" charset="0"/>
                <a:cs typeface="Arial"/>
              </a:rPr>
              <a:t>recherche </a:t>
            </a:r>
            <a:r>
              <a:rPr b="1" spc="15" dirty="0">
                <a:latin typeface="Verdana" panose="020B0604030504040204" pitchFamily="34" charset="0"/>
                <a:ea typeface="Verdana" panose="020B0604030504040204" pitchFamily="34" charset="0"/>
                <a:cs typeface="Arial"/>
              </a:rPr>
              <a:t>sur </a:t>
            </a:r>
            <a:r>
              <a:rPr b="1" spc="-45" dirty="0">
                <a:latin typeface="Verdana" panose="020B0604030504040204" pitchFamily="34" charset="0"/>
                <a:ea typeface="Verdana" panose="020B0604030504040204" pitchFamily="34" charset="0"/>
                <a:cs typeface="Arial"/>
              </a:rPr>
              <a:t>le </a:t>
            </a:r>
            <a:r>
              <a:rPr b="1" dirty="0">
                <a:latin typeface="Verdana" panose="020B0604030504040204" pitchFamily="34" charset="0"/>
                <a:ea typeface="Verdana" panose="020B0604030504040204" pitchFamily="34" charset="0"/>
                <a:cs typeface="Arial"/>
              </a:rPr>
              <a:t>Maghreb </a:t>
            </a:r>
            <a:r>
              <a:rPr b="1" spc="15" dirty="0">
                <a:latin typeface="Verdana" panose="020B0604030504040204" pitchFamily="34" charset="0"/>
                <a:ea typeface="Verdana" panose="020B0604030504040204" pitchFamily="34" charset="0"/>
                <a:cs typeface="Arial"/>
              </a:rPr>
              <a:t>contemporain </a:t>
            </a:r>
            <a:r>
              <a:rPr b="1" spc="-40" dirty="0">
                <a:latin typeface="Verdana" panose="020B0604030504040204" pitchFamily="34" charset="0"/>
                <a:ea typeface="Verdana" panose="020B0604030504040204" pitchFamily="34" charset="0"/>
                <a:cs typeface="Arial"/>
              </a:rPr>
              <a:t>(IRMC</a:t>
            </a:r>
            <a:r>
              <a:rPr b="1" spc="-40" dirty="0" smtClean="0">
                <a:latin typeface="Verdana" panose="020B0604030504040204" pitchFamily="34" charset="0"/>
                <a:ea typeface="Verdana" panose="020B0604030504040204" pitchFamily="34" charset="0"/>
                <a:cs typeface="Arial"/>
              </a:rPr>
              <a:t>)</a:t>
            </a:r>
            <a:endParaRPr lang="fr-FR" b="1" spc="-40" dirty="0" smtClean="0">
              <a:latin typeface="Verdana" panose="020B0604030504040204" pitchFamily="34" charset="0"/>
              <a:ea typeface="Verdana" panose="020B0604030504040204" pitchFamily="34" charset="0"/>
              <a:cs typeface="Arial"/>
            </a:endParaRPr>
          </a:p>
          <a:p>
            <a:pPr marL="12700">
              <a:lnSpc>
                <a:spcPts val="1995"/>
              </a:lnSpc>
            </a:pPr>
            <a:r>
              <a:rPr b="1" u="sng" spc="35" dirty="0" smtClean="0">
                <a:latin typeface="Verdana" panose="020B0604030504040204" pitchFamily="34" charset="0"/>
                <a:ea typeface="Verdana" panose="020B0604030504040204" pitchFamily="34" charset="0"/>
                <a:cs typeface="Arial"/>
              </a:rPr>
              <a:t>Site </a:t>
            </a:r>
            <a:r>
              <a:rPr b="1" u="sng" spc="55" dirty="0" smtClean="0">
                <a:latin typeface="Verdana" panose="020B0604030504040204" pitchFamily="34" charset="0"/>
                <a:ea typeface="Verdana" panose="020B0604030504040204" pitchFamily="34" charset="0"/>
                <a:cs typeface="Arial"/>
              </a:rPr>
              <a:t>internet</a:t>
            </a:r>
            <a:r>
              <a:rPr b="1" spc="-10" dirty="0" smtClean="0">
                <a:latin typeface="Verdana" panose="020B0604030504040204" pitchFamily="34" charset="0"/>
                <a:ea typeface="Verdana" panose="020B0604030504040204" pitchFamily="34" charset="0"/>
                <a:cs typeface="Arial"/>
              </a:rPr>
              <a:t>:</a:t>
            </a:r>
            <a:r>
              <a:rPr b="1" spc="-135" dirty="0" smtClean="0">
                <a:latin typeface="Verdana" panose="020B0604030504040204" pitchFamily="34" charset="0"/>
                <a:ea typeface="Verdana" panose="020B0604030504040204" pitchFamily="34" charset="0"/>
                <a:cs typeface="Arial"/>
              </a:rPr>
              <a:t> </a:t>
            </a:r>
            <a:r>
              <a:rPr b="1" dirty="0" smtClean="0">
                <a:latin typeface="Verdana" panose="020B0604030504040204" pitchFamily="34" charset="0"/>
                <a:ea typeface="Verdana" panose="020B0604030504040204" pitchFamily="34" charset="0"/>
                <a:cs typeface="Arial"/>
                <a:hlinkClick r:id="rId4"/>
              </a:rPr>
              <a:t>www.ags.centresphisoc.ulb.be</a:t>
            </a:r>
            <a:endParaRPr lang="fr-FR" b="1" dirty="0" smtClean="0">
              <a:latin typeface="Verdana" panose="020B0604030504040204" pitchFamily="34" charset="0"/>
              <a:ea typeface="Verdana" panose="020B0604030504040204" pitchFamily="34" charset="0"/>
              <a:cs typeface="Arial"/>
            </a:endParaRPr>
          </a:p>
          <a:p>
            <a:pPr marL="12700">
              <a:lnSpc>
                <a:spcPts val="1995"/>
              </a:lnSpc>
            </a:pPr>
            <a:endParaRPr sz="1600" b="1" dirty="0">
              <a:latin typeface="Verdana" panose="020B0604030504040204" pitchFamily="34" charset="0"/>
              <a:ea typeface="Verdana" panose="020B0604030504040204" pitchFamily="34" charset="0"/>
              <a:cs typeface="Arial"/>
            </a:endParaRPr>
          </a:p>
        </p:txBody>
      </p:sp>
      <p:sp>
        <p:nvSpPr>
          <p:cNvPr id="14" name="object 2"/>
          <p:cNvSpPr/>
          <p:nvPr/>
        </p:nvSpPr>
        <p:spPr>
          <a:xfrm>
            <a:off x="735872" y="2341425"/>
            <a:ext cx="5683754" cy="1305029"/>
          </a:xfrm>
          <a:prstGeom prst="rect">
            <a:avLst/>
          </a:prstGeom>
          <a:blipFill>
            <a:blip r:embed="rId5" cstate="print"/>
            <a:stretch>
              <a:fillRect/>
            </a:stretch>
          </a:blipFill>
        </p:spPr>
        <p:txBody>
          <a:bodyPr wrap="square" lIns="0" tIns="0" rIns="0" bIns="0" rtlCol="0"/>
          <a:lstStyle/>
          <a:p>
            <a:endParaRPr/>
          </a:p>
        </p:txBody>
      </p:sp>
      <p:sp>
        <p:nvSpPr>
          <p:cNvPr id="15" name="object 9"/>
          <p:cNvSpPr/>
          <p:nvPr/>
        </p:nvSpPr>
        <p:spPr>
          <a:xfrm>
            <a:off x="16605250" y="2176385"/>
            <a:ext cx="1974799" cy="1597725"/>
          </a:xfrm>
          <a:prstGeom prst="rect">
            <a:avLst/>
          </a:prstGeom>
          <a:blipFill>
            <a:blip r:embed="rId6" cstate="print"/>
            <a:stretch>
              <a:fillRect/>
            </a:stretch>
          </a:blipFill>
        </p:spPr>
        <p:txBody>
          <a:bodyPr wrap="square" lIns="0" tIns="0" rIns="0" bIns="0" rtlCol="0"/>
          <a:lstStyle/>
          <a:p>
            <a:endParaRPr/>
          </a:p>
        </p:txBody>
      </p:sp>
    </p:spTree>
    <p:extLst>
      <p:ext uri="{BB962C8B-B14F-4D97-AF65-F5344CB8AC3E}">
        <p14:creationId xmlns:p14="http://schemas.microsoft.com/office/powerpoint/2010/main" val="139894121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e la date 2"/>
          <p:cNvSpPr>
            <a:spLocks noGrp="1"/>
          </p:cNvSpPr>
          <p:nvPr>
            <p:ph type="dt" sz="half" idx="6"/>
          </p:nvPr>
        </p:nvSpPr>
        <p:spPr/>
        <p:txBody>
          <a:bodyPr/>
          <a:lstStyle/>
          <a:p>
            <a:fld id="{621A0FCB-2A41-4788-8C60-4DA35D31EA7E}" type="datetime1">
              <a:rPr lang="fr-FR" smtClean="0"/>
              <a:t>04/02/2021</a:t>
            </a:fld>
            <a:endParaRPr lang="en-US"/>
          </a:p>
        </p:txBody>
      </p:sp>
      <p:sp>
        <p:nvSpPr>
          <p:cNvPr id="4" name="Espace réservé du numéro de diapositive 3"/>
          <p:cNvSpPr>
            <a:spLocks noGrp="1"/>
          </p:cNvSpPr>
          <p:nvPr>
            <p:ph type="sldNum" sz="quarter" idx="7"/>
          </p:nvPr>
        </p:nvSpPr>
        <p:spPr/>
        <p:txBody>
          <a:bodyPr/>
          <a:lstStyle/>
          <a:p>
            <a:fld id="{B6F15528-21DE-4FAA-801E-634DDDAF4B2B}" type="slidenum">
              <a:rPr lang="fr-FR" smtClean="0"/>
              <a:pPr/>
              <a:t>15</a:t>
            </a:fld>
            <a:endParaRPr lang="fr-FR"/>
          </a:p>
        </p:txBody>
      </p:sp>
      <p:graphicFrame>
        <p:nvGraphicFramePr>
          <p:cNvPr id="7" name="Tableau 6"/>
          <p:cNvGraphicFramePr>
            <a:graphicFrameLocks noGrp="1"/>
          </p:cNvGraphicFramePr>
          <p:nvPr>
            <p:extLst>
              <p:ext uri="{D42A27DB-BD31-4B8C-83A1-F6EECF244321}">
                <p14:modId xmlns:p14="http://schemas.microsoft.com/office/powerpoint/2010/main" val="1001843743"/>
              </p:ext>
            </p:extLst>
          </p:nvPr>
        </p:nvGraphicFramePr>
        <p:xfrm>
          <a:off x="755648" y="473074"/>
          <a:ext cx="18592804" cy="9829800"/>
        </p:xfrm>
        <a:graphic>
          <a:graphicData uri="http://schemas.openxmlformats.org/drawingml/2006/table">
            <a:tbl>
              <a:tblPr/>
              <a:tblGrid>
                <a:gridCol w="914402">
                  <a:extLst>
                    <a:ext uri="{9D8B030D-6E8A-4147-A177-3AD203B41FA5}">
                      <a16:colId xmlns:a16="http://schemas.microsoft.com/office/drawing/2014/main" val="1974025593"/>
                    </a:ext>
                  </a:extLst>
                </a:gridCol>
                <a:gridCol w="9714542">
                  <a:extLst>
                    <a:ext uri="{9D8B030D-6E8A-4147-A177-3AD203B41FA5}">
                      <a16:colId xmlns:a16="http://schemas.microsoft.com/office/drawing/2014/main" val="2413833845"/>
                    </a:ext>
                  </a:extLst>
                </a:gridCol>
                <a:gridCol w="580046">
                  <a:extLst>
                    <a:ext uri="{9D8B030D-6E8A-4147-A177-3AD203B41FA5}">
                      <a16:colId xmlns:a16="http://schemas.microsoft.com/office/drawing/2014/main" val="453350466"/>
                    </a:ext>
                  </a:extLst>
                </a:gridCol>
                <a:gridCol w="360570">
                  <a:extLst>
                    <a:ext uri="{9D8B030D-6E8A-4147-A177-3AD203B41FA5}">
                      <a16:colId xmlns:a16="http://schemas.microsoft.com/office/drawing/2014/main" val="2616709898"/>
                    </a:ext>
                  </a:extLst>
                </a:gridCol>
                <a:gridCol w="266509">
                  <a:extLst>
                    <a:ext uri="{9D8B030D-6E8A-4147-A177-3AD203B41FA5}">
                      <a16:colId xmlns:a16="http://schemas.microsoft.com/office/drawing/2014/main" val="2327075248"/>
                    </a:ext>
                  </a:extLst>
                </a:gridCol>
                <a:gridCol w="423276">
                  <a:extLst>
                    <a:ext uri="{9D8B030D-6E8A-4147-A177-3AD203B41FA5}">
                      <a16:colId xmlns:a16="http://schemas.microsoft.com/office/drawing/2014/main" val="4163645785"/>
                    </a:ext>
                  </a:extLst>
                </a:gridCol>
                <a:gridCol w="313538">
                  <a:extLst>
                    <a:ext uri="{9D8B030D-6E8A-4147-A177-3AD203B41FA5}">
                      <a16:colId xmlns:a16="http://schemas.microsoft.com/office/drawing/2014/main" val="2617390701"/>
                    </a:ext>
                  </a:extLst>
                </a:gridCol>
                <a:gridCol w="423276">
                  <a:extLst>
                    <a:ext uri="{9D8B030D-6E8A-4147-A177-3AD203B41FA5}">
                      <a16:colId xmlns:a16="http://schemas.microsoft.com/office/drawing/2014/main" val="1671140263"/>
                    </a:ext>
                  </a:extLst>
                </a:gridCol>
                <a:gridCol w="235151">
                  <a:extLst>
                    <a:ext uri="{9D8B030D-6E8A-4147-A177-3AD203B41FA5}">
                      <a16:colId xmlns:a16="http://schemas.microsoft.com/office/drawing/2014/main" val="4251865909"/>
                    </a:ext>
                  </a:extLst>
                </a:gridCol>
                <a:gridCol w="423276">
                  <a:extLst>
                    <a:ext uri="{9D8B030D-6E8A-4147-A177-3AD203B41FA5}">
                      <a16:colId xmlns:a16="http://schemas.microsoft.com/office/drawing/2014/main" val="1078046203"/>
                    </a:ext>
                  </a:extLst>
                </a:gridCol>
                <a:gridCol w="344892">
                  <a:extLst>
                    <a:ext uri="{9D8B030D-6E8A-4147-A177-3AD203B41FA5}">
                      <a16:colId xmlns:a16="http://schemas.microsoft.com/office/drawing/2014/main" val="252390296"/>
                    </a:ext>
                  </a:extLst>
                </a:gridCol>
                <a:gridCol w="423276">
                  <a:extLst>
                    <a:ext uri="{9D8B030D-6E8A-4147-A177-3AD203B41FA5}">
                      <a16:colId xmlns:a16="http://schemas.microsoft.com/office/drawing/2014/main" val="1674442846"/>
                    </a:ext>
                  </a:extLst>
                </a:gridCol>
                <a:gridCol w="172445">
                  <a:extLst>
                    <a:ext uri="{9D8B030D-6E8A-4147-A177-3AD203B41FA5}">
                      <a16:colId xmlns:a16="http://schemas.microsoft.com/office/drawing/2014/main" val="4063857897"/>
                    </a:ext>
                  </a:extLst>
                </a:gridCol>
                <a:gridCol w="423276">
                  <a:extLst>
                    <a:ext uri="{9D8B030D-6E8A-4147-A177-3AD203B41FA5}">
                      <a16:colId xmlns:a16="http://schemas.microsoft.com/office/drawing/2014/main" val="3636552763"/>
                    </a:ext>
                  </a:extLst>
                </a:gridCol>
                <a:gridCol w="203799">
                  <a:extLst>
                    <a:ext uri="{9D8B030D-6E8A-4147-A177-3AD203B41FA5}">
                      <a16:colId xmlns:a16="http://schemas.microsoft.com/office/drawing/2014/main" val="2185095122"/>
                    </a:ext>
                  </a:extLst>
                </a:gridCol>
                <a:gridCol w="423276">
                  <a:extLst>
                    <a:ext uri="{9D8B030D-6E8A-4147-A177-3AD203B41FA5}">
                      <a16:colId xmlns:a16="http://schemas.microsoft.com/office/drawing/2014/main" val="3709536956"/>
                    </a:ext>
                  </a:extLst>
                </a:gridCol>
                <a:gridCol w="250831">
                  <a:extLst>
                    <a:ext uri="{9D8B030D-6E8A-4147-A177-3AD203B41FA5}">
                      <a16:colId xmlns:a16="http://schemas.microsoft.com/office/drawing/2014/main" val="2295137782"/>
                    </a:ext>
                  </a:extLst>
                </a:gridCol>
                <a:gridCol w="423276">
                  <a:extLst>
                    <a:ext uri="{9D8B030D-6E8A-4147-A177-3AD203B41FA5}">
                      <a16:colId xmlns:a16="http://schemas.microsoft.com/office/drawing/2014/main" val="1737932846"/>
                    </a:ext>
                  </a:extLst>
                </a:gridCol>
                <a:gridCol w="235151">
                  <a:extLst>
                    <a:ext uri="{9D8B030D-6E8A-4147-A177-3AD203B41FA5}">
                      <a16:colId xmlns:a16="http://schemas.microsoft.com/office/drawing/2014/main" val="79381968"/>
                    </a:ext>
                  </a:extLst>
                </a:gridCol>
                <a:gridCol w="423276">
                  <a:extLst>
                    <a:ext uri="{9D8B030D-6E8A-4147-A177-3AD203B41FA5}">
                      <a16:colId xmlns:a16="http://schemas.microsoft.com/office/drawing/2014/main" val="591194099"/>
                    </a:ext>
                  </a:extLst>
                </a:gridCol>
                <a:gridCol w="250831">
                  <a:extLst>
                    <a:ext uri="{9D8B030D-6E8A-4147-A177-3AD203B41FA5}">
                      <a16:colId xmlns:a16="http://schemas.microsoft.com/office/drawing/2014/main" val="3518018731"/>
                    </a:ext>
                  </a:extLst>
                </a:gridCol>
                <a:gridCol w="423276">
                  <a:extLst>
                    <a:ext uri="{9D8B030D-6E8A-4147-A177-3AD203B41FA5}">
                      <a16:colId xmlns:a16="http://schemas.microsoft.com/office/drawing/2014/main" val="2009341845"/>
                    </a:ext>
                  </a:extLst>
                </a:gridCol>
                <a:gridCol w="313538">
                  <a:extLst>
                    <a:ext uri="{9D8B030D-6E8A-4147-A177-3AD203B41FA5}">
                      <a16:colId xmlns:a16="http://schemas.microsoft.com/office/drawing/2014/main" val="515750652"/>
                    </a:ext>
                  </a:extLst>
                </a:gridCol>
                <a:gridCol w="423276">
                  <a:extLst>
                    <a:ext uri="{9D8B030D-6E8A-4147-A177-3AD203B41FA5}">
                      <a16:colId xmlns:a16="http://schemas.microsoft.com/office/drawing/2014/main" val="2950653399"/>
                    </a:ext>
                  </a:extLst>
                </a:gridCol>
                <a:gridCol w="203799">
                  <a:extLst>
                    <a:ext uri="{9D8B030D-6E8A-4147-A177-3AD203B41FA5}">
                      <a16:colId xmlns:a16="http://schemas.microsoft.com/office/drawing/2014/main" val="3062821594"/>
                    </a:ext>
                  </a:extLst>
                </a:gridCol>
              </a:tblGrid>
              <a:tr h="369909">
                <a:tc rowSpan="2">
                  <a:txBody>
                    <a:bodyPr/>
                    <a:lstStyle/>
                    <a:p>
                      <a:pPr algn="ctr" fontAlgn="ctr"/>
                      <a:r>
                        <a:rPr lang="fr-FR" sz="1400" b="1" i="0" u="none" strike="noStrike">
                          <a:effectLst/>
                          <a:latin typeface="Verdana" panose="020B0604030504040204" pitchFamily="34" charset="0"/>
                        </a:rPr>
                        <a:t> </a:t>
                      </a:r>
                    </a:p>
                  </a:txBody>
                  <a:tcPr marL="5137" marR="5137" marT="5137"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BEAFA"/>
                    </a:solidFill>
                  </a:tcPr>
                </a:tc>
                <a:tc>
                  <a:txBody>
                    <a:bodyPr/>
                    <a:lstStyle/>
                    <a:p>
                      <a:pPr algn="ctr" fontAlgn="ctr"/>
                      <a:r>
                        <a:rPr lang="fr-FR" sz="1400" b="1" i="0" u="none" strike="noStrike" dirty="0">
                          <a:effectLst/>
                          <a:latin typeface="Verdana" panose="020B0604030504040204" pitchFamily="34" charset="0"/>
                          <a:ea typeface="Verdana" panose="020B0604030504040204" pitchFamily="34" charset="0"/>
                        </a:rPr>
                        <a:t>Année</a:t>
                      </a:r>
                    </a:p>
                  </a:txBody>
                  <a:tcPr marL="5137" marR="5137" marT="5137"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BEAFA"/>
                    </a:solidFill>
                  </a:tcPr>
                </a:tc>
                <a:tc gridSpan="23">
                  <a:txBody>
                    <a:bodyPr/>
                    <a:lstStyle/>
                    <a:p>
                      <a:pPr algn="ctr" fontAlgn="ctr"/>
                      <a:r>
                        <a:rPr lang="fr-FR" sz="1400" b="1" i="0" u="none" strike="noStrike" dirty="0">
                          <a:effectLst/>
                          <a:latin typeface="Verdana" panose="020B0604030504040204" pitchFamily="34" charset="0"/>
                        </a:rPr>
                        <a:t>2021</a:t>
                      </a:r>
                    </a:p>
                  </a:txBody>
                  <a:tcPr marL="5137" marR="5137" marT="5137"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BEAFA"/>
                    </a:solidFill>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extLst>
                  <a:ext uri="{0D108BD9-81ED-4DB2-BD59-A6C34878D82A}">
                    <a16:rowId xmlns:a16="http://schemas.microsoft.com/office/drawing/2014/main" val="2648410262"/>
                  </a:ext>
                </a:extLst>
              </a:tr>
              <a:tr h="443889">
                <a:tc vMerge="1">
                  <a:txBody>
                    <a:bodyPr/>
                    <a:lstStyle/>
                    <a:p>
                      <a:endParaRPr lang="fr-FR"/>
                    </a:p>
                  </a:txBody>
                  <a:tcPr/>
                </a:tc>
                <a:tc>
                  <a:txBody>
                    <a:bodyPr/>
                    <a:lstStyle/>
                    <a:p>
                      <a:pPr algn="ctr" fontAlgn="ctr"/>
                      <a:r>
                        <a:rPr lang="fr-FR" sz="1400" b="1" i="0" u="none" strike="noStrike" dirty="0">
                          <a:effectLst/>
                          <a:latin typeface="Verdana" panose="020B0604030504040204" pitchFamily="34" charset="0"/>
                          <a:ea typeface="Verdana" panose="020B0604030504040204" pitchFamily="34" charset="0"/>
                        </a:rPr>
                        <a:t>Trimestre</a:t>
                      </a:r>
                    </a:p>
                  </a:txBody>
                  <a:tcPr marL="5137" marR="5137" marT="5137"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BEAFA"/>
                    </a:solidFill>
                  </a:tcPr>
                </a:tc>
                <a:tc gridSpan="5">
                  <a:txBody>
                    <a:bodyPr/>
                    <a:lstStyle/>
                    <a:p>
                      <a:pPr algn="ctr" fontAlgn="ctr"/>
                      <a:r>
                        <a:rPr lang="fr-FR" sz="1400" b="1" i="0" u="none" strike="noStrike">
                          <a:effectLst/>
                          <a:latin typeface="Verdana" panose="020B0604030504040204" pitchFamily="34" charset="0"/>
                        </a:rPr>
                        <a:t>T1</a:t>
                      </a:r>
                    </a:p>
                  </a:txBody>
                  <a:tcPr marL="5137" marR="5137" marT="5137" marB="0" anchor="ctr">
                    <a:lnL w="12700" cap="flat" cmpd="sng" algn="ctr">
                      <a:solidFill>
                        <a:srgbClr val="000000"/>
                      </a:solidFill>
                      <a:prstDash val="solid"/>
                      <a:round/>
                      <a:headEnd type="none" w="med" len="med"/>
                      <a:tailEnd type="none" w="med" len="med"/>
                    </a:lnL>
                    <a:lnR w="6350" cap="flat" cmpd="sng" algn="ctr">
                      <a:solidFill>
                        <a:srgbClr val="000000"/>
                      </a:solidFill>
                      <a:prstDash val="lgDashDot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BEAFA"/>
                    </a:solidFill>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gridSpan="6">
                  <a:txBody>
                    <a:bodyPr/>
                    <a:lstStyle/>
                    <a:p>
                      <a:pPr algn="ctr" fontAlgn="ctr"/>
                      <a:r>
                        <a:rPr lang="fr-FR" sz="1400" b="1" i="0" u="none" strike="noStrike">
                          <a:effectLst/>
                          <a:latin typeface="Verdana" panose="020B0604030504040204" pitchFamily="34" charset="0"/>
                        </a:rPr>
                        <a:t>T2</a:t>
                      </a:r>
                    </a:p>
                  </a:txBody>
                  <a:tcPr marL="5137" marR="5137" marT="5137" marB="0" anchor="ctr">
                    <a:lnL w="6350" cap="flat" cmpd="sng" algn="ctr">
                      <a:solidFill>
                        <a:srgbClr val="000000"/>
                      </a:solidFill>
                      <a:prstDash val="lgDashDotDot"/>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BEAFA"/>
                    </a:solidFill>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gridSpan="6">
                  <a:txBody>
                    <a:bodyPr/>
                    <a:lstStyle/>
                    <a:p>
                      <a:pPr algn="ctr" fontAlgn="ctr"/>
                      <a:r>
                        <a:rPr lang="fr-FR" sz="1400" b="1" i="0" u="none" strike="noStrike">
                          <a:effectLst/>
                          <a:latin typeface="Verdana" panose="020B0604030504040204" pitchFamily="34" charset="0"/>
                        </a:rPr>
                        <a:t>T3</a:t>
                      </a:r>
                    </a:p>
                  </a:txBody>
                  <a:tcPr marL="5137" marR="5137" marT="5137" marB="0" anchor="ctr">
                    <a:lnL w="12700" cap="flat" cmpd="sng" algn="ctr">
                      <a:solidFill>
                        <a:srgbClr val="000000"/>
                      </a:solidFill>
                      <a:prstDash val="solid"/>
                      <a:round/>
                      <a:headEnd type="none" w="med" len="med"/>
                      <a:tailEnd type="none" w="med" len="med"/>
                    </a:lnL>
                    <a:lnR w="6350" cap="flat" cmpd="sng" algn="ctr">
                      <a:solidFill>
                        <a:srgbClr val="000000"/>
                      </a:solidFill>
                      <a:prstDash val="lgDashDot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BEAFA"/>
                    </a:solidFill>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gridSpan="6">
                  <a:txBody>
                    <a:bodyPr/>
                    <a:lstStyle/>
                    <a:p>
                      <a:pPr algn="ctr" fontAlgn="ctr"/>
                      <a:r>
                        <a:rPr lang="fr-FR" sz="1400" b="1" i="0" u="none" strike="noStrike" dirty="0">
                          <a:effectLst/>
                          <a:latin typeface="Verdana" panose="020B0604030504040204" pitchFamily="34" charset="0"/>
                        </a:rPr>
                        <a:t>T4</a:t>
                      </a:r>
                    </a:p>
                  </a:txBody>
                  <a:tcPr marL="5137" marR="5137" marT="5137" marB="0" anchor="ctr">
                    <a:lnL w="6350" cap="flat" cmpd="sng" algn="ctr">
                      <a:solidFill>
                        <a:srgbClr val="000000"/>
                      </a:solidFill>
                      <a:prstDash val="lgDashDotDot"/>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BEAFA"/>
                    </a:solidFill>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extLst>
                  <a:ext uri="{0D108BD9-81ED-4DB2-BD59-A6C34878D82A}">
                    <a16:rowId xmlns:a16="http://schemas.microsoft.com/office/drawing/2014/main" val="3892027335"/>
                  </a:ext>
                </a:extLst>
              </a:tr>
              <a:tr h="547491">
                <a:tc>
                  <a:txBody>
                    <a:bodyPr/>
                    <a:lstStyle/>
                    <a:p>
                      <a:pPr algn="ctr" fontAlgn="ctr"/>
                      <a:r>
                        <a:rPr lang="fr-FR" sz="1400" b="1" i="0" u="none" strike="noStrike">
                          <a:effectLst/>
                          <a:latin typeface="Verdana" panose="020B0604030504040204" pitchFamily="34" charset="0"/>
                        </a:rPr>
                        <a:t> </a:t>
                      </a:r>
                    </a:p>
                  </a:txBody>
                  <a:tcPr marL="5137" marR="5137" marT="5137"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BEAFA"/>
                    </a:solidFill>
                  </a:tcPr>
                </a:tc>
                <a:tc>
                  <a:txBody>
                    <a:bodyPr/>
                    <a:lstStyle/>
                    <a:p>
                      <a:pPr algn="ctr" fontAlgn="ctr"/>
                      <a:r>
                        <a:rPr lang="fr-FR" sz="1400" b="1" i="0" u="none" strike="noStrike" dirty="0">
                          <a:effectLst/>
                          <a:latin typeface="Verdana" panose="020B0604030504040204" pitchFamily="34" charset="0"/>
                          <a:ea typeface="Verdana" panose="020B0604030504040204" pitchFamily="34" charset="0"/>
                        </a:rPr>
                        <a:t>Mois </a:t>
                      </a:r>
                    </a:p>
                  </a:txBody>
                  <a:tcPr marL="5137" marR="5137" marT="5137"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BEAFA"/>
                    </a:solidFill>
                  </a:tcPr>
                </a:tc>
                <a:tc>
                  <a:txBody>
                    <a:bodyPr/>
                    <a:lstStyle/>
                    <a:p>
                      <a:pPr algn="ctr" fontAlgn="ctr"/>
                      <a:r>
                        <a:rPr lang="fr-FR" sz="1400" b="1" i="0" u="none" strike="noStrike" dirty="0">
                          <a:effectLst/>
                          <a:latin typeface="Verdana" panose="020B0604030504040204" pitchFamily="34" charset="0"/>
                        </a:rPr>
                        <a:t>Jan </a:t>
                      </a:r>
                    </a:p>
                  </a:txBody>
                  <a:tcPr marL="5137" marR="5137" marT="5137"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BEAFA"/>
                    </a:solidFill>
                  </a:tcPr>
                </a:tc>
                <a:tc gridSpan="2">
                  <a:txBody>
                    <a:bodyPr/>
                    <a:lstStyle/>
                    <a:p>
                      <a:pPr algn="ctr" fontAlgn="ctr"/>
                      <a:r>
                        <a:rPr lang="fr-FR" sz="1400" b="1" i="0" u="none" strike="noStrike" dirty="0" err="1">
                          <a:effectLst/>
                          <a:latin typeface="Verdana" panose="020B0604030504040204" pitchFamily="34" charset="0"/>
                        </a:rPr>
                        <a:t>Fév</a:t>
                      </a:r>
                      <a:r>
                        <a:rPr lang="fr-FR" sz="1400" b="1" i="0" u="none" strike="noStrike" dirty="0">
                          <a:effectLst/>
                          <a:latin typeface="Verdana" panose="020B0604030504040204" pitchFamily="34" charset="0"/>
                        </a:rPr>
                        <a:t> </a:t>
                      </a:r>
                    </a:p>
                  </a:txBody>
                  <a:tcPr marL="5137" marR="5137" marT="513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BEAFA"/>
                    </a:solidFill>
                  </a:tcPr>
                </a:tc>
                <a:tc hMerge="1">
                  <a:txBody>
                    <a:bodyPr/>
                    <a:lstStyle/>
                    <a:p>
                      <a:endParaRPr lang="fr-FR"/>
                    </a:p>
                  </a:txBody>
                  <a:tcPr/>
                </a:tc>
                <a:tc gridSpan="2">
                  <a:txBody>
                    <a:bodyPr/>
                    <a:lstStyle/>
                    <a:p>
                      <a:pPr algn="ctr" fontAlgn="ctr"/>
                      <a:r>
                        <a:rPr lang="fr-FR" sz="1400" b="1" i="0" u="none" strike="noStrike">
                          <a:effectLst/>
                          <a:latin typeface="Verdana" panose="020B0604030504040204" pitchFamily="34" charset="0"/>
                        </a:rPr>
                        <a:t>Mars</a:t>
                      </a:r>
                    </a:p>
                  </a:txBody>
                  <a:tcPr marL="5137" marR="5137" marT="513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BEAFA"/>
                    </a:solidFill>
                  </a:tcPr>
                </a:tc>
                <a:tc hMerge="1">
                  <a:txBody>
                    <a:bodyPr/>
                    <a:lstStyle/>
                    <a:p>
                      <a:endParaRPr lang="fr-FR"/>
                    </a:p>
                  </a:txBody>
                  <a:tcPr/>
                </a:tc>
                <a:tc gridSpan="2">
                  <a:txBody>
                    <a:bodyPr/>
                    <a:lstStyle/>
                    <a:p>
                      <a:pPr algn="ctr" fontAlgn="ctr"/>
                      <a:r>
                        <a:rPr lang="fr-FR" sz="1400" b="1" i="0" u="none" strike="noStrike" dirty="0" err="1">
                          <a:effectLst/>
                          <a:latin typeface="Verdana" panose="020B0604030504040204" pitchFamily="34" charset="0"/>
                        </a:rPr>
                        <a:t>Avr</a:t>
                      </a:r>
                      <a:r>
                        <a:rPr lang="fr-FR" sz="1400" b="1" i="0" u="none" strike="noStrike" dirty="0">
                          <a:effectLst/>
                          <a:latin typeface="Verdana" panose="020B0604030504040204" pitchFamily="34" charset="0"/>
                        </a:rPr>
                        <a:t> </a:t>
                      </a:r>
                    </a:p>
                  </a:txBody>
                  <a:tcPr marL="5137" marR="5137" marT="513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BEAFA"/>
                    </a:solidFill>
                  </a:tcPr>
                </a:tc>
                <a:tc hMerge="1">
                  <a:txBody>
                    <a:bodyPr/>
                    <a:lstStyle/>
                    <a:p>
                      <a:endParaRPr lang="fr-FR"/>
                    </a:p>
                  </a:txBody>
                  <a:tcPr/>
                </a:tc>
                <a:tc gridSpan="2">
                  <a:txBody>
                    <a:bodyPr/>
                    <a:lstStyle/>
                    <a:p>
                      <a:pPr algn="ctr" fontAlgn="ctr"/>
                      <a:r>
                        <a:rPr lang="fr-FR" sz="1400" b="1" i="0" u="none" strike="noStrike" dirty="0">
                          <a:effectLst/>
                          <a:latin typeface="Verdana" panose="020B0604030504040204" pitchFamily="34" charset="0"/>
                        </a:rPr>
                        <a:t>Mai </a:t>
                      </a:r>
                    </a:p>
                  </a:txBody>
                  <a:tcPr marL="5137" marR="5137" marT="513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BEAFA"/>
                    </a:solidFill>
                  </a:tcPr>
                </a:tc>
                <a:tc hMerge="1">
                  <a:txBody>
                    <a:bodyPr/>
                    <a:lstStyle/>
                    <a:p>
                      <a:endParaRPr lang="fr-FR"/>
                    </a:p>
                  </a:txBody>
                  <a:tcPr/>
                </a:tc>
                <a:tc gridSpan="2">
                  <a:txBody>
                    <a:bodyPr/>
                    <a:lstStyle/>
                    <a:p>
                      <a:pPr algn="ctr" fontAlgn="ctr"/>
                      <a:r>
                        <a:rPr lang="fr-FR" sz="1400" b="1" i="0" u="none" strike="noStrike" dirty="0">
                          <a:effectLst/>
                          <a:latin typeface="Verdana" panose="020B0604030504040204" pitchFamily="34" charset="0"/>
                        </a:rPr>
                        <a:t>Juin</a:t>
                      </a:r>
                    </a:p>
                  </a:txBody>
                  <a:tcPr marL="5137" marR="5137" marT="5137"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BEAFA"/>
                    </a:solidFill>
                  </a:tcPr>
                </a:tc>
                <a:tc hMerge="1">
                  <a:txBody>
                    <a:bodyPr/>
                    <a:lstStyle/>
                    <a:p>
                      <a:endParaRPr lang="fr-FR"/>
                    </a:p>
                  </a:txBody>
                  <a:tcPr/>
                </a:tc>
                <a:tc gridSpan="2">
                  <a:txBody>
                    <a:bodyPr/>
                    <a:lstStyle/>
                    <a:p>
                      <a:pPr algn="ctr" fontAlgn="ctr"/>
                      <a:r>
                        <a:rPr lang="fr-FR" sz="1400" b="1" i="0" u="none" strike="noStrike" dirty="0" err="1">
                          <a:effectLst/>
                          <a:latin typeface="Verdana" panose="020B0604030504040204" pitchFamily="34" charset="0"/>
                        </a:rPr>
                        <a:t>Juil</a:t>
                      </a:r>
                      <a:r>
                        <a:rPr lang="fr-FR" sz="1400" b="1" i="0" u="none" strike="noStrike" dirty="0">
                          <a:effectLst/>
                          <a:latin typeface="Verdana" panose="020B0604030504040204" pitchFamily="34" charset="0"/>
                        </a:rPr>
                        <a:t>  </a:t>
                      </a:r>
                    </a:p>
                  </a:txBody>
                  <a:tcPr marL="5137" marR="5137" marT="5137"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BEAFA"/>
                    </a:solidFill>
                  </a:tcPr>
                </a:tc>
                <a:tc hMerge="1">
                  <a:txBody>
                    <a:bodyPr/>
                    <a:lstStyle/>
                    <a:p>
                      <a:endParaRPr lang="fr-FR"/>
                    </a:p>
                  </a:txBody>
                  <a:tcPr/>
                </a:tc>
                <a:tc gridSpan="2">
                  <a:txBody>
                    <a:bodyPr/>
                    <a:lstStyle/>
                    <a:p>
                      <a:pPr algn="ctr" fontAlgn="ctr"/>
                      <a:r>
                        <a:rPr lang="fr-FR" sz="1400" b="1" i="0" u="none" strike="noStrike" dirty="0">
                          <a:effectLst/>
                          <a:latin typeface="Verdana" panose="020B0604030504040204" pitchFamily="34" charset="0"/>
                        </a:rPr>
                        <a:t>Aout</a:t>
                      </a:r>
                    </a:p>
                  </a:txBody>
                  <a:tcPr marL="5137" marR="5137" marT="513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BEAFA"/>
                    </a:solidFill>
                  </a:tcPr>
                </a:tc>
                <a:tc hMerge="1">
                  <a:txBody>
                    <a:bodyPr/>
                    <a:lstStyle/>
                    <a:p>
                      <a:endParaRPr lang="fr-FR"/>
                    </a:p>
                  </a:txBody>
                  <a:tcPr/>
                </a:tc>
                <a:tc gridSpan="2">
                  <a:txBody>
                    <a:bodyPr/>
                    <a:lstStyle/>
                    <a:p>
                      <a:pPr algn="ctr" fontAlgn="ctr"/>
                      <a:r>
                        <a:rPr lang="fr-FR" sz="1400" b="1" i="0" u="none" strike="noStrike" dirty="0">
                          <a:effectLst/>
                          <a:latin typeface="Verdana" panose="020B0604030504040204" pitchFamily="34" charset="0"/>
                        </a:rPr>
                        <a:t>Sept</a:t>
                      </a:r>
                    </a:p>
                  </a:txBody>
                  <a:tcPr marL="5137" marR="5137" marT="513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BEAFA"/>
                    </a:solidFill>
                  </a:tcPr>
                </a:tc>
                <a:tc hMerge="1">
                  <a:txBody>
                    <a:bodyPr/>
                    <a:lstStyle/>
                    <a:p>
                      <a:endParaRPr lang="fr-FR"/>
                    </a:p>
                  </a:txBody>
                  <a:tcPr/>
                </a:tc>
                <a:tc gridSpan="2">
                  <a:txBody>
                    <a:bodyPr/>
                    <a:lstStyle/>
                    <a:p>
                      <a:pPr algn="ctr" fontAlgn="ctr"/>
                      <a:r>
                        <a:rPr lang="fr-FR" sz="1400" b="1" i="0" u="none" strike="noStrike" dirty="0" err="1">
                          <a:effectLst/>
                          <a:latin typeface="Verdana" panose="020B0604030504040204" pitchFamily="34" charset="0"/>
                        </a:rPr>
                        <a:t>Oct</a:t>
                      </a:r>
                      <a:endParaRPr lang="fr-FR" sz="1400" b="1" i="0" u="none" strike="noStrike" dirty="0">
                        <a:effectLst/>
                        <a:latin typeface="Verdana" panose="020B0604030504040204" pitchFamily="34" charset="0"/>
                      </a:endParaRPr>
                    </a:p>
                  </a:txBody>
                  <a:tcPr marL="5137" marR="5137" marT="513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BEAFA"/>
                    </a:solidFill>
                  </a:tcPr>
                </a:tc>
                <a:tc hMerge="1">
                  <a:txBody>
                    <a:bodyPr/>
                    <a:lstStyle/>
                    <a:p>
                      <a:endParaRPr lang="fr-FR"/>
                    </a:p>
                  </a:txBody>
                  <a:tcPr/>
                </a:tc>
                <a:tc gridSpan="2">
                  <a:txBody>
                    <a:bodyPr/>
                    <a:lstStyle/>
                    <a:p>
                      <a:pPr algn="ctr" fontAlgn="ctr"/>
                      <a:r>
                        <a:rPr lang="fr-FR" sz="1400" b="1" i="0" u="none" strike="noStrike" dirty="0" err="1">
                          <a:effectLst/>
                          <a:latin typeface="Verdana" panose="020B0604030504040204" pitchFamily="34" charset="0"/>
                        </a:rPr>
                        <a:t>Nov</a:t>
                      </a:r>
                      <a:endParaRPr lang="fr-FR" sz="1400" b="1" i="0" u="none" strike="noStrike" dirty="0">
                        <a:effectLst/>
                        <a:latin typeface="Verdana" panose="020B0604030504040204" pitchFamily="34" charset="0"/>
                      </a:endParaRPr>
                    </a:p>
                  </a:txBody>
                  <a:tcPr marL="5137" marR="5137" marT="513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BEAFA"/>
                    </a:solidFill>
                  </a:tcPr>
                </a:tc>
                <a:tc hMerge="1">
                  <a:txBody>
                    <a:bodyPr/>
                    <a:lstStyle/>
                    <a:p>
                      <a:endParaRPr lang="fr-FR"/>
                    </a:p>
                  </a:txBody>
                  <a:tcPr/>
                </a:tc>
                <a:tc gridSpan="2">
                  <a:txBody>
                    <a:bodyPr/>
                    <a:lstStyle/>
                    <a:p>
                      <a:pPr algn="ctr" fontAlgn="ctr"/>
                      <a:r>
                        <a:rPr lang="fr-FR" sz="1400" b="1" i="0" u="none" strike="noStrike" dirty="0">
                          <a:effectLst/>
                          <a:latin typeface="Verdana" panose="020B0604030504040204" pitchFamily="34" charset="0"/>
                        </a:rPr>
                        <a:t>Déc</a:t>
                      </a:r>
                    </a:p>
                  </a:txBody>
                  <a:tcPr marL="5137" marR="5137" marT="5137"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BEAFA"/>
                    </a:solidFill>
                  </a:tcPr>
                </a:tc>
                <a:tc hMerge="1">
                  <a:txBody>
                    <a:bodyPr/>
                    <a:lstStyle/>
                    <a:p>
                      <a:endParaRPr lang="fr-FR"/>
                    </a:p>
                  </a:txBody>
                  <a:tcPr/>
                </a:tc>
                <a:extLst>
                  <a:ext uri="{0D108BD9-81ED-4DB2-BD59-A6C34878D82A}">
                    <a16:rowId xmlns:a16="http://schemas.microsoft.com/office/drawing/2014/main" val="1819380018"/>
                  </a:ext>
                </a:extLst>
              </a:tr>
              <a:tr h="518162">
                <a:tc gridSpan="25">
                  <a:txBody>
                    <a:bodyPr/>
                    <a:lstStyle/>
                    <a:p>
                      <a:pPr algn="ctr" fontAlgn="ctr"/>
                      <a:r>
                        <a:rPr lang="fr-FR" sz="1600" b="1" i="0" u="none" strike="noStrike" dirty="0">
                          <a:solidFill>
                            <a:srgbClr val="FFFFFF"/>
                          </a:solidFill>
                          <a:effectLst/>
                          <a:latin typeface="Verdana" panose="020B0604030504040204" pitchFamily="34" charset="0"/>
                          <a:ea typeface="Verdana" panose="020B0604030504040204" pitchFamily="34" charset="0"/>
                        </a:rPr>
                        <a:t>Tunisie en mouvements</a:t>
                      </a:r>
                    </a:p>
                  </a:txBody>
                  <a:tcPr marL="5137" marR="5137" marT="5137"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1F497D"/>
                    </a:solidFill>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extLst>
                  <a:ext uri="{0D108BD9-81ED-4DB2-BD59-A6C34878D82A}">
                    <a16:rowId xmlns:a16="http://schemas.microsoft.com/office/drawing/2014/main" val="2639510232"/>
                  </a:ext>
                </a:extLst>
              </a:tr>
              <a:tr h="615927">
                <a:tc gridSpan="25">
                  <a:txBody>
                    <a:bodyPr/>
                    <a:lstStyle/>
                    <a:p>
                      <a:pPr algn="ctr" fontAlgn="ctr"/>
                      <a:r>
                        <a:rPr lang="fr-FR" sz="1600" b="1" i="0" u="none" strike="noStrike" dirty="0">
                          <a:solidFill>
                            <a:srgbClr val="FFFFFF"/>
                          </a:solidFill>
                          <a:effectLst/>
                          <a:latin typeface="Verdana" panose="020B0604030504040204" pitchFamily="34" charset="0"/>
                          <a:ea typeface="Verdana" panose="020B0604030504040204" pitchFamily="34" charset="0"/>
                        </a:rPr>
                        <a:t>Droits, société et médias </a:t>
                      </a:r>
                    </a:p>
                  </a:txBody>
                  <a:tcPr marL="5137" marR="5137" marT="5137" marB="0" anchor="ctr">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148DCD"/>
                    </a:solidFill>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extLst>
                  <a:ext uri="{0D108BD9-81ED-4DB2-BD59-A6C34878D82A}">
                    <a16:rowId xmlns:a16="http://schemas.microsoft.com/office/drawing/2014/main" val="1309444982"/>
                  </a:ext>
                </a:extLst>
              </a:tr>
              <a:tr h="716952">
                <a:tc>
                  <a:txBody>
                    <a:bodyPr/>
                    <a:lstStyle/>
                    <a:p>
                      <a:pPr algn="ctr" fontAlgn="ctr"/>
                      <a:r>
                        <a:rPr lang="fr-FR" sz="1200" b="1" i="0" u="none" strike="noStrike" dirty="0" smtClean="0">
                          <a:effectLst/>
                          <a:latin typeface="Verdana" panose="020B0604030504040204" pitchFamily="34" charset="0"/>
                        </a:rPr>
                        <a:t>P1</a:t>
                      </a:r>
                      <a:endParaRPr lang="fr-FR" sz="1200" b="1" i="0" u="none" strike="noStrike" dirty="0">
                        <a:effectLst/>
                        <a:latin typeface="Verdana" panose="020B0604030504040204" pitchFamily="34" charset="0"/>
                      </a:endParaRPr>
                    </a:p>
                  </a:txBody>
                  <a:tcPr marL="5137" marR="5137" marT="513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BEAFA"/>
                    </a:solidFill>
                  </a:tcPr>
                </a:tc>
                <a:tc>
                  <a:txBody>
                    <a:bodyPr/>
                    <a:lstStyle/>
                    <a:p>
                      <a:pPr algn="l" fontAlgn="ctr"/>
                      <a:r>
                        <a:rPr lang="fr-FR" sz="1200" b="1" i="0" u="none" strike="noStrike" dirty="0">
                          <a:effectLst/>
                          <a:latin typeface="Verdana" panose="020B0604030504040204" pitchFamily="34" charset="0"/>
                          <a:ea typeface="Verdana" panose="020B0604030504040204" pitchFamily="34" charset="0"/>
                        </a:rPr>
                        <a:t>Présences </a:t>
                      </a:r>
                      <a:r>
                        <a:rPr lang="fr-FR" sz="1200" b="1" i="0" u="none" strike="noStrike" dirty="0" smtClean="0">
                          <a:effectLst/>
                          <a:latin typeface="Verdana" panose="020B0604030504040204" pitchFamily="34" charset="0"/>
                          <a:ea typeface="Verdana" panose="020B0604030504040204" pitchFamily="34" charset="0"/>
                        </a:rPr>
                        <a:t>Tunisiennes </a:t>
                      </a:r>
                      <a:r>
                        <a:rPr lang="fr-FR" sz="1200" b="1" i="0" u="none" strike="noStrike" dirty="0">
                          <a:effectLst/>
                          <a:latin typeface="Verdana" panose="020B0604030504040204" pitchFamily="34" charset="0"/>
                          <a:ea typeface="Verdana" panose="020B0604030504040204" pitchFamily="34" charset="0"/>
                        </a:rPr>
                        <a:t>en Belgique, 50 ans d'histoire de l'immigration </a:t>
                      </a:r>
                    </a:p>
                  </a:txBody>
                  <a:tcPr marL="5137" marR="5137" marT="513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BEAFA"/>
                    </a:solidFill>
                  </a:tcPr>
                </a:tc>
                <a:tc>
                  <a:txBody>
                    <a:bodyPr/>
                    <a:lstStyle/>
                    <a:p>
                      <a:pPr algn="l" fontAlgn="ctr"/>
                      <a:r>
                        <a:rPr lang="fr-FR" sz="1000" b="0" i="0" u="none" strike="noStrike">
                          <a:solidFill>
                            <a:srgbClr val="FF0000"/>
                          </a:solidFill>
                          <a:effectLst/>
                          <a:latin typeface="Verdana" panose="020B0604030504040204" pitchFamily="34" charset="0"/>
                        </a:rPr>
                        <a:t> </a:t>
                      </a:r>
                    </a:p>
                  </a:txBody>
                  <a:tcPr marL="5137" marR="5137" marT="513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fr-FR" sz="1000" b="0" i="0" u="none" strike="noStrike">
                          <a:solidFill>
                            <a:srgbClr val="FF0000"/>
                          </a:solidFill>
                          <a:effectLst/>
                          <a:latin typeface="Verdana" panose="020B0604030504040204" pitchFamily="34" charset="0"/>
                        </a:rPr>
                        <a:t> </a:t>
                      </a:r>
                    </a:p>
                  </a:txBody>
                  <a:tcPr marL="5137" marR="5137" marT="5137"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fr-FR" sz="1000" b="0" i="0" u="none" strike="noStrike">
                          <a:solidFill>
                            <a:srgbClr val="FF0000"/>
                          </a:solidFill>
                          <a:effectLst/>
                          <a:latin typeface="Verdana" panose="020B0604030504040204" pitchFamily="34" charset="0"/>
                        </a:rPr>
                        <a:t> </a:t>
                      </a:r>
                    </a:p>
                  </a:txBody>
                  <a:tcPr marL="5137" marR="5137" marT="5137"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gridSpan="2">
                  <a:txBody>
                    <a:bodyPr/>
                    <a:lstStyle/>
                    <a:p>
                      <a:pPr algn="ctr" fontAlgn="ctr"/>
                      <a:r>
                        <a:rPr lang="fr-FR" sz="1000" b="0" i="0" u="none" strike="noStrike">
                          <a:solidFill>
                            <a:srgbClr val="FF0000"/>
                          </a:solidFill>
                          <a:effectLst/>
                          <a:latin typeface="Verdana" panose="020B0604030504040204" pitchFamily="34" charset="0"/>
                        </a:rPr>
                        <a:t> </a:t>
                      </a:r>
                    </a:p>
                  </a:txBody>
                  <a:tcPr marL="5137" marR="5137" marT="513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hMerge="1">
                  <a:txBody>
                    <a:bodyPr/>
                    <a:lstStyle/>
                    <a:p>
                      <a:endParaRPr lang="fr-FR"/>
                    </a:p>
                  </a:txBody>
                  <a:tcPr/>
                </a:tc>
                <a:tc gridSpan="2">
                  <a:txBody>
                    <a:bodyPr/>
                    <a:lstStyle/>
                    <a:p>
                      <a:pPr algn="ctr" fontAlgn="ctr"/>
                      <a:r>
                        <a:rPr lang="fr-FR" sz="1000" b="0" i="0" u="none" strike="noStrike">
                          <a:solidFill>
                            <a:srgbClr val="FF0000"/>
                          </a:solidFill>
                          <a:effectLst/>
                          <a:latin typeface="Verdana" panose="020B0604030504040204" pitchFamily="34" charset="0"/>
                        </a:rPr>
                        <a:t> </a:t>
                      </a:r>
                    </a:p>
                  </a:txBody>
                  <a:tcPr marL="5137" marR="5137" marT="513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hMerge="1">
                  <a:txBody>
                    <a:bodyPr/>
                    <a:lstStyle/>
                    <a:p>
                      <a:endParaRPr lang="fr-FR"/>
                    </a:p>
                  </a:txBody>
                  <a:tcPr/>
                </a:tc>
                <a:tc gridSpan="2">
                  <a:txBody>
                    <a:bodyPr/>
                    <a:lstStyle/>
                    <a:p>
                      <a:pPr algn="l" fontAlgn="ctr"/>
                      <a:r>
                        <a:rPr lang="fr-FR" sz="1000" b="0" i="0" u="none" strike="noStrike">
                          <a:solidFill>
                            <a:srgbClr val="FF0000"/>
                          </a:solidFill>
                          <a:effectLst/>
                          <a:latin typeface="Verdana" panose="020B0604030504040204" pitchFamily="34" charset="0"/>
                        </a:rPr>
                        <a:t> </a:t>
                      </a:r>
                    </a:p>
                  </a:txBody>
                  <a:tcPr marL="5137" marR="5137" marT="513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hMerge="1">
                  <a:txBody>
                    <a:bodyPr/>
                    <a:lstStyle/>
                    <a:p>
                      <a:endParaRPr lang="fr-FR"/>
                    </a:p>
                  </a:txBody>
                  <a:tcPr/>
                </a:tc>
                <a:tc gridSpan="2">
                  <a:txBody>
                    <a:bodyPr/>
                    <a:lstStyle/>
                    <a:p>
                      <a:pPr algn="l" fontAlgn="ctr"/>
                      <a:r>
                        <a:rPr lang="fr-FR" sz="1000" b="0" i="0" u="none" strike="noStrike">
                          <a:solidFill>
                            <a:srgbClr val="FF0000"/>
                          </a:solidFill>
                          <a:effectLst/>
                          <a:latin typeface="Verdana" panose="020B0604030504040204" pitchFamily="34" charset="0"/>
                        </a:rPr>
                        <a:t> </a:t>
                      </a:r>
                    </a:p>
                  </a:txBody>
                  <a:tcPr marL="5137" marR="5137" marT="513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hMerge="1">
                  <a:txBody>
                    <a:bodyPr/>
                    <a:lstStyle/>
                    <a:p>
                      <a:endParaRPr lang="fr-FR"/>
                    </a:p>
                  </a:txBody>
                  <a:tcPr/>
                </a:tc>
                <a:tc gridSpan="2">
                  <a:txBody>
                    <a:bodyPr/>
                    <a:lstStyle/>
                    <a:p>
                      <a:pPr algn="l" fontAlgn="ctr"/>
                      <a:r>
                        <a:rPr lang="fr-FR" sz="1000" b="0" i="0" u="none" strike="noStrike">
                          <a:solidFill>
                            <a:srgbClr val="FF0000"/>
                          </a:solidFill>
                          <a:effectLst/>
                          <a:latin typeface="Verdana" panose="020B0604030504040204" pitchFamily="34" charset="0"/>
                        </a:rPr>
                        <a:t> </a:t>
                      </a:r>
                    </a:p>
                  </a:txBody>
                  <a:tcPr marL="5137" marR="5137" marT="513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hMerge="1">
                  <a:txBody>
                    <a:bodyPr/>
                    <a:lstStyle/>
                    <a:p>
                      <a:endParaRPr lang="fr-FR"/>
                    </a:p>
                  </a:txBody>
                  <a:tcPr/>
                </a:tc>
                <a:tc>
                  <a:txBody>
                    <a:bodyPr/>
                    <a:lstStyle/>
                    <a:p>
                      <a:pPr algn="l" fontAlgn="ctr"/>
                      <a:r>
                        <a:rPr lang="fr-FR" sz="1000" b="0" i="0" u="none" strike="noStrike">
                          <a:solidFill>
                            <a:srgbClr val="FF0000"/>
                          </a:solidFill>
                          <a:effectLst/>
                          <a:latin typeface="Verdana" panose="020B0604030504040204" pitchFamily="34" charset="0"/>
                        </a:rPr>
                        <a:t> </a:t>
                      </a:r>
                    </a:p>
                  </a:txBody>
                  <a:tcPr marL="5137" marR="5137" marT="5137"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fr-FR" sz="1000" b="0" i="0" u="none" strike="noStrike">
                          <a:solidFill>
                            <a:srgbClr val="FF0000"/>
                          </a:solidFill>
                          <a:effectLst/>
                          <a:latin typeface="Verdana" panose="020B0604030504040204" pitchFamily="34" charset="0"/>
                        </a:rPr>
                        <a:t> </a:t>
                      </a:r>
                    </a:p>
                  </a:txBody>
                  <a:tcPr marL="5137" marR="5137" marT="5137"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fr-FR" sz="1000" b="0" i="0" u="none" strike="noStrike">
                          <a:solidFill>
                            <a:srgbClr val="FF0000"/>
                          </a:solidFill>
                          <a:effectLst/>
                          <a:latin typeface="Verdana" panose="020B0604030504040204" pitchFamily="34" charset="0"/>
                        </a:rPr>
                        <a:t> </a:t>
                      </a:r>
                    </a:p>
                  </a:txBody>
                  <a:tcPr marL="5137" marR="5137" marT="5137"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fr-FR" sz="1000" b="0" i="0" u="none" strike="noStrike">
                          <a:solidFill>
                            <a:srgbClr val="FF0000"/>
                          </a:solidFill>
                          <a:effectLst/>
                          <a:latin typeface="Verdana" panose="020B0604030504040204" pitchFamily="34" charset="0"/>
                        </a:rPr>
                        <a:t> </a:t>
                      </a:r>
                    </a:p>
                  </a:txBody>
                  <a:tcPr marL="5137" marR="5137" marT="5137"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fr-FR" sz="1000" b="0" i="0" u="none" strike="noStrike">
                          <a:solidFill>
                            <a:srgbClr val="FF0000"/>
                          </a:solidFill>
                          <a:effectLst/>
                          <a:latin typeface="Verdana" panose="020B0604030504040204" pitchFamily="34" charset="0"/>
                        </a:rPr>
                        <a:t> </a:t>
                      </a:r>
                    </a:p>
                  </a:txBody>
                  <a:tcPr marL="5137" marR="5137" marT="5137"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fr-FR" sz="1000" b="0" i="0" u="none" strike="noStrike">
                          <a:solidFill>
                            <a:srgbClr val="FF0000"/>
                          </a:solidFill>
                          <a:effectLst/>
                          <a:latin typeface="Verdana" panose="020B0604030504040204" pitchFamily="34" charset="0"/>
                        </a:rPr>
                        <a:t> </a:t>
                      </a:r>
                    </a:p>
                  </a:txBody>
                  <a:tcPr marL="5137" marR="5137" marT="5137"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fr-FR" sz="1000" b="0" i="0" u="none" strike="noStrike">
                          <a:solidFill>
                            <a:srgbClr val="FF0000"/>
                          </a:solidFill>
                          <a:effectLst/>
                          <a:latin typeface="Verdana" panose="020B0604030504040204" pitchFamily="34" charset="0"/>
                        </a:rPr>
                        <a:t> </a:t>
                      </a:r>
                    </a:p>
                  </a:txBody>
                  <a:tcPr marL="5137" marR="5137" marT="5137"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fr-FR" sz="1000" b="0" i="0" u="none" strike="noStrike">
                          <a:solidFill>
                            <a:srgbClr val="FF0000"/>
                          </a:solidFill>
                          <a:effectLst/>
                          <a:latin typeface="Verdana" panose="020B0604030504040204" pitchFamily="34" charset="0"/>
                        </a:rPr>
                        <a:t> </a:t>
                      </a:r>
                    </a:p>
                  </a:txBody>
                  <a:tcPr marL="5137" marR="5137" marT="5137"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fr-FR" sz="1000" b="0" i="0" u="none" strike="noStrike">
                          <a:solidFill>
                            <a:srgbClr val="FF0000"/>
                          </a:solidFill>
                          <a:effectLst/>
                          <a:latin typeface="Verdana" panose="020B0604030504040204" pitchFamily="34" charset="0"/>
                        </a:rPr>
                        <a:t> </a:t>
                      </a:r>
                    </a:p>
                  </a:txBody>
                  <a:tcPr marL="5137" marR="5137" marT="5137"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fr-FR" sz="1000" b="0" i="0" u="none" strike="noStrike">
                          <a:solidFill>
                            <a:srgbClr val="FF0000"/>
                          </a:solidFill>
                          <a:effectLst/>
                          <a:latin typeface="Verdana" panose="020B0604030504040204" pitchFamily="34" charset="0"/>
                        </a:rPr>
                        <a:t> </a:t>
                      </a:r>
                    </a:p>
                  </a:txBody>
                  <a:tcPr marL="5137" marR="5137" marT="5137"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60705645"/>
                  </a:ext>
                </a:extLst>
              </a:tr>
              <a:tr h="1108018">
                <a:tc>
                  <a:txBody>
                    <a:bodyPr/>
                    <a:lstStyle/>
                    <a:p>
                      <a:pPr algn="ctr" fontAlgn="ctr"/>
                      <a:r>
                        <a:rPr lang="fr-FR" sz="1200" b="1" i="0" u="none" strike="noStrike" dirty="0">
                          <a:effectLst/>
                          <a:latin typeface="Verdana" panose="020B0604030504040204" pitchFamily="34" charset="0"/>
                        </a:rPr>
                        <a:t>P2</a:t>
                      </a:r>
                    </a:p>
                  </a:txBody>
                  <a:tcPr marL="5137" marR="5137" marT="513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BEAFA"/>
                    </a:solidFill>
                  </a:tcPr>
                </a:tc>
                <a:tc>
                  <a:txBody>
                    <a:bodyPr/>
                    <a:lstStyle/>
                    <a:p>
                      <a:pPr algn="l" fontAlgn="ctr"/>
                      <a:r>
                        <a:rPr lang="fr-FR" sz="1200" b="1" i="0" u="none" strike="noStrike" dirty="0">
                          <a:effectLst/>
                          <a:latin typeface="Verdana" panose="020B0604030504040204" pitchFamily="34" charset="0"/>
                          <a:ea typeface="Verdana" panose="020B0604030504040204" pitchFamily="34" charset="0"/>
                        </a:rPr>
                        <a:t>Semaine culturelle tunisienne sur le thème de la culture de la corruption à la culture de la bonne gouvernance et la lutte contre toutes les formes de violence</a:t>
                      </a:r>
                    </a:p>
                  </a:txBody>
                  <a:tcPr marL="5137" marR="5137" marT="513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BEAFA"/>
                    </a:solidFill>
                  </a:tcPr>
                </a:tc>
                <a:tc>
                  <a:txBody>
                    <a:bodyPr/>
                    <a:lstStyle/>
                    <a:p>
                      <a:pPr algn="l" fontAlgn="ctr"/>
                      <a:r>
                        <a:rPr lang="fr-FR" sz="1000" b="0" i="0" u="none" strike="noStrike" dirty="0">
                          <a:solidFill>
                            <a:srgbClr val="FF0000"/>
                          </a:solidFill>
                          <a:effectLst/>
                          <a:latin typeface="Verdana" panose="020B0604030504040204" pitchFamily="34" charset="0"/>
                        </a:rPr>
                        <a:t> </a:t>
                      </a:r>
                    </a:p>
                  </a:txBody>
                  <a:tcPr marL="5137" marR="5137" marT="513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gridSpan="2">
                  <a:txBody>
                    <a:bodyPr/>
                    <a:lstStyle/>
                    <a:p>
                      <a:pPr algn="l" fontAlgn="ctr"/>
                      <a:r>
                        <a:rPr lang="fr-FR" sz="1000" b="0" i="0" u="none" strike="noStrike">
                          <a:solidFill>
                            <a:srgbClr val="FF0000"/>
                          </a:solidFill>
                          <a:effectLst/>
                          <a:latin typeface="Verdana" panose="020B0604030504040204" pitchFamily="34" charset="0"/>
                        </a:rPr>
                        <a:t> </a:t>
                      </a:r>
                    </a:p>
                  </a:txBody>
                  <a:tcPr marL="5137" marR="5137" marT="513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hMerge="1">
                  <a:txBody>
                    <a:bodyPr/>
                    <a:lstStyle/>
                    <a:p>
                      <a:endParaRPr lang="fr-FR"/>
                    </a:p>
                  </a:txBody>
                  <a:tcPr/>
                </a:tc>
                <a:tc gridSpan="2">
                  <a:txBody>
                    <a:bodyPr/>
                    <a:lstStyle/>
                    <a:p>
                      <a:pPr algn="l" fontAlgn="ctr"/>
                      <a:r>
                        <a:rPr lang="fr-FR" sz="1000" b="0" i="0" u="none" strike="noStrike">
                          <a:solidFill>
                            <a:srgbClr val="FF0000"/>
                          </a:solidFill>
                          <a:effectLst/>
                          <a:latin typeface="Verdana" panose="020B0604030504040204" pitchFamily="34" charset="0"/>
                        </a:rPr>
                        <a:t> </a:t>
                      </a:r>
                    </a:p>
                  </a:txBody>
                  <a:tcPr marL="5137" marR="5137" marT="513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hMerge="1">
                  <a:txBody>
                    <a:bodyPr/>
                    <a:lstStyle/>
                    <a:p>
                      <a:endParaRPr lang="fr-FR"/>
                    </a:p>
                  </a:txBody>
                  <a:tcPr/>
                </a:tc>
                <a:tc gridSpan="2">
                  <a:txBody>
                    <a:bodyPr/>
                    <a:lstStyle/>
                    <a:p>
                      <a:pPr algn="l" fontAlgn="ctr"/>
                      <a:r>
                        <a:rPr lang="fr-FR" sz="1000" b="0" i="0" u="none" strike="noStrike">
                          <a:solidFill>
                            <a:srgbClr val="FF0000"/>
                          </a:solidFill>
                          <a:effectLst/>
                          <a:latin typeface="Verdana" panose="020B0604030504040204" pitchFamily="34" charset="0"/>
                        </a:rPr>
                        <a:t> </a:t>
                      </a:r>
                    </a:p>
                  </a:txBody>
                  <a:tcPr marL="5137" marR="5137" marT="513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hMerge="1">
                  <a:txBody>
                    <a:bodyPr/>
                    <a:lstStyle/>
                    <a:p>
                      <a:endParaRPr lang="fr-FR"/>
                    </a:p>
                  </a:txBody>
                  <a:tcPr/>
                </a:tc>
                <a:tc gridSpan="2">
                  <a:txBody>
                    <a:bodyPr/>
                    <a:lstStyle/>
                    <a:p>
                      <a:pPr algn="ctr" fontAlgn="ctr"/>
                      <a:r>
                        <a:rPr lang="fr-FR" sz="1000" b="1" i="0" u="none" strike="noStrike">
                          <a:solidFill>
                            <a:srgbClr val="000000"/>
                          </a:solidFill>
                          <a:effectLst/>
                          <a:latin typeface="Verdana" panose="020B0604030504040204" pitchFamily="34" charset="0"/>
                        </a:rPr>
                        <a:t> </a:t>
                      </a:r>
                    </a:p>
                  </a:txBody>
                  <a:tcPr marL="5137" marR="5137" marT="513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hMerge="1">
                  <a:txBody>
                    <a:bodyPr/>
                    <a:lstStyle/>
                    <a:p>
                      <a:endParaRPr lang="fr-FR"/>
                    </a:p>
                  </a:txBody>
                  <a:tcPr/>
                </a:tc>
                <a:tc gridSpan="2">
                  <a:txBody>
                    <a:bodyPr/>
                    <a:lstStyle/>
                    <a:p>
                      <a:pPr algn="l" fontAlgn="ctr"/>
                      <a:r>
                        <a:rPr lang="fr-FR" sz="1000" b="0" i="0" u="none" strike="noStrike">
                          <a:solidFill>
                            <a:srgbClr val="FF0000"/>
                          </a:solidFill>
                          <a:effectLst/>
                          <a:latin typeface="Verdana" panose="020B0604030504040204" pitchFamily="34" charset="0"/>
                        </a:rPr>
                        <a:t> </a:t>
                      </a:r>
                    </a:p>
                  </a:txBody>
                  <a:tcPr marL="5137" marR="5137" marT="513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hMerge="1">
                  <a:txBody>
                    <a:bodyPr/>
                    <a:lstStyle/>
                    <a:p>
                      <a:endParaRPr lang="fr-FR"/>
                    </a:p>
                  </a:txBody>
                  <a:tcPr/>
                </a:tc>
                <a:tc gridSpan="2">
                  <a:txBody>
                    <a:bodyPr/>
                    <a:lstStyle/>
                    <a:p>
                      <a:pPr algn="l" fontAlgn="ctr"/>
                      <a:r>
                        <a:rPr lang="fr-FR" sz="1000" b="0" i="0" u="none" strike="noStrike">
                          <a:solidFill>
                            <a:srgbClr val="FF0000"/>
                          </a:solidFill>
                          <a:effectLst/>
                          <a:latin typeface="Verdana" panose="020B0604030504040204" pitchFamily="34" charset="0"/>
                        </a:rPr>
                        <a:t> </a:t>
                      </a:r>
                    </a:p>
                  </a:txBody>
                  <a:tcPr marL="5137" marR="5137" marT="513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hMerge="1">
                  <a:txBody>
                    <a:bodyPr/>
                    <a:lstStyle/>
                    <a:p>
                      <a:endParaRPr lang="fr-FR"/>
                    </a:p>
                  </a:txBody>
                  <a:tcPr/>
                </a:tc>
                <a:tc gridSpan="2">
                  <a:txBody>
                    <a:bodyPr/>
                    <a:lstStyle/>
                    <a:p>
                      <a:pPr algn="l" fontAlgn="ctr"/>
                      <a:r>
                        <a:rPr lang="fr-FR" sz="1000" b="0" i="0" u="none" strike="noStrike">
                          <a:solidFill>
                            <a:srgbClr val="FF0000"/>
                          </a:solidFill>
                          <a:effectLst/>
                          <a:latin typeface="Verdana" panose="020B0604030504040204" pitchFamily="34" charset="0"/>
                        </a:rPr>
                        <a:t> </a:t>
                      </a:r>
                    </a:p>
                  </a:txBody>
                  <a:tcPr marL="5137" marR="5137" marT="513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hMerge="1">
                  <a:txBody>
                    <a:bodyPr/>
                    <a:lstStyle/>
                    <a:p>
                      <a:endParaRPr lang="fr-FR"/>
                    </a:p>
                  </a:txBody>
                  <a:tcPr/>
                </a:tc>
                <a:tc gridSpan="2">
                  <a:txBody>
                    <a:bodyPr/>
                    <a:lstStyle/>
                    <a:p>
                      <a:pPr algn="l" fontAlgn="ctr"/>
                      <a:r>
                        <a:rPr lang="fr-FR" sz="1000" b="0" i="0" u="none" strike="noStrike">
                          <a:solidFill>
                            <a:srgbClr val="FF0000"/>
                          </a:solidFill>
                          <a:effectLst/>
                          <a:latin typeface="Verdana" panose="020B0604030504040204" pitchFamily="34" charset="0"/>
                        </a:rPr>
                        <a:t> </a:t>
                      </a:r>
                    </a:p>
                  </a:txBody>
                  <a:tcPr marL="5137" marR="5137" marT="513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hMerge="1">
                  <a:txBody>
                    <a:bodyPr/>
                    <a:lstStyle/>
                    <a:p>
                      <a:endParaRPr lang="fr-FR"/>
                    </a:p>
                  </a:txBody>
                  <a:tcPr/>
                </a:tc>
                <a:tc gridSpan="2">
                  <a:txBody>
                    <a:bodyPr/>
                    <a:lstStyle/>
                    <a:p>
                      <a:pPr algn="ctr" fontAlgn="ctr"/>
                      <a:r>
                        <a:rPr lang="fr-FR" sz="1000" b="1" i="0" u="none" strike="noStrike">
                          <a:solidFill>
                            <a:srgbClr val="000000"/>
                          </a:solidFill>
                          <a:effectLst/>
                          <a:latin typeface="Verdana" panose="020B0604030504040204" pitchFamily="34" charset="0"/>
                        </a:rPr>
                        <a:t> </a:t>
                      </a:r>
                    </a:p>
                  </a:txBody>
                  <a:tcPr marL="5137" marR="5137" marT="513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hMerge="1">
                  <a:txBody>
                    <a:bodyPr/>
                    <a:lstStyle/>
                    <a:p>
                      <a:endParaRPr lang="fr-FR"/>
                    </a:p>
                  </a:txBody>
                  <a:tcPr/>
                </a:tc>
                <a:tc gridSpan="2">
                  <a:txBody>
                    <a:bodyPr/>
                    <a:lstStyle/>
                    <a:p>
                      <a:pPr algn="l" fontAlgn="ctr"/>
                      <a:r>
                        <a:rPr lang="fr-FR" sz="1000" b="0" i="0" u="none" strike="noStrike">
                          <a:solidFill>
                            <a:srgbClr val="FF0000"/>
                          </a:solidFill>
                          <a:effectLst/>
                          <a:latin typeface="Verdana" panose="020B0604030504040204" pitchFamily="34" charset="0"/>
                        </a:rPr>
                        <a:t> </a:t>
                      </a:r>
                    </a:p>
                  </a:txBody>
                  <a:tcPr marL="5137" marR="5137" marT="513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hMerge="1">
                  <a:txBody>
                    <a:bodyPr/>
                    <a:lstStyle/>
                    <a:p>
                      <a:endParaRPr lang="fr-FR"/>
                    </a:p>
                  </a:txBody>
                  <a:tcPr/>
                </a:tc>
                <a:tc gridSpan="2">
                  <a:txBody>
                    <a:bodyPr/>
                    <a:lstStyle/>
                    <a:p>
                      <a:pPr algn="l" fontAlgn="ctr"/>
                      <a:r>
                        <a:rPr lang="fr-FR" sz="1000" b="0" i="0" u="none" strike="noStrike">
                          <a:solidFill>
                            <a:srgbClr val="FF0000"/>
                          </a:solidFill>
                          <a:effectLst/>
                          <a:latin typeface="Verdana" panose="020B0604030504040204" pitchFamily="34" charset="0"/>
                        </a:rPr>
                        <a:t> </a:t>
                      </a:r>
                    </a:p>
                  </a:txBody>
                  <a:tcPr marL="5137" marR="5137" marT="513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hMerge="1">
                  <a:txBody>
                    <a:bodyPr/>
                    <a:lstStyle/>
                    <a:p>
                      <a:endParaRPr lang="fr-FR"/>
                    </a:p>
                  </a:txBody>
                  <a:tcPr/>
                </a:tc>
                <a:extLst>
                  <a:ext uri="{0D108BD9-81ED-4DB2-BD59-A6C34878D82A}">
                    <a16:rowId xmlns:a16="http://schemas.microsoft.com/office/drawing/2014/main" val="3352177346"/>
                  </a:ext>
                </a:extLst>
              </a:tr>
              <a:tr h="1042840">
                <a:tc>
                  <a:txBody>
                    <a:bodyPr/>
                    <a:lstStyle/>
                    <a:p>
                      <a:pPr algn="ctr" fontAlgn="ctr"/>
                      <a:r>
                        <a:rPr lang="fr-FR" sz="1200" b="1" i="0" u="none" strike="noStrike" dirty="0">
                          <a:effectLst/>
                          <a:latin typeface="Verdana" panose="020B0604030504040204" pitchFamily="34" charset="0"/>
                        </a:rPr>
                        <a:t>P3</a:t>
                      </a:r>
                    </a:p>
                  </a:txBody>
                  <a:tcPr marL="5137" marR="5137" marT="513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BEAFA"/>
                    </a:solidFill>
                  </a:tcPr>
                </a:tc>
                <a:tc>
                  <a:txBody>
                    <a:bodyPr/>
                    <a:lstStyle/>
                    <a:p>
                      <a:pPr algn="l" fontAlgn="ctr"/>
                      <a:r>
                        <a:rPr lang="fr-FR" sz="1200" b="1" i="0" u="none" strike="noStrike" dirty="0">
                          <a:effectLst/>
                          <a:latin typeface="Verdana" panose="020B0604030504040204" pitchFamily="34" charset="0"/>
                          <a:ea typeface="Verdana" panose="020B0604030504040204" pitchFamily="34" charset="0"/>
                        </a:rPr>
                        <a:t>Renforcement et échanges sur la lutte pour les droits humains et environnementaux en Tunisie et en Belgique CNCD-FTDES </a:t>
                      </a:r>
                    </a:p>
                  </a:txBody>
                  <a:tcPr marL="5137" marR="5137" marT="513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BEAFA"/>
                    </a:solidFill>
                  </a:tcPr>
                </a:tc>
                <a:tc>
                  <a:txBody>
                    <a:bodyPr/>
                    <a:lstStyle/>
                    <a:p>
                      <a:pPr algn="l" fontAlgn="ctr"/>
                      <a:r>
                        <a:rPr lang="fr-FR" sz="1000" b="0" i="0" u="none" strike="noStrike">
                          <a:solidFill>
                            <a:srgbClr val="FF0000"/>
                          </a:solidFill>
                          <a:effectLst/>
                          <a:latin typeface="Verdana" panose="020B0604030504040204" pitchFamily="34" charset="0"/>
                        </a:rPr>
                        <a:t> </a:t>
                      </a:r>
                    </a:p>
                  </a:txBody>
                  <a:tcPr marL="5137" marR="5137" marT="513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fr-FR" sz="1000" b="0" i="0" u="none" strike="noStrike">
                          <a:solidFill>
                            <a:srgbClr val="FF0000"/>
                          </a:solidFill>
                          <a:effectLst/>
                          <a:latin typeface="Verdana" panose="020B0604030504040204" pitchFamily="34" charset="0"/>
                        </a:rPr>
                        <a:t> </a:t>
                      </a:r>
                    </a:p>
                  </a:txBody>
                  <a:tcPr marL="5137" marR="5137" marT="5137"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fr-FR" sz="1000" b="0" i="0" u="none" strike="noStrike">
                          <a:solidFill>
                            <a:srgbClr val="FF0000"/>
                          </a:solidFill>
                          <a:effectLst/>
                          <a:latin typeface="Verdana" panose="020B0604030504040204" pitchFamily="34" charset="0"/>
                        </a:rPr>
                        <a:t> </a:t>
                      </a:r>
                    </a:p>
                  </a:txBody>
                  <a:tcPr marL="5137" marR="5137" marT="5137"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fr-FR" sz="1000" b="0" i="0" u="none" strike="noStrike">
                          <a:solidFill>
                            <a:srgbClr val="FF0000"/>
                          </a:solidFill>
                          <a:effectLst/>
                          <a:latin typeface="Verdana" panose="020B0604030504040204" pitchFamily="34" charset="0"/>
                        </a:rPr>
                        <a:t> </a:t>
                      </a:r>
                    </a:p>
                  </a:txBody>
                  <a:tcPr marL="5137" marR="5137" marT="5137"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fr-FR" sz="1000" b="0" i="0" u="none" strike="noStrike">
                          <a:solidFill>
                            <a:srgbClr val="FF0000"/>
                          </a:solidFill>
                          <a:effectLst/>
                          <a:latin typeface="Verdana" panose="020B0604030504040204" pitchFamily="34" charset="0"/>
                        </a:rPr>
                        <a:t> </a:t>
                      </a:r>
                    </a:p>
                  </a:txBody>
                  <a:tcPr marL="5137" marR="5137" marT="5137"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fr-FR" sz="1000" b="0" i="0" u="none" strike="noStrike">
                          <a:solidFill>
                            <a:srgbClr val="FF0000"/>
                          </a:solidFill>
                          <a:effectLst/>
                          <a:latin typeface="Verdana" panose="020B0604030504040204" pitchFamily="34" charset="0"/>
                        </a:rPr>
                        <a:t> </a:t>
                      </a:r>
                    </a:p>
                  </a:txBody>
                  <a:tcPr marL="5137" marR="5137" marT="5137"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fr-FR" sz="1000" b="0" i="0" u="none" strike="noStrike">
                          <a:solidFill>
                            <a:srgbClr val="FF0000"/>
                          </a:solidFill>
                          <a:effectLst/>
                          <a:latin typeface="Verdana" panose="020B0604030504040204" pitchFamily="34" charset="0"/>
                        </a:rPr>
                        <a:t> </a:t>
                      </a:r>
                    </a:p>
                  </a:txBody>
                  <a:tcPr marL="5137" marR="5137" marT="5137"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fr-FR" sz="1000" b="1" i="0" u="none" strike="noStrike">
                          <a:solidFill>
                            <a:srgbClr val="000000"/>
                          </a:solidFill>
                          <a:effectLst/>
                          <a:latin typeface="Verdana" panose="020B0604030504040204" pitchFamily="34" charset="0"/>
                        </a:rPr>
                        <a:t> </a:t>
                      </a:r>
                    </a:p>
                  </a:txBody>
                  <a:tcPr marL="5137" marR="5137" marT="5137"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ctr" fontAlgn="ctr"/>
                      <a:r>
                        <a:rPr lang="fr-FR" sz="1000" b="1" i="0" u="none" strike="noStrike">
                          <a:solidFill>
                            <a:srgbClr val="000000"/>
                          </a:solidFill>
                          <a:effectLst/>
                          <a:latin typeface="Verdana" panose="020B0604030504040204" pitchFamily="34" charset="0"/>
                        </a:rPr>
                        <a:t> </a:t>
                      </a:r>
                    </a:p>
                  </a:txBody>
                  <a:tcPr marL="5137" marR="5137" marT="5137"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l" fontAlgn="ctr"/>
                      <a:r>
                        <a:rPr lang="fr-FR" sz="1000" b="0" i="0" u="none" strike="noStrike">
                          <a:solidFill>
                            <a:srgbClr val="FF0000"/>
                          </a:solidFill>
                          <a:effectLst/>
                          <a:latin typeface="Verdana" panose="020B0604030504040204" pitchFamily="34" charset="0"/>
                        </a:rPr>
                        <a:t> </a:t>
                      </a:r>
                    </a:p>
                  </a:txBody>
                  <a:tcPr marL="5137" marR="5137" marT="5137"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l" fontAlgn="ctr"/>
                      <a:r>
                        <a:rPr lang="fr-FR" sz="1000" b="0" i="0" u="none" strike="noStrike">
                          <a:solidFill>
                            <a:srgbClr val="FF0000"/>
                          </a:solidFill>
                          <a:effectLst/>
                          <a:latin typeface="Verdana" panose="020B0604030504040204" pitchFamily="34" charset="0"/>
                        </a:rPr>
                        <a:t> </a:t>
                      </a:r>
                    </a:p>
                  </a:txBody>
                  <a:tcPr marL="5137" marR="5137" marT="5137"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l" fontAlgn="ctr"/>
                      <a:r>
                        <a:rPr lang="fr-FR" sz="1000" b="0" i="0" u="none" strike="noStrike">
                          <a:solidFill>
                            <a:srgbClr val="FF0000"/>
                          </a:solidFill>
                          <a:effectLst/>
                          <a:latin typeface="Verdana" panose="020B0604030504040204" pitchFamily="34" charset="0"/>
                        </a:rPr>
                        <a:t> </a:t>
                      </a:r>
                    </a:p>
                  </a:txBody>
                  <a:tcPr marL="5137" marR="5137" marT="5137"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fr-FR" sz="1000" b="0" i="0" u="none" strike="noStrike">
                          <a:solidFill>
                            <a:srgbClr val="FF0000"/>
                          </a:solidFill>
                          <a:effectLst/>
                          <a:latin typeface="Verdana" panose="020B0604030504040204" pitchFamily="34" charset="0"/>
                        </a:rPr>
                        <a:t> </a:t>
                      </a:r>
                    </a:p>
                  </a:txBody>
                  <a:tcPr marL="5137" marR="5137" marT="5137"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fr-FR" sz="1000" b="0" i="0" u="none" strike="noStrike">
                          <a:solidFill>
                            <a:srgbClr val="FF0000"/>
                          </a:solidFill>
                          <a:effectLst/>
                          <a:latin typeface="Verdana" panose="020B0604030504040204" pitchFamily="34" charset="0"/>
                        </a:rPr>
                        <a:t> </a:t>
                      </a:r>
                    </a:p>
                  </a:txBody>
                  <a:tcPr marL="5137" marR="5137" marT="5137"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fr-FR" sz="1000" b="0" i="0" u="none" strike="noStrike">
                          <a:solidFill>
                            <a:srgbClr val="FF0000"/>
                          </a:solidFill>
                          <a:effectLst/>
                          <a:latin typeface="Verdana" panose="020B0604030504040204" pitchFamily="34" charset="0"/>
                        </a:rPr>
                        <a:t> </a:t>
                      </a:r>
                    </a:p>
                  </a:txBody>
                  <a:tcPr marL="5137" marR="5137" marT="5137"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fr-FR" sz="1000" b="0" i="0" u="none" strike="noStrike">
                          <a:solidFill>
                            <a:srgbClr val="FF0000"/>
                          </a:solidFill>
                          <a:effectLst/>
                          <a:latin typeface="Verdana" panose="020B0604030504040204" pitchFamily="34" charset="0"/>
                        </a:rPr>
                        <a:t> </a:t>
                      </a:r>
                    </a:p>
                  </a:txBody>
                  <a:tcPr marL="5137" marR="5137" marT="5137"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fr-FR" sz="1000" b="0" i="0" u="none" strike="noStrike">
                          <a:solidFill>
                            <a:srgbClr val="FF0000"/>
                          </a:solidFill>
                          <a:effectLst/>
                          <a:latin typeface="Verdana" panose="020B0604030504040204" pitchFamily="34" charset="0"/>
                        </a:rPr>
                        <a:t> </a:t>
                      </a:r>
                    </a:p>
                  </a:txBody>
                  <a:tcPr marL="5137" marR="5137" marT="5137"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fr-FR" sz="1000" b="1" i="0" u="none" strike="noStrike">
                          <a:solidFill>
                            <a:srgbClr val="000000"/>
                          </a:solidFill>
                          <a:effectLst/>
                          <a:latin typeface="Verdana" panose="020B0604030504040204" pitchFamily="34" charset="0"/>
                        </a:rPr>
                        <a:t> </a:t>
                      </a:r>
                    </a:p>
                  </a:txBody>
                  <a:tcPr marL="5137" marR="5137" marT="5137"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fr-FR" sz="1000" b="1" i="0" u="none" strike="noStrike">
                          <a:solidFill>
                            <a:srgbClr val="000000"/>
                          </a:solidFill>
                          <a:effectLst/>
                          <a:latin typeface="Verdana" panose="020B0604030504040204" pitchFamily="34" charset="0"/>
                        </a:rPr>
                        <a:t> </a:t>
                      </a:r>
                    </a:p>
                  </a:txBody>
                  <a:tcPr marL="5137" marR="5137" marT="5137"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fr-FR" sz="1000" b="0" i="0" u="none" strike="noStrike">
                          <a:solidFill>
                            <a:srgbClr val="FF0000"/>
                          </a:solidFill>
                          <a:effectLst/>
                          <a:latin typeface="Verdana" panose="020B0604030504040204" pitchFamily="34" charset="0"/>
                        </a:rPr>
                        <a:t> </a:t>
                      </a:r>
                    </a:p>
                  </a:txBody>
                  <a:tcPr marL="5137" marR="5137" marT="5137"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fr-FR" sz="1000" b="0" i="0" u="none" strike="noStrike">
                          <a:solidFill>
                            <a:srgbClr val="FF0000"/>
                          </a:solidFill>
                          <a:effectLst/>
                          <a:latin typeface="Verdana" panose="020B0604030504040204" pitchFamily="34" charset="0"/>
                        </a:rPr>
                        <a:t> </a:t>
                      </a:r>
                    </a:p>
                  </a:txBody>
                  <a:tcPr marL="5137" marR="5137" marT="5137"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fr-FR" sz="1000" b="0" i="0" u="none" strike="noStrike">
                          <a:solidFill>
                            <a:srgbClr val="FF0000"/>
                          </a:solidFill>
                          <a:effectLst/>
                          <a:latin typeface="Verdana" panose="020B0604030504040204" pitchFamily="34" charset="0"/>
                        </a:rPr>
                        <a:t> </a:t>
                      </a:r>
                    </a:p>
                  </a:txBody>
                  <a:tcPr marL="5137" marR="5137" marT="5137"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fr-FR" sz="1000" b="0" i="0" u="none" strike="noStrike">
                          <a:solidFill>
                            <a:srgbClr val="FF0000"/>
                          </a:solidFill>
                          <a:effectLst/>
                          <a:latin typeface="Verdana" panose="020B0604030504040204" pitchFamily="34" charset="0"/>
                        </a:rPr>
                        <a:t> </a:t>
                      </a:r>
                    </a:p>
                  </a:txBody>
                  <a:tcPr marL="5137" marR="5137" marT="5137"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647453362"/>
                  </a:ext>
                </a:extLst>
              </a:tr>
              <a:tr h="788648">
                <a:tc>
                  <a:txBody>
                    <a:bodyPr/>
                    <a:lstStyle/>
                    <a:p>
                      <a:pPr algn="ctr" fontAlgn="ctr"/>
                      <a:r>
                        <a:rPr lang="fr-FR" sz="1200" b="1" i="0" u="none" strike="noStrike" dirty="0">
                          <a:effectLst/>
                          <a:latin typeface="Verdana" panose="020B0604030504040204" pitchFamily="34" charset="0"/>
                        </a:rPr>
                        <a:t>P4</a:t>
                      </a:r>
                    </a:p>
                  </a:txBody>
                  <a:tcPr marL="5137" marR="5137" marT="513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BEAFA"/>
                    </a:solidFill>
                  </a:tcPr>
                </a:tc>
                <a:tc>
                  <a:txBody>
                    <a:bodyPr/>
                    <a:lstStyle/>
                    <a:p>
                      <a:pPr algn="l" fontAlgn="ctr"/>
                      <a:r>
                        <a:rPr lang="fr-FR" sz="1200" b="1" i="0" u="none" strike="noStrike" dirty="0">
                          <a:effectLst/>
                          <a:latin typeface="Verdana" panose="020B0604030504040204" pitchFamily="34" charset="0"/>
                          <a:ea typeface="Verdana" panose="020B0604030504040204" pitchFamily="34" charset="0"/>
                        </a:rPr>
                        <a:t>Tunisiennes en mouvement – Regards croisés de femmes tunisiennes et belges dans la zone euro-méditerranéenne</a:t>
                      </a:r>
                    </a:p>
                  </a:txBody>
                  <a:tcPr marL="5137" marR="5137" marT="513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BEAFA"/>
                    </a:solidFill>
                  </a:tcPr>
                </a:tc>
                <a:tc>
                  <a:txBody>
                    <a:bodyPr/>
                    <a:lstStyle/>
                    <a:p>
                      <a:pPr algn="l" fontAlgn="ctr"/>
                      <a:r>
                        <a:rPr lang="fr-FR" sz="1000" b="0" i="0" u="none" strike="noStrike">
                          <a:solidFill>
                            <a:srgbClr val="FF0000"/>
                          </a:solidFill>
                          <a:effectLst/>
                          <a:latin typeface="Verdana" panose="020B0604030504040204" pitchFamily="34" charset="0"/>
                        </a:rPr>
                        <a:t> </a:t>
                      </a:r>
                    </a:p>
                  </a:txBody>
                  <a:tcPr marL="5137" marR="5137" marT="513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gridSpan="2">
                  <a:txBody>
                    <a:bodyPr/>
                    <a:lstStyle/>
                    <a:p>
                      <a:pPr algn="l" fontAlgn="ctr"/>
                      <a:r>
                        <a:rPr lang="fr-FR" sz="1000" b="0" i="0" u="none" strike="noStrike">
                          <a:solidFill>
                            <a:srgbClr val="FF0000"/>
                          </a:solidFill>
                          <a:effectLst/>
                          <a:latin typeface="Verdana" panose="020B0604030504040204" pitchFamily="34" charset="0"/>
                        </a:rPr>
                        <a:t> </a:t>
                      </a:r>
                    </a:p>
                  </a:txBody>
                  <a:tcPr marL="5137" marR="5137" marT="513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hMerge="1">
                  <a:txBody>
                    <a:bodyPr/>
                    <a:lstStyle/>
                    <a:p>
                      <a:endParaRPr lang="fr-FR"/>
                    </a:p>
                  </a:txBody>
                  <a:tcPr/>
                </a:tc>
                <a:tc gridSpan="2">
                  <a:txBody>
                    <a:bodyPr/>
                    <a:lstStyle/>
                    <a:p>
                      <a:pPr algn="l" fontAlgn="ctr"/>
                      <a:r>
                        <a:rPr lang="fr-FR" sz="1000" b="0" i="0" u="none" strike="noStrike">
                          <a:solidFill>
                            <a:srgbClr val="FF0000"/>
                          </a:solidFill>
                          <a:effectLst/>
                          <a:latin typeface="Verdana" panose="020B0604030504040204" pitchFamily="34" charset="0"/>
                        </a:rPr>
                        <a:t> </a:t>
                      </a:r>
                    </a:p>
                  </a:txBody>
                  <a:tcPr marL="5137" marR="5137" marT="513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hMerge="1">
                  <a:txBody>
                    <a:bodyPr/>
                    <a:lstStyle/>
                    <a:p>
                      <a:endParaRPr lang="fr-FR"/>
                    </a:p>
                  </a:txBody>
                  <a:tcPr/>
                </a:tc>
                <a:tc gridSpan="2">
                  <a:txBody>
                    <a:bodyPr/>
                    <a:lstStyle/>
                    <a:p>
                      <a:pPr algn="l" fontAlgn="ctr"/>
                      <a:r>
                        <a:rPr lang="fr-FR" sz="1000" b="0" i="0" u="none" strike="noStrike">
                          <a:solidFill>
                            <a:srgbClr val="FF0000"/>
                          </a:solidFill>
                          <a:effectLst/>
                          <a:latin typeface="Verdana" panose="020B0604030504040204" pitchFamily="34" charset="0"/>
                        </a:rPr>
                        <a:t> </a:t>
                      </a:r>
                    </a:p>
                  </a:txBody>
                  <a:tcPr marL="5137" marR="5137" marT="513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hMerge="1">
                  <a:txBody>
                    <a:bodyPr/>
                    <a:lstStyle/>
                    <a:p>
                      <a:endParaRPr lang="fr-FR"/>
                    </a:p>
                  </a:txBody>
                  <a:tcPr/>
                </a:tc>
                <a:tc gridSpan="2">
                  <a:txBody>
                    <a:bodyPr/>
                    <a:lstStyle/>
                    <a:p>
                      <a:pPr algn="l" fontAlgn="ctr"/>
                      <a:r>
                        <a:rPr lang="fr-FR" sz="1000" b="0" i="0" u="none" strike="noStrike">
                          <a:solidFill>
                            <a:srgbClr val="FF0000"/>
                          </a:solidFill>
                          <a:effectLst/>
                          <a:latin typeface="Verdana" panose="020B0604030504040204" pitchFamily="34" charset="0"/>
                        </a:rPr>
                        <a:t> </a:t>
                      </a:r>
                    </a:p>
                  </a:txBody>
                  <a:tcPr marL="5137" marR="5137" marT="513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hMerge="1">
                  <a:txBody>
                    <a:bodyPr/>
                    <a:lstStyle/>
                    <a:p>
                      <a:endParaRPr lang="fr-FR"/>
                    </a:p>
                  </a:txBody>
                  <a:tcPr/>
                </a:tc>
                <a:tc gridSpan="2">
                  <a:txBody>
                    <a:bodyPr/>
                    <a:lstStyle/>
                    <a:p>
                      <a:pPr algn="l" fontAlgn="ctr"/>
                      <a:r>
                        <a:rPr lang="fr-FR" sz="1000" b="0" i="0" u="none" strike="noStrike">
                          <a:solidFill>
                            <a:srgbClr val="FF0000"/>
                          </a:solidFill>
                          <a:effectLst/>
                          <a:latin typeface="Verdana" panose="020B0604030504040204" pitchFamily="34" charset="0"/>
                        </a:rPr>
                        <a:t> </a:t>
                      </a:r>
                    </a:p>
                  </a:txBody>
                  <a:tcPr marL="5137" marR="5137" marT="513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hMerge="1">
                  <a:txBody>
                    <a:bodyPr/>
                    <a:lstStyle/>
                    <a:p>
                      <a:endParaRPr lang="fr-FR"/>
                    </a:p>
                  </a:txBody>
                  <a:tcPr/>
                </a:tc>
                <a:tc gridSpan="2">
                  <a:txBody>
                    <a:bodyPr/>
                    <a:lstStyle/>
                    <a:p>
                      <a:pPr algn="l" fontAlgn="ctr"/>
                      <a:r>
                        <a:rPr lang="fr-FR" sz="1000" b="0" i="0" u="none" strike="noStrike">
                          <a:solidFill>
                            <a:srgbClr val="FF0000"/>
                          </a:solidFill>
                          <a:effectLst/>
                          <a:latin typeface="Verdana" panose="020B0604030504040204" pitchFamily="34" charset="0"/>
                        </a:rPr>
                        <a:t> </a:t>
                      </a:r>
                    </a:p>
                  </a:txBody>
                  <a:tcPr marL="5137" marR="5137" marT="513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hMerge="1">
                  <a:txBody>
                    <a:bodyPr/>
                    <a:lstStyle/>
                    <a:p>
                      <a:endParaRPr lang="fr-FR"/>
                    </a:p>
                  </a:txBody>
                  <a:tcPr/>
                </a:tc>
                <a:tc gridSpan="2">
                  <a:txBody>
                    <a:bodyPr/>
                    <a:lstStyle/>
                    <a:p>
                      <a:pPr algn="l" fontAlgn="ctr"/>
                      <a:r>
                        <a:rPr lang="fr-FR" sz="1000" b="0" i="0" u="none" strike="noStrike">
                          <a:solidFill>
                            <a:srgbClr val="FF0000"/>
                          </a:solidFill>
                          <a:effectLst/>
                          <a:latin typeface="Verdana" panose="020B0604030504040204" pitchFamily="34" charset="0"/>
                        </a:rPr>
                        <a:t> </a:t>
                      </a:r>
                    </a:p>
                  </a:txBody>
                  <a:tcPr marL="5137" marR="5137" marT="513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hMerge="1">
                  <a:txBody>
                    <a:bodyPr/>
                    <a:lstStyle/>
                    <a:p>
                      <a:endParaRPr lang="fr-FR"/>
                    </a:p>
                  </a:txBody>
                  <a:tcPr/>
                </a:tc>
                <a:tc gridSpan="2">
                  <a:txBody>
                    <a:bodyPr/>
                    <a:lstStyle/>
                    <a:p>
                      <a:pPr algn="l" fontAlgn="ctr"/>
                      <a:r>
                        <a:rPr lang="fr-FR" sz="1000" b="0" i="0" u="none" strike="noStrike">
                          <a:solidFill>
                            <a:srgbClr val="FF0000"/>
                          </a:solidFill>
                          <a:effectLst/>
                          <a:latin typeface="Verdana" panose="020B0604030504040204" pitchFamily="34" charset="0"/>
                        </a:rPr>
                        <a:t> </a:t>
                      </a:r>
                    </a:p>
                  </a:txBody>
                  <a:tcPr marL="5137" marR="5137" marT="513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hMerge="1">
                  <a:txBody>
                    <a:bodyPr/>
                    <a:lstStyle/>
                    <a:p>
                      <a:endParaRPr lang="fr-FR"/>
                    </a:p>
                  </a:txBody>
                  <a:tcPr/>
                </a:tc>
                <a:tc gridSpan="2">
                  <a:txBody>
                    <a:bodyPr/>
                    <a:lstStyle/>
                    <a:p>
                      <a:pPr algn="l" fontAlgn="ctr"/>
                      <a:r>
                        <a:rPr lang="fr-FR" sz="1000" b="0" i="0" u="none" strike="noStrike">
                          <a:solidFill>
                            <a:srgbClr val="FF0000"/>
                          </a:solidFill>
                          <a:effectLst/>
                          <a:latin typeface="Verdana" panose="020B0604030504040204" pitchFamily="34" charset="0"/>
                        </a:rPr>
                        <a:t> </a:t>
                      </a:r>
                    </a:p>
                  </a:txBody>
                  <a:tcPr marL="5137" marR="5137" marT="513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hMerge="1">
                  <a:txBody>
                    <a:bodyPr/>
                    <a:lstStyle/>
                    <a:p>
                      <a:endParaRPr lang="fr-FR"/>
                    </a:p>
                  </a:txBody>
                  <a:tcPr/>
                </a:tc>
                <a:tc gridSpan="2">
                  <a:txBody>
                    <a:bodyPr/>
                    <a:lstStyle/>
                    <a:p>
                      <a:pPr algn="l" fontAlgn="ctr"/>
                      <a:r>
                        <a:rPr lang="fr-FR" sz="1000" b="0" i="0" u="none" strike="noStrike">
                          <a:solidFill>
                            <a:srgbClr val="FF0000"/>
                          </a:solidFill>
                          <a:effectLst/>
                          <a:latin typeface="Verdana" panose="020B0604030504040204" pitchFamily="34" charset="0"/>
                        </a:rPr>
                        <a:t> </a:t>
                      </a:r>
                    </a:p>
                  </a:txBody>
                  <a:tcPr marL="5137" marR="5137" marT="513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hMerge="1">
                  <a:txBody>
                    <a:bodyPr/>
                    <a:lstStyle/>
                    <a:p>
                      <a:endParaRPr lang="fr-FR"/>
                    </a:p>
                  </a:txBody>
                  <a:tcPr/>
                </a:tc>
                <a:tc gridSpan="2">
                  <a:txBody>
                    <a:bodyPr/>
                    <a:lstStyle/>
                    <a:p>
                      <a:pPr algn="l" fontAlgn="ctr"/>
                      <a:r>
                        <a:rPr lang="fr-FR" sz="1000" b="0" i="0" u="none" strike="noStrike">
                          <a:solidFill>
                            <a:srgbClr val="FF0000"/>
                          </a:solidFill>
                          <a:effectLst/>
                          <a:latin typeface="Verdana" panose="020B0604030504040204" pitchFamily="34" charset="0"/>
                        </a:rPr>
                        <a:t> </a:t>
                      </a:r>
                    </a:p>
                  </a:txBody>
                  <a:tcPr marL="5137" marR="5137" marT="513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hMerge="1">
                  <a:txBody>
                    <a:bodyPr/>
                    <a:lstStyle/>
                    <a:p>
                      <a:endParaRPr lang="fr-FR"/>
                    </a:p>
                  </a:txBody>
                  <a:tcPr/>
                </a:tc>
                <a:extLst>
                  <a:ext uri="{0D108BD9-81ED-4DB2-BD59-A6C34878D82A}">
                    <a16:rowId xmlns:a16="http://schemas.microsoft.com/office/drawing/2014/main" val="664247154"/>
                  </a:ext>
                </a:extLst>
              </a:tr>
              <a:tr h="575517">
                <a:tc>
                  <a:txBody>
                    <a:bodyPr/>
                    <a:lstStyle/>
                    <a:p>
                      <a:pPr algn="ctr" fontAlgn="ctr"/>
                      <a:r>
                        <a:rPr lang="fr-FR" sz="1200" b="1" i="0" u="none" strike="noStrike">
                          <a:effectLst/>
                          <a:latin typeface="Verdana" panose="020B0604030504040204" pitchFamily="34" charset="0"/>
                        </a:rPr>
                        <a:t>P5</a:t>
                      </a:r>
                    </a:p>
                  </a:txBody>
                  <a:tcPr marL="5137" marR="5137" marT="513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BEAFA"/>
                    </a:solidFill>
                  </a:tcPr>
                </a:tc>
                <a:tc>
                  <a:txBody>
                    <a:bodyPr/>
                    <a:lstStyle/>
                    <a:p>
                      <a:pPr algn="l" fontAlgn="ctr"/>
                      <a:r>
                        <a:rPr lang="fr-FR" sz="1200" b="1" i="0" u="none" strike="noStrike" dirty="0">
                          <a:effectLst/>
                          <a:latin typeface="Verdana" panose="020B0604030504040204" pitchFamily="34" charset="0"/>
                          <a:ea typeface="Verdana" panose="020B0604030504040204" pitchFamily="34" charset="0"/>
                        </a:rPr>
                        <a:t>Rédaction inter écoles de journalisme</a:t>
                      </a:r>
                    </a:p>
                  </a:txBody>
                  <a:tcPr marL="5137" marR="5137" marT="513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BEAFA"/>
                    </a:solidFill>
                  </a:tcPr>
                </a:tc>
                <a:tc>
                  <a:txBody>
                    <a:bodyPr/>
                    <a:lstStyle/>
                    <a:p>
                      <a:pPr algn="l" fontAlgn="ctr"/>
                      <a:r>
                        <a:rPr lang="fr-FR" sz="1000" b="0" i="0" u="none" strike="noStrike">
                          <a:solidFill>
                            <a:srgbClr val="FF0000"/>
                          </a:solidFill>
                          <a:effectLst/>
                          <a:latin typeface="Verdana" panose="020B0604030504040204" pitchFamily="34" charset="0"/>
                        </a:rPr>
                        <a:t> </a:t>
                      </a:r>
                    </a:p>
                  </a:txBody>
                  <a:tcPr marL="5137" marR="5137" marT="513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gridSpan="2">
                  <a:txBody>
                    <a:bodyPr/>
                    <a:lstStyle/>
                    <a:p>
                      <a:pPr algn="l" fontAlgn="ctr"/>
                      <a:r>
                        <a:rPr lang="fr-FR" sz="1000" b="0" i="0" u="none" strike="noStrike">
                          <a:solidFill>
                            <a:srgbClr val="FF0000"/>
                          </a:solidFill>
                          <a:effectLst/>
                          <a:latin typeface="Verdana" panose="020B0604030504040204" pitchFamily="34" charset="0"/>
                        </a:rPr>
                        <a:t> </a:t>
                      </a:r>
                    </a:p>
                  </a:txBody>
                  <a:tcPr marL="5137" marR="5137" marT="513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hMerge="1">
                  <a:txBody>
                    <a:bodyPr/>
                    <a:lstStyle/>
                    <a:p>
                      <a:endParaRPr lang="fr-FR"/>
                    </a:p>
                  </a:txBody>
                  <a:tcPr/>
                </a:tc>
                <a:tc gridSpan="2">
                  <a:txBody>
                    <a:bodyPr/>
                    <a:lstStyle/>
                    <a:p>
                      <a:pPr algn="l" fontAlgn="ctr"/>
                      <a:r>
                        <a:rPr lang="fr-FR" sz="1000" b="0" i="0" u="none" strike="noStrike">
                          <a:solidFill>
                            <a:srgbClr val="FF0000"/>
                          </a:solidFill>
                          <a:effectLst/>
                          <a:latin typeface="Verdana" panose="020B0604030504040204" pitchFamily="34" charset="0"/>
                        </a:rPr>
                        <a:t> </a:t>
                      </a:r>
                    </a:p>
                  </a:txBody>
                  <a:tcPr marL="5137" marR="5137" marT="513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hMerge="1">
                  <a:txBody>
                    <a:bodyPr/>
                    <a:lstStyle/>
                    <a:p>
                      <a:endParaRPr lang="fr-FR"/>
                    </a:p>
                  </a:txBody>
                  <a:tcPr/>
                </a:tc>
                <a:tc gridSpan="2">
                  <a:txBody>
                    <a:bodyPr/>
                    <a:lstStyle/>
                    <a:p>
                      <a:pPr algn="l" fontAlgn="ctr"/>
                      <a:r>
                        <a:rPr lang="fr-FR" sz="1000" b="0" i="0" u="none" strike="noStrike">
                          <a:solidFill>
                            <a:srgbClr val="FF0000"/>
                          </a:solidFill>
                          <a:effectLst/>
                          <a:latin typeface="Verdana" panose="020B0604030504040204" pitchFamily="34" charset="0"/>
                        </a:rPr>
                        <a:t> </a:t>
                      </a:r>
                    </a:p>
                  </a:txBody>
                  <a:tcPr marL="5137" marR="5137" marT="513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hMerge="1">
                  <a:txBody>
                    <a:bodyPr/>
                    <a:lstStyle/>
                    <a:p>
                      <a:endParaRPr lang="fr-FR"/>
                    </a:p>
                  </a:txBody>
                  <a:tcPr/>
                </a:tc>
                <a:tc gridSpan="2">
                  <a:txBody>
                    <a:bodyPr/>
                    <a:lstStyle/>
                    <a:p>
                      <a:pPr algn="l" fontAlgn="ctr"/>
                      <a:r>
                        <a:rPr lang="fr-FR" sz="1000" b="0" i="0" u="none" strike="noStrike">
                          <a:solidFill>
                            <a:srgbClr val="FF0000"/>
                          </a:solidFill>
                          <a:effectLst/>
                          <a:latin typeface="Verdana" panose="020B0604030504040204" pitchFamily="34" charset="0"/>
                        </a:rPr>
                        <a:t> </a:t>
                      </a:r>
                    </a:p>
                  </a:txBody>
                  <a:tcPr marL="5137" marR="5137" marT="513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hMerge="1">
                  <a:txBody>
                    <a:bodyPr/>
                    <a:lstStyle/>
                    <a:p>
                      <a:endParaRPr lang="fr-FR"/>
                    </a:p>
                  </a:txBody>
                  <a:tcPr/>
                </a:tc>
                <a:tc gridSpan="2">
                  <a:txBody>
                    <a:bodyPr/>
                    <a:lstStyle/>
                    <a:p>
                      <a:pPr algn="l" fontAlgn="ctr"/>
                      <a:r>
                        <a:rPr lang="fr-FR" sz="1000" b="0" i="0" u="none" strike="noStrike">
                          <a:solidFill>
                            <a:srgbClr val="FF0000"/>
                          </a:solidFill>
                          <a:effectLst/>
                          <a:latin typeface="Verdana" panose="020B0604030504040204" pitchFamily="34" charset="0"/>
                        </a:rPr>
                        <a:t> </a:t>
                      </a:r>
                    </a:p>
                  </a:txBody>
                  <a:tcPr marL="5137" marR="5137" marT="513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hMerge="1">
                  <a:txBody>
                    <a:bodyPr/>
                    <a:lstStyle/>
                    <a:p>
                      <a:endParaRPr lang="fr-FR"/>
                    </a:p>
                  </a:txBody>
                  <a:tcPr/>
                </a:tc>
                <a:tc gridSpan="2">
                  <a:txBody>
                    <a:bodyPr/>
                    <a:lstStyle/>
                    <a:p>
                      <a:pPr algn="l" fontAlgn="ctr"/>
                      <a:r>
                        <a:rPr lang="fr-FR" sz="1000" b="0" i="0" u="none" strike="noStrike">
                          <a:solidFill>
                            <a:srgbClr val="FF0000"/>
                          </a:solidFill>
                          <a:effectLst/>
                          <a:latin typeface="Verdana" panose="020B0604030504040204" pitchFamily="34" charset="0"/>
                        </a:rPr>
                        <a:t> </a:t>
                      </a:r>
                    </a:p>
                  </a:txBody>
                  <a:tcPr marL="5137" marR="5137" marT="513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hMerge="1">
                  <a:txBody>
                    <a:bodyPr/>
                    <a:lstStyle/>
                    <a:p>
                      <a:endParaRPr lang="fr-FR"/>
                    </a:p>
                  </a:txBody>
                  <a:tcPr/>
                </a:tc>
                <a:tc gridSpan="2">
                  <a:txBody>
                    <a:bodyPr/>
                    <a:lstStyle/>
                    <a:p>
                      <a:pPr algn="l" fontAlgn="ctr"/>
                      <a:r>
                        <a:rPr lang="fr-FR" sz="1000" b="0" i="0" u="none" strike="noStrike">
                          <a:solidFill>
                            <a:srgbClr val="FF0000"/>
                          </a:solidFill>
                          <a:effectLst/>
                          <a:latin typeface="Verdana" panose="020B0604030504040204" pitchFamily="34" charset="0"/>
                        </a:rPr>
                        <a:t> </a:t>
                      </a:r>
                    </a:p>
                  </a:txBody>
                  <a:tcPr marL="5137" marR="5137" marT="513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hMerge="1">
                  <a:txBody>
                    <a:bodyPr/>
                    <a:lstStyle/>
                    <a:p>
                      <a:endParaRPr lang="fr-FR"/>
                    </a:p>
                  </a:txBody>
                  <a:tcPr/>
                </a:tc>
                <a:tc gridSpan="2">
                  <a:txBody>
                    <a:bodyPr/>
                    <a:lstStyle/>
                    <a:p>
                      <a:pPr algn="l" fontAlgn="ctr"/>
                      <a:r>
                        <a:rPr lang="fr-FR" sz="1000" b="0" i="0" u="none" strike="noStrike">
                          <a:solidFill>
                            <a:srgbClr val="FF0000"/>
                          </a:solidFill>
                          <a:effectLst/>
                          <a:latin typeface="Verdana" panose="020B0604030504040204" pitchFamily="34" charset="0"/>
                        </a:rPr>
                        <a:t> </a:t>
                      </a:r>
                    </a:p>
                  </a:txBody>
                  <a:tcPr marL="5137" marR="5137" marT="513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hMerge="1">
                  <a:txBody>
                    <a:bodyPr/>
                    <a:lstStyle/>
                    <a:p>
                      <a:endParaRPr lang="fr-FR"/>
                    </a:p>
                  </a:txBody>
                  <a:tcPr/>
                </a:tc>
                <a:tc gridSpan="2">
                  <a:txBody>
                    <a:bodyPr/>
                    <a:lstStyle/>
                    <a:p>
                      <a:pPr algn="l" fontAlgn="ctr"/>
                      <a:r>
                        <a:rPr lang="fr-FR" sz="1000" b="0" i="0" u="none" strike="noStrike">
                          <a:solidFill>
                            <a:srgbClr val="FF0000"/>
                          </a:solidFill>
                          <a:effectLst/>
                          <a:latin typeface="Verdana" panose="020B0604030504040204" pitchFamily="34" charset="0"/>
                        </a:rPr>
                        <a:t> </a:t>
                      </a:r>
                    </a:p>
                  </a:txBody>
                  <a:tcPr marL="5137" marR="5137" marT="513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hMerge="1">
                  <a:txBody>
                    <a:bodyPr/>
                    <a:lstStyle/>
                    <a:p>
                      <a:endParaRPr lang="fr-FR"/>
                    </a:p>
                  </a:txBody>
                  <a:tcPr/>
                </a:tc>
                <a:tc gridSpan="2">
                  <a:txBody>
                    <a:bodyPr/>
                    <a:lstStyle/>
                    <a:p>
                      <a:pPr algn="l" fontAlgn="ctr"/>
                      <a:r>
                        <a:rPr lang="fr-FR" sz="1000" b="0" i="0" u="none" strike="noStrike">
                          <a:solidFill>
                            <a:srgbClr val="FF0000"/>
                          </a:solidFill>
                          <a:effectLst/>
                          <a:latin typeface="Verdana" panose="020B0604030504040204" pitchFamily="34" charset="0"/>
                        </a:rPr>
                        <a:t> </a:t>
                      </a:r>
                    </a:p>
                  </a:txBody>
                  <a:tcPr marL="5137" marR="5137" marT="513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hMerge="1">
                  <a:txBody>
                    <a:bodyPr/>
                    <a:lstStyle/>
                    <a:p>
                      <a:endParaRPr lang="fr-FR"/>
                    </a:p>
                  </a:txBody>
                  <a:tcPr/>
                </a:tc>
                <a:tc gridSpan="2">
                  <a:txBody>
                    <a:bodyPr/>
                    <a:lstStyle/>
                    <a:p>
                      <a:pPr algn="l" fontAlgn="ctr"/>
                      <a:r>
                        <a:rPr lang="fr-FR" sz="1000" b="0" i="0" u="none" strike="noStrike">
                          <a:solidFill>
                            <a:srgbClr val="FF0000"/>
                          </a:solidFill>
                          <a:effectLst/>
                          <a:latin typeface="Verdana" panose="020B0604030504040204" pitchFamily="34" charset="0"/>
                        </a:rPr>
                        <a:t> </a:t>
                      </a:r>
                    </a:p>
                  </a:txBody>
                  <a:tcPr marL="5137" marR="5137" marT="513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hMerge="1">
                  <a:txBody>
                    <a:bodyPr/>
                    <a:lstStyle/>
                    <a:p>
                      <a:endParaRPr lang="fr-FR"/>
                    </a:p>
                  </a:txBody>
                  <a:tcPr/>
                </a:tc>
                <a:extLst>
                  <a:ext uri="{0D108BD9-81ED-4DB2-BD59-A6C34878D82A}">
                    <a16:rowId xmlns:a16="http://schemas.microsoft.com/office/drawing/2014/main" val="2668243239"/>
                  </a:ext>
                </a:extLst>
              </a:tr>
              <a:tr h="945073">
                <a:tc>
                  <a:txBody>
                    <a:bodyPr/>
                    <a:lstStyle/>
                    <a:p>
                      <a:pPr algn="ctr" fontAlgn="ctr"/>
                      <a:r>
                        <a:rPr lang="fr-FR" sz="1200" b="1" i="0" u="none" strike="noStrike" dirty="0">
                          <a:effectLst/>
                          <a:latin typeface="Verdana" panose="020B0604030504040204" pitchFamily="34" charset="0"/>
                        </a:rPr>
                        <a:t>P6</a:t>
                      </a:r>
                    </a:p>
                  </a:txBody>
                  <a:tcPr marL="5137" marR="5137" marT="513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BEAFA"/>
                    </a:solidFill>
                  </a:tcPr>
                </a:tc>
                <a:tc>
                  <a:txBody>
                    <a:bodyPr/>
                    <a:lstStyle/>
                    <a:p>
                      <a:pPr algn="l" fontAlgn="ctr"/>
                      <a:r>
                        <a:rPr lang="fr-FR" sz="1200" b="1" i="0" u="none" strike="noStrike" dirty="0">
                          <a:effectLst/>
                          <a:latin typeface="Verdana" panose="020B0604030504040204" pitchFamily="34" charset="0"/>
                          <a:ea typeface="Verdana" panose="020B0604030504040204" pitchFamily="34" charset="0"/>
                        </a:rPr>
                        <a:t/>
                      </a:r>
                      <a:br>
                        <a:rPr lang="fr-FR" sz="1200" b="1" i="0" u="none" strike="noStrike" dirty="0">
                          <a:effectLst/>
                          <a:latin typeface="Verdana" panose="020B0604030504040204" pitchFamily="34" charset="0"/>
                          <a:ea typeface="Verdana" panose="020B0604030504040204" pitchFamily="34" charset="0"/>
                        </a:rPr>
                      </a:br>
                      <a:r>
                        <a:rPr lang="fr-FR" sz="1200" b="1" i="0" u="none" strike="noStrike" dirty="0">
                          <a:effectLst/>
                          <a:latin typeface="Verdana" panose="020B0604030504040204" pitchFamily="34" charset="0"/>
                          <a:ea typeface="Verdana" panose="020B0604030504040204" pitchFamily="34" charset="0"/>
                        </a:rPr>
                        <a:t>Régulation audiovisuelle et </a:t>
                      </a:r>
                      <a:r>
                        <a:rPr lang="fr-FR" sz="1200" b="1" i="0" u="none" strike="noStrike" dirty="0" smtClean="0">
                          <a:effectLst/>
                          <a:latin typeface="Verdana" panose="020B0604030504040204" pitchFamily="34" charset="0"/>
                          <a:ea typeface="Verdana" panose="020B0604030504040204" pitchFamily="34" charset="0"/>
                        </a:rPr>
                        <a:t>rôle </a:t>
                      </a:r>
                      <a:r>
                        <a:rPr lang="fr-FR" sz="1200" b="1" i="0" u="none" strike="noStrike" dirty="0">
                          <a:effectLst/>
                          <a:latin typeface="Verdana" panose="020B0604030504040204" pitchFamily="34" charset="0"/>
                          <a:ea typeface="Verdana" panose="020B0604030504040204" pitchFamily="34" charset="0"/>
                        </a:rPr>
                        <a:t>des médias en démocratie </a:t>
                      </a:r>
                      <a:br>
                        <a:rPr lang="fr-FR" sz="1200" b="1" i="0" u="none" strike="noStrike" dirty="0">
                          <a:effectLst/>
                          <a:latin typeface="Verdana" panose="020B0604030504040204" pitchFamily="34" charset="0"/>
                          <a:ea typeface="Verdana" panose="020B0604030504040204" pitchFamily="34" charset="0"/>
                        </a:rPr>
                      </a:br>
                      <a:r>
                        <a:rPr lang="fr-FR" sz="1200" b="1" i="0" u="none" strike="noStrike" dirty="0">
                          <a:effectLst/>
                          <a:latin typeface="Verdana" panose="020B0604030504040204" pitchFamily="34" charset="0"/>
                          <a:ea typeface="Verdana" panose="020B0604030504040204" pitchFamily="34" charset="0"/>
                        </a:rPr>
                        <a:t/>
                      </a:r>
                      <a:br>
                        <a:rPr lang="fr-FR" sz="1200" b="1" i="0" u="none" strike="noStrike" dirty="0">
                          <a:effectLst/>
                          <a:latin typeface="Verdana" panose="020B0604030504040204" pitchFamily="34" charset="0"/>
                          <a:ea typeface="Verdana" panose="020B0604030504040204" pitchFamily="34" charset="0"/>
                        </a:rPr>
                      </a:br>
                      <a:endParaRPr lang="fr-FR" sz="1200" b="1" i="0" u="none" strike="noStrike" dirty="0">
                        <a:effectLst/>
                        <a:latin typeface="Verdana" panose="020B0604030504040204" pitchFamily="34" charset="0"/>
                        <a:ea typeface="Verdana" panose="020B0604030504040204" pitchFamily="34" charset="0"/>
                      </a:endParaRPr>
                    </a:p>
                  </a:txBody>
                  <a:tcPr marL="5137" marR="5137" marT="513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BEAFA"/>
                    </a:solidFill>
                  </a:tcPr>
                </a:tc>
                <a:tc>
                  <a:txBody>
                    <a:bodyPr/>
                    <a:lstStyle/>
                    <a:p>
                      <a:pPr algn="l" fontAlgn="ctr"/>
                      <a:r>
                        <a:rPr lang="fr-FR" sz="1000" b="0" i="0" u="none" strike="noStrike">
                          <a:solidFill>
                            <a:srgbClr val="FF0000"/>
                          </a:solidFill>
                          <a:effectLst/>
                          <a:latin typeface="Verdana" panose="020B0604030504040204" pitchFamily="34" charset="0"/>
                        </a:rPr>
                        <a:t> </a:t>
                      </a:r>
                    </a:p>
                  </a:txBody>
                  <a:tcPr marL="5137" marR="5137" marT="513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gridSpan="2">
                  <a:txBody>
                    <a:bodyPr/>
                    <a:lstStyle/>
                    <a:p>
                      <a:pPr algn="ctr" fontAlgn="ctr"/>
                      <a:r>
                        <a:rPr lang="fr-FR" sz="1000" b="0" i="0" u="none" strike="noStrike">
                          <a:solidFill>
                            <a:srgbClr val="FF0000"/>
                          </a:solidFill>
                          <a:effectLst/>
                          <a:latin typeface="Verdana" panose="020B0604030504040204" pitchFamily="34" charset="0"/>
                        </a:rPr>
                        <a:t> </a:t>
                      </a:r>
                    </a:p>
                  </a:txBody>
                  <a:tcPr marL="5137" marR="5137" marT="513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hMerge="1">
                  <a:txBody>
                    <a:bodyPr/>
                    <a:lstStyle/>
                    <a:p>
                      <a:endParaRPr lang="fr-FR"/>
                    </a:p>
                  </a:txBody>
                  <a:tcPr/>
                </a:tc>
                <a:tc gridSpan="2">
                  <a:txBody>
                    <a:bodyPr/>
                    <a:lstStyle/>
                    <a:p>
                      <a:pPr algn="ctr" fontAlgn="ctr"/>
                      <a:r>
                        <a:rPr lang="fr-FR" sz="1000" b="0" i="0" u="none" strike="noStrike">
                          <a:solidFill>
                            <a:srgbClr val="FF0000"/>
                          </a:solidFill>
                          <a:effectLst/>
                          <a:latin typeface="Verdana" panose="020B0604030504040204" pitchFamily="34" charset="0"/>
                        </a:rPr>
                        <a:t> </a:t>
                      </a:r>
                    </a:p>
                  </a:txBody>
                  <a:tcPr marL="5137" marR="5137" marT="513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hMerge="1">
                  <a:txBody>
                    <a:bodyPr/>
                    <a:lstStyle/>
                    <a:p>
                      <a:endParaRPr lang="fr-FR"/>
                    </a:p>
                  </a:txBody>
                  <a:tcPr/>
                </a:tc>
                <a:tc gridSpan="2">
                  <a:txBody>
                    <a:bodyPr/>
                    <a:lstStyle/>
                    <a:p>
                      <a:pPr algn="ctr" fontAlgn="ctr"/>
                      <a:r>
                        <a:rPr lang="fr-FR" sz="1000" b="0" i="0" u="none" strike="noStrike">
                          <a:solidFill>
                            <a:srgbClr val="FF0000"/>
                          </a:solidFill>
                          <a:effectLst/>
                          <a:latin typeface="Verdana" panose="020B0604030504040204" pitchFamily="34" charset="0"/>
                        </a:rPr>
                        <a:t> </a:t>
                      </a:r>
                    </a:p>
                  </a:txBody>
                  <a:tcPr marL="5137" marR="5137" marT="513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hMerge="1">
                  <a:txBody>
                    <a:bodyPr/>
                    <a:lstStyle/>
                    <a:p>
                      <a:endParaRPr lang="fr-FR"/>
                    </a:p>
                  </a:txBody>
                  <a:tcPr/>
                </a:tc>
                <a:tc gridSpan="2">
                  <a:txBody>
                    <a:bodyPr/>
                    <a:lstStyle/>
                    <a:p>
                      <a:pPr algn="ctr" fontAlgn="ctr"/>
                      <a:r>
                        <a:rPr lang="fr-FR" sz="1000" b="0" i="0" u="none" strike="noStrike">
                          <a:solidFill>
                            <a:srgbClr val="FF0000"/>
                          </a:solidFill>
                          <a:effectLst/>
                          <a:latin typeface="Verdana" panose="020B0604030504040204" pitchFamily="34" charset="0"/>
                        </a:rPr>
                        <a:t> </a:t>
                      </a:r>
                    </a:p>
                  </a:txBody>
                  <a:tcPr marL="5137" marR="5137" marT="513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hMerge="1">
                  <a:txBody>
                    <a:bodyPr/>
                    <a:lstStyle/>
                    <a:p>
                      <a:endParaRPr lang="fr-FR"/>
                    </a:p>
                  </a:txBody>
                  <a:tcPr/>
                </a:tc>
                <a:tc>
                  <a:txBody>
                    <a:bodyPr/>
                    <a:lstStyle/>
                    <a:p>
                      <a:pPr algn="l" fontAlgn="ctr"/>
                      <a:r>
                        <a:rPr lang="fr-FR" sz="1000" b="0" i="0" u="none" strike="noStrike">
                          <a:solidFill>
                            <a:srgbClr val="FF0000"/>
                          </a:solidFill>
                          <a:effectLst/>
                          <a:latin typeface="Verdana" panose="020B0604030504040204" pitchFamily="34" charset="0"/>
                        </a:rPr>
                        <a:t> </a:t>
                      </a:r>
                    </a:p>
                  </a:txBody>
                  <a:tcPr marL="5137" marR="5137" marT="5137"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fr-FR" sz="1000" b="0" i="0" u="none" strike="noStrike">
                          <a:solidFill>
                            <a:srgbClr val="FF0000"/>
                          </a:solidFill>
                          <a:effectLst/>
                          <a:latin typeface="Verdana" panose="020B0604030504040204" pitchFamily="34" charset="0"/>
                        </a:rPr>
                        <a:t> </a:t>
                      </a:r>
                    </a:p>
                  </a:txBody>
                  <a:tcPr marL="5137" marR="5137" marT="5137"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fr-FR" sz="1000" b="0" i="0" u="none" strike="noStrike">
                          <a:solidFill>
                            <a:srgbClr val="FF0000"/>
                          </a:solidFill>
                          <a:effectLst/>
                          <a:latin typeface="Verdana" panose="020B0604030504040204" pitchFamily="34" charset="0"/>
                        </a:rPr>
                        <a:t> </a:t>
                      </a:r>
                    </a:p>
                  </a:txBody>
                  <a:tcPr marL="5137" marR="5137" marT="5137"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fr-FR" sz="1000" b="0" i="0" u="none" strike="noStrike">
                          <a:solidFill>
                            <a:srgbClr val="FF0000"/>
                          </a:solidFill>
                          <a:effectLst/>
                          <a:latin typeface="Verdana" panose="020B0604030504040204" pitchFamily="34" charset="0"/>
                        </a:rPr>
                        <a:t> </a:t>
                      </a:r>
                    </a:p>
                  </a:txBody>
                  <a:tcPr marL="5137" marR="5137" marT="5137"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fr-FR" sz="1000" b="0" i="0" u="none" strike="noStrike">
                          <a:solidFill>
                            <a:srgbClr val="FF0000"/>
                          </a:solidFill>
                          <a:effectLst/>
                          <a:latin typeface="Verdana" panose="020B0604030504040204" pitchFamily="34" charset="0"/>
                        </a:rPr>
                        <a:t> </a:t>
                      </a:r>
                    </a:p>
                  </a:txBody>
                  <a:tcPr marL="5137" marR="5137" marT="5137"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fr-FR" sz="1000" b="0" i="0" u="none" strike="noStrike">
                          <a:solidFill>
                            <a:srgbClr val="FF0000"/>
                          </a:solidFill>
                          <a:effectLst/>
                          <a:latin typeface="Verdana" panose="020B0604030504040204" pitchFamily="34" charset="0"/>
                        </a:rPr>
                        <a:t> </a:t>
                      </a:r>
                    </a:p>
                  </a:txBody>
                  <a:tcPr marL="5137" marR="5137" marT="5137"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fr-FR" sz="1000" b="0" i="0" u="none" strike="noStrike">
                          <a:solidFill>
                            <a:srgbClr val="FF0000"/>
                          </a:solidFill>
                          <a:effectLst/>
                          <a:latin typeface="Verdana" panose="020B0604030504040204" pitchFamily="34" charset="0"/>
                        </a:rPr>
                        <a:t> </a:t>
                      </a:r>
                    </a:p>
                  </a:txBody>
                  <a:tcPr marL="5137" marR="5137" marT="5137"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fr-FR" sz="1000" b="0" i="0" u="none" strike="noStrike">
                          <a:solidFill>
                            <a:srgbClr val="FF0000"/>
                          </a:solidFill>
                          <a:effectLst/>
                          <a:latin typeface="Verdana" panose="020B0604030504040204" pitchFamily="34" charset="0"/>
                        </a:rPr>
                        <a:t> </a:t>
                      </a:r>
                    </a:p>
                  </a:txBody>
                  <a:tcPr marL="5137" marR="5137" marT="5137"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fr-FR" sz="1000" b="0" i="0" u="none" strike="noStrike">
                          <a:solidFill>
                            <a:srgbClr val="FF0000"/>
                          </a:solidFill>
                          <a:effectLst/>
                          <a:latin typeface="Verdana" panose="020B0604030504040204" pitchFamily="34" charset="0"/>
                        </a:rPr>
                        <a:t> </a:t>
                      </a:r>
                    </a:p>
                  </a:txBody>
                  <a:tcPr marL="5137" marR="5137" marT="5137"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fr-FR" sz="1000" b="0" i="0" u="none" strike="noStrike">
                          <a:solidFill>
                            <a:srgbClr val="FF0000"/>
                          </a:solidFill>
                          <a:effectLst/>
                          <a:latin typeface="Verdana" panose="020B0604030504040204" pitchFamily="34" charset="0"/>
                        </a:rPr>
                        <a:t> </a:t>
                      </a:r>
                    </a:p>
                  </a:txBody>
                  <a:tcPr marL="5137" marR="5137" marT="5137"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gridSpan="2">
                  <a:txBody>
                    <a:bodyPr/>
                    <a:lstStyle/>
                    <a:p>
                      <a:pPr algn="ctr" fontAlgn="ctr"/>
                      <a:r>
                        <a:rPr lang="fr-FR" sz="1000" b="0" i="0" u="none" strike="noStrike">
                          <a:solidFill>
                            <a:srgbClr val="FF0000"/>
                          </a:solidFill>
                          <a:effectLst/>
                          <a:latin typeface="Verdana" panose="020B0604030504040204" pitchFamily="34" charset="0"/>
                        </a:rPr>
                        <a:t> </a:t>
                      </a:r>
                    </a:p>
                  </a:txBody>
                  <a:tcPr marL="5137" marR="5137" marT="513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hMerge="1">
                  <a:txBody>
                    <a:bodyPr/>
                    <a:lstStyle/>
                    <a:p>
                      <a:endParaRPr lang="fr-FR"/>
                    </a:p>
                  </a:txBody>
                  <a:tcPr/>
                </a:tc>
                <a:tc>
                  <a:txBody>
                    <a:bodyPr/>
                    <a:lstStyle/>
                    <a:p>
                      <a:pPr algn="l" fontAlgn="ctr"/>
                      <a:r>
                        <a:rPr lang="fr-FR" sz="1000" b="0" i="0" u="none" strike="noStrike">
                          <a:solidFill>
                            <a:srgbClr val="FF0000"/>
                          </a:solidFill>
                          <a:effectLst/>
                          <a:latin typeface="Verdana" panose="020B0604030504040204" pitchFamily="34" charset="0"/>
                        </a:rPr>
                        <a:t> </a:t>
                      </a:r>
                    </a:p>
                  </a:txBody>
                  <a:tcPr marL="5137" marR="5137" marT="5137"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fr-FR" sz="1000" b="0" i="0" u="none" strike="noStrike">
                          <a:solidFill>
                            <a:srgbClr val="FF0000"/>
                          </a:solidFill>
                          <a:effectLst/>
                          <a:latin typeface="Verdana" panose="020B0604030504040204" pitchFamily="34" charset="0"/>
                        </a:rPr>
                        <a:t> </a:t>
                      </a:r>
                    </a:p>
                  </a:txBody>
                  <a:tcPr marL="5137" marR="5137" marT="5137"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457628948"/>
                  </a:ext>
                </a:extLst>
              </a:tr>
              <a:tr h="697399">
                <a:tc>
                  <a:txBody>
                    <a:bodyPr/>
                    <a:lstStyle/>
                    <a:p>
                      <a:pPr algn="ctr" fontAlgn="ctr"/>
                      <a:r>
                        <a:rPr lang="fr-FR" sz="1200" b="1" i="0" u="none" strike="noStrike" dirty="0">
                          <a:effectLst/>
                          <a:latin typeface="Verdana" panose="020B0604030504040204" pitchFamily="34" charset="0"/>
                        </a:rPr>
                        <a:t>P7</a:t>
                      </a:r>
                    </a:p>
                  </a:txBody>
                  <a:tcPr marL="5137" marR="5137" marT="513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BEAFA"/>
                    </a:solidFill>
                  </a:tcPr>
                </a:tc>
                <a:tc>
                  <a:txBody>
                    <a:bodyPr/>
                    <a:lstStyle/>
                    <a:p>
                      <a:pPr algn="l" fontAlgn="ctr"/>
                      <a:r>
                        <a:rPr lang="fr-FR" sz="1200" b="1" i="0" u="none" strike="noStrike" dirty="0">
                          <a:effectLst/>
                          <a:latin typeface="Verdana" panose="020B0604030504040204" pitchFamily="34" charset="0"/>
                          <a:ea typeface="Verdana" panose="020B0604030504040204" pitchFamily="34" charset="0"/>
                        </a:rPr>
                        <a:t>Colloque international « Une décennie de changements le monde arabe 2010-2020 »</a:t>
                      </a:r>
                    </a:p>
                  </a:txBody>
                  <a:tcPr marL="5137" marR="5137" marT="513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BEAFA"/>
                    </a:solidFill>
                  </a:tcPr>
                </a:tc>
                <a:tc>
                  <a:txBody>
                    <a:bodyPr/>
                    <a:lstStyle/>
                    <a:p>
                      <a:pPr algn="l" fontAlgn="ctr"/>
                      <a:r>
                        <a:rPr lang="fr-FR" sz="1000" b="0" i="0" u="none" strike="noStrike">
                          <a:solidFill>
                            <a:srgbClr val="FF0000"/>
                          </a:solidFill>
                          <a:effectLst/>
                          <a:latin typeface="Verdana" panose="020B0604030504040204" pitchFamily="34" charset="0"/>
                        </a:rPr>
                        <a:t> </a:t>
                      </a:r>
                    </a:p>
                  </a:txBody>
                  <a:tcPr marL="5137" marR="5137" marT="513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gridSpan="2">
                  <a:txBody>
                    <a:bodyPr/>
                    <a:lstStyle/>
                    <a:p>
                      <a:pPr algn="l" fontAlgn="ctr"/>
                      <a:r>
                        <a:rPr lang="fr-FR" sz="1000" b="0" i="0" u="none" strike="noStrike">
                          <a:solidFill>
                            <a:srgbClr val="FF0000"/>
                          </a:solidFill>
                          <a:effectLst/>
                          <a:latin typeface="Verdana" panose="020B0604030504040204" pitchFamily="34" charset="0"/>
                        </a:rPr>
                        <a:t> </a:t>
                      </a:r>
                    </a:p>
                  </a:txBody>
                  <a:tcPr marL="5137" marR="5137" marT="513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hMerge="1">
                  <a:txBody>
                    <a:bodyPr/>
                    <a:lstStyle/>
                    <a:p>
                      <a:endParaRPr lang="fr-FR"/>
                    </a:p>
                  </a:txBody>
                  <a:tcPr/>
                </a:tc>
                <a:tc gridSpan="2">
                  <a:txBody>
                    <a:bodyPr/>
                    <a:lstStyle/>
                    <a:p>
                      <a:pPr algn="l" fontAlgn="ctr"/>
                      <a:r>
                        <a:rPr lang="fr-FR" sz="1000" b="0" i="0" u="none" strike="noStrike">
                          <a:solidFill>
                            <a:srgbClr val="FF0000"/>
                          </a:solidFill>
                          <a:effectLst/>
                          <a:latin typeface="Verdana" panose="020B0604030504040204" pitchFamily="34" charset="0"/>
                        </a:rPr>
                        <a:t> </a:t>
                      </a:r>
                    </a:p>
                  </a:txBody>
                  <a:tcPr marL="5137" marR="5137" marT="513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hMerge="1">
                  <a:txBody>
                    <a:bodyPr/>
                    <a:lstStyle/>
                    <a:p>
                      <a:endParaRPr lang="fr-FR"/>
                    </a:p>
                  </a:txBody>
                  <a:tcPr/>
                </a:tc>
                <a:tc gridSpan="2">
                  <a:txBody>
                    <a:bodyPr/>
                    <a:lstStyle/>
                    <a:p>
                      <a:pPr algn="l" fontAlgn="ctr"/>
                      <a:r>
                        <a:rPr lang="fr-FR" sz="1000" b="0" i="0" u="none" strike="noStrike">
                          <a:solidFill>
                            <a:srgbClr val="FF0000"/>
                          </a:solidFill>
                          <a:effectLst/>
                          <a:latin typeface="Verdana" panose="020B0604030504040204" pitchFamily="34" charset="0"/>
                        </a:rPr>
                        <a:t> </a:t>
                      </a:r>
                    </a:p>
                  </a:txBody>
                  <a:tcPr marL="5137" marR="5137" marT="513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hMerge="1">
                  <a:txBody>
                    <a:bodyPr/>
                    <a:lstStyle/>
                    <a:p>
                      <a:endParaRPr lang="fr-FR"/>
                    </a:p>
                  </a:txBody>
                  <a:tcPr/>
                </a:tc>
                <a:tc gridSpan="2">
                  <a:txBody>
                    <a:bodyPr/>
                    <a:lstStyle/>
                    <a:p>
                      <a:pPr algn="l" fontAlgn="ctr"/>
                      <a:r>
                        <a:rPr lang="fr-FR" sz="1000" b="0" i="0" u="none" strike="noStrike">
                          <a:solidFill>
                            <a:srgbClr val="FF0000"/>
                          </a:solidFill>
                          <a:effectLst/>
                          <a:latin typeface="Verdana" panose="020B0604030504040204" pitchFamily="34" charset="0"/>
                        </a:rPr>
                        <a:t> </a:t>
                      </a:r>
                    </a:p>
                  </a:txBody>
                  <a:tcPr marL="5137" marR="5137" marT="513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hMerge="1">
                  <a:txBody>
                    <a:bodyPr/>
                    <a:lstStyle/>
                    <a:p>
                      <a:endParaRPr lang="fr-FR"/>
                    </a:p>
                  </a:txBody>
                  <a:tcPr/>
                </a:tc>
                <a:tc gridSpan="2">
                  <a:txBody>
                    <a:bodyPr/>
                    <a:lstStyle/>
                    <a:p>
                      <a:pPr algn="l" fontAlgn="ctr"/>
                      <a:r>
                        <a:rPr lang="fr-FR" sz="1000" b="0" i="0" u="none" strike="noStrike">
                          <a:solidFill>
                            <a:srgbClr val="FF0000"/>
                          </a:solidFill>
                          <a:effectLst/>
                          <a:latin typeface="Verdana" panose="020B0604030504040204" pitchFamily="34" charset="0"/>
                        </a:rPr>
                        <a:t> </a:t>
                      </a:r>
                    </a:p>
                  </a:txBody>
                  <a:tcPr marL="5137" marR="5137" marT="513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hMerge="1">
                  <a:txBody>
                    <a:bodyPr/>
                    <a:lstStyle/>
                    <a:p>
                      <a:endParaRPr lang="fr-FR"/>
                    </a:p>
                  </a:txBody>
                  <a:tcPr/>
                </a:tc>
                <a:tc gridSpan="2">
                  <a:txBody>
                    <a:bodyPr/>
                    <a:lstStyle/>
                    <a:p>
                      <a:pPr algn="l" fontAlgn="ctr"/>
                      <a:r>
                        <a:rPr lang="fr-FR" sz="1000" b="0" i="0" u="none" strike="noStrike">
                          <a:solidFill>
                            <a:srgbClr val="FF0000"/>
                          </a:solidFill>
                          <a:effectLst/>
                          <a:latin typeface="Verdana" panose="020B0604030504040204" pitchFamily="34" charset="0"/>
                        </a:rPr>
                        <a:t> </a:t>
                      </a:r>
                    </a:p>
                  </a:txBody>
                  <a:tcPr marL="5137" marR="5137" marT="513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hMerge="1">
                  <a:txBody>
                    <a:bodyPr/>
                    <a:lstStyle/>
                    <a:p>
                      <a:endParaRPr lang="fr-FR"/>
                    </a:p>
                  </a:txBody>
                  <a:tcPr/>
                </a:tc>
                <a:tc gridSpan="2">
                  <a:txBody>
                    <a:bodyPr/>
                    <a:lstStyle/>
                    <a:p>
                      <a:pPr algn="l" fontAlgn="ctr"/>
                      <a:r>
                        <a:rPr lang="fr-FR" sz="1000" b="0" i="0" u="none" strike="noStrike">
                          <a:solidFill>
                            <a:srgbClr val="FF0000"/>
                          </a:solidFill>
                          <a:effectLst/>
                          <a:latin typeface="Verdana" panose="020B0604030504040204" pitchFamily="34" charset="0"/>
                        </a:rPr>
                        <a:t> </a:t>
                      </a:r>
                    </a:p>
                  </a:txBody>
                  <a:tcPr marL="5137" marR="5137" marT="513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hMerge="1">
                  <a:txBody>
                    <a:bodyPr/>
                    <a:lstStyle/>
                    <a:p>
                      <a:endParaRPr lang="fr-FR"/>
                    </a:p>
                  </a:txBody>
                  <a:tcPr/>
                </a:tc>
                <a:tc gridSpan="2">
                  <a:txBody>
                    <a:bodyPr/>
                    <a:lstStyle/>
                    <a:p>
                      <a:pPr algn="l" fontAlgn="ctr"/>
                      <a:r>
                        <a:rPr lang="fr-FR" sz="1000" b="0" i="0" u="none" strike="noStrike">
                          <a:solidFill>
                            <a:srgbClr val="FF0000"/>
                          </a:solidFill>
                          <a:effectLst/>
                          <a:latin typeface="Verdana" panose="020B0604030504040204" pitchFamily="34" charset="0"/>
                        </a:rPr>
                        <a:t> </a:t>
                      </a:r>
                    </a:p>
                  </a:txBody>
                  <a:tcPr marL="5137" marR="5137" marT="513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hMerge="1">
                  <a:txBody>
                    <a:bodyPr/>
                    <a:lstStyle/>
                    <a:p>
                      <a:endParaRPr lang="fr-FR"/>
                    </a:p>
                  </a:txBody>
                  <a:tcPr/>
                </a:tc>
                <a:tc gridSpan="2">
                  <a:txBody>
                    <a:bodyPr/>
                    <a:lstStyle/>
                    <a:p>
                      <a:pPr algn="l" fontAlgn="ctr"/>
                      <a:r>
                        <a:rPr lang="fr-FR" sz="1000" b="0" i="0" u="none" strike="noStrike">
                          <a:solidFill>
                            <a:srgbClr val="FF0000"/>
                          </a:solidFill>
                          <a:effectLst/>
                          <a:latin typeface="Verdana" panose="020B0604030504040204" pitchFamily="34" charset="0"/>
                        </a:rPr>
                        <a:t> </a:t>
                      </a:r>
                    </a:p>
                  </a:txBody>
                  <a:tcPr marL="5137" marR="5137" marT="513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hMerge="1">
                  <a:txBody>
                    <a:bodyPr/>
                    <a:lstStyle/>
                    <a:p>
                      <a:endParaRPr lang="fr-FR"/>
                    </a:p>
                  </a:txBody>
                  <a:tcPr/>
                </a:tc>
                <a:tc gridSpan="2">
                  <a:txBody>
                    <a:bodyPr/>
                    <a:lstStyle/>
                    <a:p>
                      <a:pPr algn="l" fontAlgn="ctr"/>
                      <a:r>
                        <a:rPr lang="fr-FR" sz="1000" b="0" i="0" u="none" strike="noStrike">
                          <a:solidFill>
                            <a:srgbClr val="FF0000"/>
                          </a:solidFill>
                          <a:effectLst/>
                          <a:latin typeface="Verdana" panose="020B0604030504040204" pitchFamily="34" charset="0"/>
                        </a:rPr>
                        <a:t> </a:t>
                      </a:r>
                    </a:p>
                  </a:txBody>
                  <a:tcPr marL="5137" marR="5137" marT="513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hMerge="1">
                  <a:txBody>
                    <a:bodyPr/>
                    <a:lstStyle/>
                    <a:p>
                      <a:endParaRPr lang="fr-FR"/>
                    </a:p>
                  </a:txBody>
                  <a:tcPr/>
                </a:tc>
                <a:tc gridSpan="2">
                  <a:txBody>
                    <a:bodyPr/>
                    <a:lstStyle/>
                    <a:p>
                      <a:pPr algn="ctr" fontAlgn="ctr"/>
                      <a:r>
                        <a:rPr lang="fr-FR" sz="1000" b="1" i="0" u="none" strike="noStrike">
                          <a:solidFill>
                            <a:srgbClr val="000000"/>
                          </a:solidFill>
                          <a:effectLst/>
                          <a:latin typeface="Verdana" panose="020B0604030504040204" pitchFamily="34" charset="0"/>
                        </a:rPr>
                        <a:t> </a:t>
                      </a:r>
                    </a:p>
                  </a:txBody>
                  <a:tcPr marL="5137" marR="5137" marT="513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hMerge="1">
                  <a:txBody>
                    <a:bodyPr/>
                    <a:lstStyle/>
                    <a:p>
                      <a:endParaRPr lang="fr-FR"/>
                    </a:p>
                  </a:txBody>
                  <a:tcPr/>
                </a:tc>
                <a:extLst>
                  <a:ext uri="{0D108BD9-81ED-4DB2-BD59-A6C34878D82A}">
                    <a16:rowId xmlns:a16="http://schemas.microsoft.com/office/drawing/2014/main" val="2346717381"/>
                  </a:ext>
                </a:extLst>
              </a:tr>
              <a:tr h="521420">
                <a:tc>
                  <a:txBody>
                    <a:bodyPr/>
                    <a:lstStyle/>
                    <a:p>
                      <a:pPr algn="ctr" fontAlgn="ctr"/>
                      <a:r>
                        <a:rPr lang="fr-FR" sz="1200" b="1" i="0" u="none" strike="noStrike" dirty="0">
                          <a:effectLst/>
                          <a:latin typeface="Verdana" panose="020B0604030504040204" pitchFamily="34" charset="0"/>
                        </a:rPr>
                        <a:t>P8</a:t>
                      </a:r>
                    </a:p>
                  </a:txBody>
                  <a:tcPr marL="5137" marR="5137" marT="513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BEAFA"/>
                    </a:solidFill>
                  </a:tcPr>
                </a:tc>
                <a:tc>
                  <a:txBody>
                    <a:bodyPr/>
                    <a:lstStyle/>
                    <a:p>
                      <a:pPr algn="l" fontAlgn="ctr"/>
                      <a:r>
                        <a:rPr lang="fr-FR" sz="1200" b="1" i="0" u="none" strike="noStrike" dirty="0">
                          <a:effectLst/>
                          <a:latin typeface="Verdana" panose="020B0604030504040204" pitchFamily="34" charset="0"/>
                          <a:ea typeface="Verdana" panose="020B0604030504040204" pitchFamily="34" charset="0"/>
                        </a:rPr>
                        <a:t>Parole à la jeunesse tunisienne </a:t>
                      </a:r>
                    </a:p>
                  </a:txBody>
                  <a:tcPr marL="5137" marR="5137" marT="513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BEAFA"/>
                    </a:solidFill>
                  </a:tcPr>
                </a:tc>
                <a:tc>
                  <a:txBody>
                    <a:bodyPr/>
                    <a:lstStyle/>
                    <a:p>
                      <a:pPr algn="l" fontAlgn="ctr"/>
                      <a:r>
                        <a:rPr lang="fr-FR" sz="1000" b="0" i="0" u="none" strike="noStrike">
                          <a:solidFill>
                            <a:srgbClr val="FF0000"/>
                          </a:solidFill>
                          <a:effectLst/>
                          <a:latin typeface="Verdana" panose="020B0604030504040204" pitchFamily="34" charset="0"/>
                        </a:rPr>
                        <a:t> </a:t>
                      </a:r>
                    </a:p>
                  </a:txBody>
                  <a:tcPr marL="5137" marR="5137" marT="513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gridSpan="2">
                  <a:txBody>
                    <a:bodyPr/>
                    <a:lstStyle/>
                    <a:p>
                      <a:pPr algn="l" fontAlgn="ctr"/>
                      <a:r>
                        <a:rPr lang="fr-FR" sz="1000" b="0" i="0" u="none" strike="noStrike">
                          <a:solidFill>
                            <a:srgbClr val="FF0000"/>
                          </a:solidFill>
                          <a:effectLst/>
                          <a:latin typeface="Verdana" panose="020B0604030504040204" pitchFamily="34" charset="0"/>
                        </a:rPr>
                        <a:t> </a:t>
                      </a:r>
                    </a:p>
                  </a:txBody>
                  <a:tcPr marL="5137" marR="5137" marT="513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hMerge="1">
                  <a:txBody>
                    <a:bodyPr/>
                    <a:lstStyle/>
                    <a:p>
                      <a:endParaRPr lang="fr-FR"/>
                    </a:p>
                  </a:txBody>
                  <a:tcPr/>
                </a:tc>
                <a:tc gridSpan="2">
                  <a:txBody>
                    <a:bodyPr/>
                    <a:lstStyle/>
                    <a:p>
                      <a:pPr algn="l" fontAlgn="ctr"/>
                      <a:r>
                        <a:rPr lang="fr-FR" sz="1000" b="0" i="0" u="none" strike="noStrike">
                          <a:solidFill>
                            <a:srgbClr val="FF0000"/>
                          </a:solidFill>
                          <a:effectLst/>
                          <a:latin typeface="Verdana" panose="020B0604030504040204" pitchFamily="34" charset="0"/>
                        </a:rPr>
                        <a:t> </a:t>
                      </a:r>
                    </a:p>
                  </a:txBody>
                  <a:tcPr marL="5137" marR="5137" marT="513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hMerge="1">
                  <a:txBody>
                    <a:bodyPr/>
                    <a:lstStyle/>
                    <a:p>
                      <a:endParaRPr lang="fr-FR"/>
                    </a:p>
                  </a:txBody>
                  <a:tcPr/>
                </a:tc>
                <a:tc gridSpan="2">
                  <a:txBody>
                    <a:bodyPr/>
                    <a:lstStyle/>
                    <a:p>
                      <a:pPr algn="l" fontAlgn="ctr"/>
                      <a:r>
                        <a:rPr lang="fr-FR" sz="1000" b="0" i="0" u="none" strike="noStrike">
                          <a:solidFill>
                            <a:srgbClr val="FF0000"/>
                          </a:solidFill>
                          <a:effectLst/>
                          <a:latin typeface="Verdana" panose="020B0604030504040204" pitchFamily="34" charset="0"/>
                        </a:rPr>
                        <a:t> </a:t>
                      </a:r>
                    </a:p>
                  </a:txBody>
                  <a:tcPr marL="5137" marR="5137" marT="513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hMerge="1">
                  <a:txBody>
                    <a:bodyPr/>
                    <a:lstStyle/>
                    <a:p>
                      <a:endParaRPr lang="fr-FR"/>
                    </a:p>
                  </a:txBody>
                  <a:tcPr/>
                </a:tc>
                <a:tc gridSpan="2">
                  <a:txBody>
                    <a:bodyPr/>
                    <a:lstStyle/>
                    <a:p>
                      <a:pPr algn="l" fontAlgn="ctr"/>
                      <a:r>
                        <a:rPr lang="fr-FR" sz="1000" b="0" i="0" u="none" strike="noStrike">
                          <a:solidFill>
                            <a:srgbClr val="FF0000"/>
                          </a:solidFill>
                          <a:effectLst/>
                          <a:latin typeface="Verdana" panose="020B0604030504040204" pitchFamily="34" charset="0"/>
                        </a:rPr>
                        <a:t> </a:t>
                      </a:r>
                    </a:p>
                  </a:txBody>
                  <a:tcPr marL="5137" marR="5137" marT="513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hMerge="1">
                  <a:txBody>
                    <a:bodyPr/>
                    <a:lstStyle/>
                    <a:p>
                      <a:endParaRPr lang="fr-FR"/>
                    </a:p>
                  </a:txBody>
                  <a:tcPr/>
                </a:tc>
                <a:tc gridSpan="2">
                  <a:txBody>
                    <a:bodyPr/>
                    <a:lstStyle/>
                    <a:p>
                      <a:pPr algn="l" fontAlgn="ctr"/>
                      <a:r>
                        <a:rPr lang="fr-FR" sz="1000" b="0" i="0" u="none" strike="noStrike">
                          <a:solidFill>
                            <a:srgbClr val="FF0000"/>
                          </a:solidFill>
                          <a:effectLst/>
                          <a:latin typeface="Verdana" panose="020B0604030504040204" pitchFamily="34" charset="0"/>
                        </a:rPr>
                        <a:t> </a:t>
                      </a:r>
                    </a:p>
                  </a:txBody>
                  <a:tcPr marL="5137" marR="5137" marT="513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hMerge="1">
                  <a:txBody>
                    <a:bodyPr/>
                    <a:lstStyle/>
                    <a:p>
                      <a:endParaRPr lang="fr-FR"/>
                    </a:p>
                  </a:txBody>
                  <a:tcPr/>
                </a:tc>
                <a:tc gridSpan="2">
                  <a:txBody>
                    <a:bodyPr/>
                    <a:lstStyle/>
                    <a:p>
                      <a:pPr algn="l" fontAlgn="ctr"/>
                      <a:r>
                        <a:rPr lang="fr-FR" sz="1000" b="0" i="0" u="none" strike="noStrike">
                          <a:solidFill>
                            <a:srgbClr val="FF0000"/>
                          </a:solidFill>
                          <a:effectLst/>
                          <a:latin typeface="Verdana" panose="020B0604030504040204" pitchFamily="34" charset="0"/>
                        </a:rPr>
                        <a:t> </a:t>
                      </a:r>
                    </a:p>
                  </a:txBody>
                  <a:tcPr marL="5137" marR="5137" marT="513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hMerge="1">
                  <a:txBody>
                    <a:bodyPr/>
                    <a:lstStyle/>
                    <a:p>
                      <a:endParaRPr lang="fr-FR"/>
                    </a:p>
                  </a:txBody>
                  <a:tcPr/>
                </a:tc>
                <a:tc gridSpan="2">
                  <a:txBody>
                    <a:bodyPr/>
                    <a:lstStyle/>
                    <a:p>
                      <a:pPr algn="l" fontAlgn="ctr"/>
                      <a:r>
                        <a:rPr lang="fr-FR" sz="1000" b="0" i="0" u="none" strike="noStrike">
                          <a:solidFill>
                            <a:srgbClr val="FF0000"/>
                          </a:solidFill>
                          <a:effectLst/>
                          <a:latin typeface="Verdana" panose="020B0604030504040204" pitchFamily="34" charset="0"/>
                        </a:rPr>
                        <a:t> </a:t>
                      </a:r>
                    </a:p>
                  </a:txBody>
                  <a:tcPr marL="5137" marR="5137" marT="513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hMerge="1">
                  <a:txBody>
                    <a:bodyPr/>
                    <a:lstStyle/>
                    <a:p>
                      <a:endParaRPr lang="fr-FR"/>
                    </a:p>
                  </a:txBody>
                  <a:tcPr/>
                </a:tc>
                <a:tc gridSpan="2">
                  <a:txBody>
                    <a:bodyPr/>
                    <a:lstStyle/>
                    <a:p>
                      <a:pPr algn="l" fontAlgn="ctr"/>
                      <a:r>
                        <a:rPr lang="fr-FR" sz="1000" b="0" i="0" u="none" strike="noStrike">
                          <a:solidFill>
                            <a:srgbClr val="FF0000"/>
                          </a:solidFill>
                          <a:effectLst/>
                          <a:latin typeface="Verdana" panose="020B0604030504040204" pitchFamily="34" charset="0"/>
                        </a:rPr>
                        <a:t> </a:t>
                      </a:r>
                    </a:p>
                  </a:txBody>
                  <a:tcPr marL="5137" marR="5137" marT="513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hMerge="1">
                  <a:txBody>
                    <a:bodyPr/>
                    <a:lstStyle/>
                    <a:p>
                      <a:endParaRPr lang="fr-FR"/>
                    </a:p>
                  </a:txBody>
                  <a:tcPr/>
                </a:tc>
                <a:tc gridSpan="2">
                  <a:txBody>
                    <a:bodyPr/>
                    <a:lstStyle/>
                    <a:p>
                      <a:pPr algn="l" fontAlgn="ctr"/>
                      <a:r>
                        <a:rPr lang="fr-FR" sz="1000" b="0" i="0" u="none" strike="noStrike">
                          <a:solidFill>
                            <a:srgbClr val="FF0000"/>
                          </a:solidFill>
                          <a:effectLst/>
                          <a:latin typeface="Verdana" panose="020B0604030504040204" pitchFamily="34" charset="0"/>
                        </a:rPr>
                        <a:t> </a:t>
                      </a:r>
                    </a:p>
                  </a:txBody>
                  <a:tcPr marL="5137" marR="5137" marT="513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hMerge="1">
                  <a:txBody>
                    <a:bodyPr/>
                    <a:lstStyle/>
                    <a:p>
                      <a:endParaRPr lang="fr-FR"/>
                    </a:p>
                  </a:txBody>
                  <a:tcPr/>
                </a:tc>
                <a:tc gridSpan="2">
                  <a:txBody>
                    <a:bodyPr/>
                    <a:lstStyle/>
                    <a:p>
                      <a:pPr algn="l" fontAlgn="ctr"/>
                      <a:r>
                        <a:rPr lang="fr-FR" sz="1000" b="0" i="0" u="none" strike="noStrike">
                          <a:solidFill>
                            <a:srgbClr val="FF0000"/>
                          </a:solidFill>
                          <a:effectLst/>
                          <a:latin typeface="Verdana" panose="020B0604030504040204" pitchFamily="34" charset="0"/>
                        </a:rPr>
                        <a:t> </a:t>
                      </a:r>
                    </a:p>
                  </a:txBody>
                  <a:tcPr marL="5137" marR="5137" marT="513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hMerge="1">
                  <a:txBody>
                    <a:bodyPr/>
                    <a:lstStyle/>
                    <a:p>
                      <a:endParaRPr lang="fr-FR"/>
                    </a:p>
                  </a:txBody>
                  <a:tcPr/>
                </a:tc>
                <a:tc gridSpan="2">
                  <a:txBody>
                    <a:bodyPr/>
                    <a:lstStyle/>
                    <a:p>
                      <a:pPr algn="l" fontAlgn="ctr"/>
                      <a:r>
                        <a:rPr lang="fr-FR" sz="1000" b="0" i="0" u="none" strike="noStrike">
                          <a:solidFill>
                            <a:srgbClr val="FF0000"/>
                          </a:solidFill>
                          <a:effectLst/>
                          <a:latin typeface="Verdana" panose="020B0604030504040204" pitchFamily="34" charset="0"/>
                        </a:rPr>
                        <a:t> </a:t>
                      </a:r>
                    </a:p>
                  </a:txBody>
                  <a:tcPr marL="5137" marR="5137" marT="513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hMerge="1">
                  <a:txBody>
                    <a:bodyPr/>
                    <a:lstStyle/>
                    <a:p>
                      <a:endParaRPr lang="fr-FR"/>
                    </a:p>
                  </a:txBody>
                  <a:tcPr/>
                </a:tc>
                <a:extLst>
                  <a:ext uri="{0D108BD9-81ED-4DB2-BD59-A6C34878D82A}">
                    <a16:rowId xmlns:a16="http://schemas.microsoft.com/office/drawing/2014/main" val="3114791360"/>
                  </a:ext>
                </a:extLst>
              </a:tr>
              <a:tr h="351958">
                <a:tc>
                  <a:txBody>
                    <a:bodyPr/>
                    <a:lstStyle/>
                    <a:p>
                      <a:pPr algn="ctr" fontAlgn="ctr"/>
                      <a:r>
                        <a:rPr lang="fr-FR" sz="1200" b="1" i="0" u="none" strike="noStrike" dirty="0">
                          <a:effectLst/>
                          <a:latin typeface="Verdana" panose="020B0604030504040204" pitchFamily="34" charset="0"/>
                        </a:rPr>
                        <a:t>P9</a:t>
                      </a:r>
                    </a:p>
                  </a:txBody>
                  <a:tcPr marL="5137" marR="5137" marT="513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BEAFA"/>
                    </a:solidFill>
                  </a:tcPr>
                </a:tc>
                <a:tc>
                  <a:txBody>
                    <a:bodyPr/>
                    <a:lstStyle/>
                    <a:p>
                      <a:pPr algn="l" fontAlgn="ctr"/>
                      <a:r>
                        <a:rPr lang="fr-FR" sz="1200" b="1" i="0" u="none" strike="noStrike" dirty="0">
                          <a:effectLst/>
                          <a:latin typeface="Verdana" panose="020B0604030504040204" pitchFamily="34" charset="0"/>
                          <a:ea typeface="Verdana" panose="020B0604030504040204" pitchFamily="34" charset="0"/>
                        </a:rPr>
                        <a:t>Forum </a:t>
                      </a:r>
                      <a:r>
                        <a:rPr lang="fr-FR" sz="1200" b="1" i="0" u="none" strike="noStrike" dirty="0" smtClean="0">
                          <a:effectLst/>
                          <a:latin typeface="Verdana" panose="020B0604030504040204" pitchFamily="34" charset="0"/>
                          <a:ea typeface="Verdana" panose="020B0604030504040204" pitchFamily="34" charset="0"/>
                        </a:rPr>
                        <a:t>Paroles</a:t>
                      </a:r>
                      <a:r>
                        <a:rPr lang="fr-FR" sz="1200" b="1" i="0" u="none" strike="noStrike" baseline="0" dirty="0" smtClean="0">
                          <a:effectLst/>
                          <a:latin typeface="Verdana" panose="020B0604030504040204" pitchFamily="34" charset="0"/>
                          <a:ea typeface="Verdana" panose="020B0604030504040204" pitchFamily="34" charset="0"/>
                        </a:rPr>
                        <a:t> </a:t>
                      </a:r>
                      <a:r>
                        <a:rPr lang="fr-FR" sz="1200" b="1" i="0" u="none" strike="noStrike" dirty="0" smtClean="0">
                          <a:effectLst/>
                          <a:latin typeface="Verdana" panose="020B0604030504040204" pitchFamily="34" charset="0"/>
                          <a:ea typeface="Verdana" panose="020B0604030504040204" pitchFamily="34" charset="0"/>
                        </a:rPr>
                        <a:t>de </a:t>
                      </a:r>
                      <a:r>
                        <a:rPr lang="fr-FR" sz="1200" b="1" i="0" u="none" strike="noStrike" dirty="0">
                          <a:effectLst/>
                          <a:latin typeface="Verdana" panose="020B0604030504040204" pitchFamily="34" charset="0"/>
                          <a:ea typeface="Verdana" panose="020B0604030504040204" pitchFamily="34" charset="0"/>
                        </a:rPr>
                        <a:t>rue III</a:t>
                      </a:r>
                    </a:p>
                  </a:txBody>
                  <a:tcPr marL="5137" marR="5137" marT="513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BEAFA"/>
                    </a:solidFill>
                  </a:tcPr>
                </a:tc>
                <a:tc>
                  <a:txBody>
                    <a:bodyPr/>
                    <a:lstStyle/>
                    <a:p>
                      <a:pPr algn="l" fontAlgn="ctr"/>
                      <a:r>
                        <a:rPr lang="fr-FR" sz="1000" b="0" i="0" u="none" strike="noStrike">
                          <a:solidFill>
                            <a:srgbClr val="FF0000"/>
                          </a:solidFill>
                          <a:effectLst/>
                          <a:latin typeface="Verdana" panose="020B0604030504040204" pitchFamily="34" charset="0"/>
                        </a:rPr>
                        <a:t> </a:t>
                      </a:r>
                    </a:p>
                  </a:txBody>
                  <a:tcPr marL="5137" marR="5137" marT="513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gridSpan="2">
                  <a:txBody>
                    <a:bodyPr/>
                    <a:lstStyle/>
                    <a:p>
                      <a:pPr algn="l" fontAlgn="ctr"/>
                      <a:r>
                        <a:rPr lang="fr-FR" sz="1000" b="0" i="0" u="none" strike="noStrike">
                          <a:solidFill>
                            <a:srgbClr val="FF0000"/>
                          </a:solidFill>
                          <a:effectLst/>
                          <a:latin typeface="Verdana" panose="020B0604030504040204" pitchFamily="34" charset="0"/>
                        </a:rPr>
                        <a:t> </a:t>
                      </a:r>
                    </a:p>
                  </a:txBody>
                  <a:tcPr marL="5137" marR="5137" marT="513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hMerge="1">
                  <a:txBody>
                    <a:bodyPr/>
                    <a:lstStyle/>
                    <a:p>
                      <a:endParaRPr lang="fr-FR"/>
                    </a:p>
                  </a:txBody>
                  <a:tcPr/>
                </a:tc>
                <a:tc gridSpan="2">
                  <a:txBody>
                    <a:bodyPr/>
                    <a:lstStyle/>
                    <a:p>
                      <a:pPr algn="l" fontAlgn="ctr"/>
                      <a:r>
                        <a:rPr lang="fr-FR" sz="1000" b="0" i="0" u="none" strike="noStrike">
                          <a:solidFill>
                            <a:srgbClr val="FF0000"/>
                          </a:solidFill>
                          <a:effectLst/>
                          <a:latin typeface="Verdana" panose="020B0604030504040204" pitchFamily="34" charset="0"/>
                        </a:rPr>
                        <a:t> </a:t>
                      </a:r>
                    </a:p>
                  </a:txBody>
                  <a:tcPr marL="5137" marR="5137" marT="513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hMerge="1">
                  <a:txBody>
                    <a:bodyPr/>
                    <a:lstStyle/>
                    <a:p>
                      <a:endParaRPr lang="fr-FR"/>
                    </a:p>
                  </a:txBody>
                  <a:tcPr/>
                </a:tc>
                <a:tc gridSpan="2">
                  <a:txBody>
                    <a:bodyPr/>
                    <a:lstStyle/>
                    <a:p>
                      <a:pPr algn="l" fontAlgn="ctr"/>
                      <a:r>
                        <a:rPr lang="fr-FR" sz="1000" b="0" i="0" u="none" strike="noStrike">
                          <a:solidFill>
                            <a:srgbClr val="FF0000"/>
                          </a:solidFill>
                          <a:effectLst/>
                          <a:latin typeface="Verdana" panose="020B0604030504040204" pitchFamily="34" charset="0"/>
                        </a:rPr>
                        <a:t> </a:t>
                      </a:r>
                    </a:p>
                  </a:txBody>
                  <a:tcPr marL="5137" marR="5137" marT="513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hMerge="1">
                  <a:txBody>
                    <a:bodyPr/>
                    <a:lstStyle/>
                    <a:p>
                      <a:endParaRPr lang="fr-FR"/>
                    </a:p>
                  </a:txBody>
                  <a:tcPr/>
                </a:tc>
                <a:tc gridSpan="2">
                  <a:txBody>
                    <a:bodyPr/>
                    <a:lstStyle/>
                    <a:p>
                      <a:pPr algn="l" fontAlgn="ctr"/>
                      <a:r>
                        <a:rPr lang="fr-FR" sz="1000" b="0" i="0" u="none" strike="noStrike">
                          <a:solidFill>
                            <a:srgbClr val="FF0000"/>
                          </a:solidFill>
                          <a:effectLst/>
                          <a:latin typeface="Verdana" panose="020B0604030504040204" pitchFamily="34" charset="0"/>
                        </a:rPr>
                        <a:t> </a:t>
                      </a:r>
                    </a:p>
                  </a:txBody>
                  <a:tcPr marL="5137" marR="5137" marT="513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hMerge="1">
                  <a:txBody>
                    <a:bodyPr/>
                    <a:lstStyle/>
                    <a:p>
                      <a:endParaRPr lang="fr-FR"/>
                    </a:p>
                  </a:txBody>
                  <a:tcPr/>
                </a:tc>
                <a:tc gridSpan="2">
                  <a:txBody>
                    <a:bodyPr/>
                    <a:lstStyle/>
                    <a:p>
                      <a:pPr algn="l" fontAlgn="ctr"/>
                      <a:r>
                        <a:rPr lang="fr-FR" sz="1000" b="0" i="0" u="none" strike="noStrike">
                          <a:solidFill>
                            <a:srgbClr val="FF0000"/>
                          </a:solidFill>
                          <a:effectLst/>
                          <a:latin typeface="Verdana" panose="020B0604030504040204" pitchFamily="34" charset="0"/>
                        </a:rPr>
                        <a:t> </a:t>
                      </a:r>
                    </a:p>
                  </a:txBody>
                  <a:tcPr marL="5137" marR="5137" marT="513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hMerge="1">
                  <a:txBody>
                    <a:bodyPr/>
                    <a:lstStyle/>
                    <a:p>
                      <a:endParaRPr lang="fr-FR"/>
                    </a:p>
                  </a:txBody>
                  <a:tcPr/>
                </a:tc>
                <a:tc gridSpan="2">
                  <a:txBody>
                    <a:bodyPr/>
                    <a:lstStyle/>
                    <a:p>
                      <a:pPr algn="l" fontAlgn="ctr"/>
                      <a:r>
                        <a:rPr lang="fr-FR" sz="1000" b="0" i="0" u="none" strike="noStrike">
                          <a:solidFill>
                            <a:srgbClr val="FF0000"/>
                          </a:solidFill>
                          <a:effectLst/>
                          <a:latin typeface="Verdana" panose="020B0604030504040204" pitchFamily="34" charset="0"/>
                        </a:rPr>
                        <a:t> </a:t>
                      </a:r>
                    </a:p>
                  </a:txBody>
                  <a:tcPr marL="5137" marR="5137" marT="513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hMerge="1">
                  <a:txBody>
                    <a:bodyPr/>
                    <a:lstStyle/>
                    <a:p>
                      <a:endParaRPr lang="fr-FR"/>
                    </a:p>
                  </a:txBody>
                  <a:tcPr/>
                </a:tc>
                <a:tc gridSpan="2">
                  <a:txBody>
                    <a:bodyPr/>
                    <a:lstStyle/>
                    <a:p>
                      <a:pPr algn="l" fontAlgn="ctr"/>
                      <a:r>
                        <a:rPr lang="fr-FR" sz="1000" b="0" i="0" u="none" strike="noStrike">
                          <a:solidFill>
                            <a:srgbClr val="FF0000"/>
                          </a:solidFill>
                          <a:effectLst/>
                          <a:latin typeface="Verdana" panose="020B0604030504040204" pitchFamily="34" charset="0"/>
                        </a:rPr>
                        <a:t> </a:t>
                      </a:r>
                    </a:p>
                  </a:txBody>
                  <a:tcPr marL="5137" marR="5137" marT="513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hMerge="1">
                  <a:txBody>
                    <a:bodyPr/>
                    <a:lstStyle/>
                    <a:p>
                      <a:endParaRPr lang="fr-FR"/>
                    </a:p>
                  </a:txBody>
                  <a:tcPr/>
                </a:tc>
                <a:tc gridSpan="2">
                  <a:txBody>
                    <a:bodyPr/>
                    <a:lstStyle/>
                    <a:p>
                      <a:pPr algn="l" fontAlgn="ctr"/>
                      <a:r>
                        <a:rPr lang="fr-FR" sz="1000" b="1" i="0" u="none" strike="noStrike">
                          <a:effectLst/>
                          <a:latin typeface="Verdana" panose="020B0604030504040204" pitchFamily="34" charset="0"/>
                        </a:rPr>
                        <a:t> </a:t>
                      </a:r>
                    </a:p>
                  </a:txBody>
                  <a:tcPr marL="5137" marR="5137" marT="513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hMerge="1">
                  <a:txBody>
                    <a:bodyPr/>
                    <a:lstStyle/>
                    <a:p>
                      <a:endParaRPr lang="fr-FR"/>
                    </a:p>
                  </a:txBody>
                  <a:tcPr/>
                </a:tc>
                <a:tc gridSpan="2">
                  <a:txBody>
                    <a:bodyPr/>
                    <a:lstStyle/>
                    <a:p>
                      <a:pPr algn="ctr" fontAlgn="ctr"/>
                      <a:r>
                        <a:rPr lang="fr-FR" sz="1000" b="1" i="0" u="none" strike="noStrike">
                          <a:solidFill>
                            <a:srgbClr val="000000"/>
                          </a:solidFill>
                          <a:effectLst/>
                          <a:latin typeface="Verdana" panose="020B0604030504040204" pitchFamily="34" charset="0"/>
                        </a:rPr>
                        <a:t> </a:t>
                      </a:r>
                    </a:p>
                  </a:txBody>
                  <a:tcPr marL="5137" marR="5137" marT="513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hMerge="1">
                  <a:txBody>
                    <a:bodyPr/>
                    <a:lstStyle/>
                    <a:p>
                      <a:endParaRPr lang="fr-FR"/>
                    </a:p>
                  </a:txBody>
                  <a:tcPr/>
                </a:tc>
                <a:tc gridSpan="2">
                  <a:txBody>
                    <a:bodyPr/>
                    <a:lstStyle/>
                    <a:p>
                      <a:pPr algn="l" fontAlgn="ctr"/>
                      <a:r>
                        <a:rPr lang="fr-FR" sz="1000" b="0" i="0" u="none" strike="noStrike">
                          <a:solidFill>
                            <a:srgbClr val="FF0000"/>
                          </a:solidFill>
                          <a:effectLst/>
                          <a:latin typeface="Verdana" panose="020B0604030504040204" pitchFamily="34" charset="0"/>
                        </a:rPr>
                        <a:t> </a:t>
                      </a:r>
                    </a:p>
                  </a:txBody>
                  <a:tcPr marL="5137" marR="5137" marT="513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hMerge="1">
                  <a:txBody>
                    <a:bodyPr/>
                    <a:lstStyle/>
                    <a:p>
                      <a:endParaRPr lang="fr-FR"/>
                    </a:p>
                  </a:txBody>
                  <a:tcPr/>
                </a:tc>
                <a:tc gridSpan="2">
                  <a:txBody>
                    <a:bodyPr/>
                    <a:lstStyle/>
                    <a:p>
                      <a:pPr algn="l" fontAlgn="ctr"/>
                      <a:r>
                        <a:rPr lang="fr-FR" sz="1000" b="0" i="0" u="none" strike="noStrike">
                          <a:solidFill>
                            <a:srgbClr val="FF0000"/>
                          </a:solidFill>
                          <a:effectLst/>
                          <a:latin typeface="Verdana" panose="020B0604030504040204" pitchFamily="34" charset="0"/>
                        </a:rPr>
                        <a:t> </a:t>
                      </a:r>
                    </a:p>
                  </a:txBody>
                  <a:tcPr marL="5137" marR="5137" marT="513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hMerge="1">
                  <a:txBody>
                    <a:bodyPr/>
                    <a:lstStyle/>
                    <a:p>
                      <a:endParaRPr lang="fr-FR"/>
                    </a:p>
                  </a:txBody>
                  <a:tcPr/>
                </a:tc>
                <a:extLst>
                  <a:ext uri="{0D108BD9-81ED-4DB2-BD59-A6C34878D82A}">
                    <a16:rowId xmlns:a16="http://schemas.microsoft.com/office/drawing/2014/main" val="3406567936"/>
                  </a:ext>
                </a:extLst>
              </a:tr>
              <a:tr h="586597">
                <a:tc>
                  <a:txBody>
                    <a:bodyPr/>
                    <a:lstStyle/>
                    <a:p>
                      <a:pPr algn="ctr" fontAlgn="ctr"/>
                      <a:r>
                        <a:rPr lang="fr-FR" sz="1200" b="1" i="0" u="none" strike="noStrike" dirty="0">
                          <a:effectLst/>
                          <a:latin typeface="Verdana" panose="020B0604030504040204" pitchFamily="34" charset="0"/>
                        </a:rPr>
                        <a:t>P10</a:t>
                      </a:r>
                    </a:p>
                  </a:txBody>
                  <a:tcPr marL="5137" marR="5137" marT="513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BEAFA"/>
                    </a:solidFill>
                  </a:tcPr>
                </a:tc>
                <a:tc>
                  <a:txBody>
                    <a:bodyPr/>
                    <a:lstStyle/>
                    <a:p>
                      <a:pPr algn="l" fontAlgn="ctr"/>
                      <a:r>
                        <a:rPr lang="fr-FR" sz="1200" b="1" i="0" u="none" strike="noStrike" dirty="0">
                          <a:effectLst/>
                          <a:latin typeface="Verdana" panose="020B0604030504040204" pitchFamily="34" charset="0"/>
                          <a:ea typeface="Verdana" panose="020B0604030504040204" pitchFamily="34" charset="0"/>
                        </a:rPr>
                        <a:t>Solidarités transnationales et politiques LGBT mondiales</a:t>
                      </a:r>
                    </a:p>
                  </a:txBody>
                  <a:tcPr marL="5137" marR="5137" marT="513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BEAFA"/>
                    </a:solidFill>
                  </a:tcPr>
                </a:tc>
                <a:tc>
                  <a:txBody>
                    <a:bodyPr/>
                    <a:lstStyle/>
                    <a:p>
                      <a:pPr algn="l" fontAlgn="ctr"/>
                      <a:r>
                        <a:rPr lang="fr-FR" sz="1000" b="0" i="0" u="none" strike="noStrike">
                          <a:solidFill>
                            <a:srgbClr val="FF0000"/>
                          </a:solidFill>
                          <a:effectLst/>
                          <a:latin typeface="Verdana" panose="020B0604030504040204" pitchFamily="34" charset="0"/>
                        </a:rPr>
                        <a:t> </a:t>
                      </a:r>
                    </a:p>
                  </a:txBody>
                  <a:tcPr marL="5137" marR="5137" marT="513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gridSpan="2">
                  <a:txBody>
                    <a:bodyPr/>
                    <a:lstStyle/>
                    <a:p>
                      <a:pPr algn="l" fontAlgn="ctr"/>
                      <a:r>
                        <a:rPr lang="fr-FR" sz="1000" b="0" i="0" u="none" strike="noStrike">
                          <a:solidFill>
                            <a:srgbClr val="FF0000"/>
                          </a:solidFill>
                          <a:effectLst/>
                          <a:latin typeface="Verdana" panose="020B0604030504040204" pitchFamily="34" charset="0"/>
                        </a:rPr>
                        <a:t> </a:t>
                      </a:r>
                    </a:p>
                  </a:txBody>
                  <a:tcPr marL="5137" marR="5137" marT="513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hMerge="1">
                  <a:txBody>
                    <a:bodyPr/>
                    <a:lstStyle/>
                    <a:p>
                      <a:endParaRPr lang="fr-FR"/>
                    </a:p>
                  </a:txBody>
                  <a:tcPr/>
                </a:tc>
                <a:tc gridSpan="2">
                  <a:txBody>
                    <a:bodyPr/>
                    <a:lstStyle/>
                    <a:p>
                      <a:pPr algn="l" fontAlgn="ctr"/>
                      <a:r>
                        <a:rPr lang="fr-FR" sz="1000" b="0" i="0" u="none" strike="noStrike">
                          <a:solidFill>
                            <a:srgbClr val="FF0000"/>
                          </a:solidFill>
                          <a:effectLst/>
                          <a:latin typeface="Verdana" panose="020B0604030504040204" pitchFamily="34" charset="0"/>
                        </a:rPr>
                        <a:t> </a:t>
                      </a:r>
                    </a:p>
                  </a:txBody>
                  <a:tcPr marL="5137" marR="5137" marT="513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hMerge="1">
                  <a:txBody>
                    <a:bodyPr/>
                    <a:lstStyle/>
                    <a:p>
                      <a:endParaRPr lang="fr-FR"/>
                    </a:p>
                  </a:txBody>
                  <a:tcPr/>
                </a:tc>
                <a:tc gridSpan="2">
                  <a:txBody>
                    <a:bodyPr/>
                    <a:lstStyle/>
                    <a:p>
                      <a:pPr algn="l" fontAlgn="ctr"/>
                      <a:r>
                        <a:rPr lang="fr-FR" sz="1000" b="0" i="0" u="none" strike="noStrike">
                          <a:solidFill>
                            <a:srgbClr val="FF0000"/>
                          </a:solidFill>
                          <a:effectLst/>
                          <a:latin typeface="Verdana" panose="020B0604030504040204" pitchFamily="34" charset="0"/>
                        </a:rPr>
                        <a:t> </a:t>
                      </a:r>
                    </a:p>
                  </a:txBody>
                  <a:tcPr marL="5137" marR="5137" marT="513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hMerge="1">
                  <a:txBody>
                    <a:bodyPr/>
                    <a:lstStyle/>
                    <a:p>
                      <a:endParaRPr lang="fr-FR"/>
                    </a:p>
                  </a:txBody>
                  <a:tcPr/>
                </a:tc>
                <a:tc gridSpan="2">
                  <a:txBody>
                    <a:bodyPr/>
                    <a:lstStyle/>
                    <a:p>
                      <a:pPr algn="l" fontAlgn="ctr"/>
                      <a:r>
                        <a:rPr lang="fr-FR" sz="1000" b="0" i="0" u="none" strike="noStrike">
                          <a:solidFill>
                            <a:srgbClr val="FF0000"/>
                          </a:solidFill>
                          <a:effectLst/>
                          <a:latin typeface="Verdana" panose="020B0604030504040204" pitchFamily="34" charset="0"/>
                        </a:rPr>
                        <a:t> </a:t>
                      </a:r>
                    </a:p>
                  </a:txBody>
                  <a:tcPr marL="5137" marR="5137" marT="513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hMerge="1">
                  <a:txBody>
                    <a:bodyPr/>
                    <a:lstStyle/>
                    <a:p>
                      <a:endParaRPr lang="fr-FR"/>
                    </a:p>
                  </a:txBody>
                  <a:tcPr/>
                </a:tc>
                <a:tc gridSpan="2">
                  <a:txBody>
                    <a:bodyPr/>
                    <a:lstStyle/>
                    <a:p>
                      <a:pPr algn="l" fontAlgn="ctr"/>
                      <a:r>
                        <a:rPr lang="fr-FR" sz="1000" b="0" i="0" u="none" strike="noStrike">
                          <a:solidFill>
                            <a:srgbClr val="FF0000"/>
                          </a:solidFill>
                          <a:effectLst/>
                          <a:latin typeface="Verdana" panose="020B0604030504040204" pitchFamily="34" charset="0"/>
                        </a:rPr>
                        <a:t> </a:t>
                      </a:r>
                    </a:p>
                  </a:txBody>
                  <a:tcPr marL="5137" marR="5137" marT="513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hMerge="1">
                  <a:txBody>
                    <a:bodyPr/>
                    <a:lstStyle/>
                    <a:p>
                      <a:endParaRPr lang="fr-FR"/>
                    </a:p>
                  </a:txBody>
                  <a:tcPr/>
                </a:tc>
                <a:tc gridSpan="2">
                  <a:txBody>
                    <a:bodyPr/>
                    <a:lstStyle/>
                    <a:p>
                      <a:pPr algn="l" fontAlgn="ctr"/>
                      <a:r>
                        <a:rPr lang="fr-FR" sz="1000" b="0" i="0" u="none" strike="noStrike">
                          <a:solidFill>
                            <a:srgbClr val="FF0000"/>
                          </a:solidFill>
                          <a:effectLst/>
                          <a:latin typeface="Verdana" panose="020B0604030504040204" pitchFamily="34" charset="0"/>
                        </a:rPr>
                        <a:t> </a:t>
                      </a:r>
                    </a:p>
                  </a:txBody>
                  <a:tcPr marL="5137" marR="5137" marT="513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hMerge="1">
                  <a:txBody>
                    <a:bodyPr/>
                    <a:lstStyle/>
                    <a:p>
                      <a:endParaRPr lang="fr-FR"/>
                    </a:p>
                  </a:txBody>
                  <a:tcPr/>
                </a:tc>
                <a:tc gridSpan="2">
                  <a:txBody>
                    <a:bodyPr/>
                    <a:lstStyle/>
                    <a:p>
                      <a:pPr algn="l" fontAlgn="ctr"/>
                      <a:r>
                        <a:rPr lang="fr-FR" sz="1000" b="0" i="0" u="none" strike="noStrike">
                          <a:solidFill>
                            <a:srgbClr val="FF0000"/>
                          </a:solidFill>
                          <a:effectLst/>
                          <a:latin typeface="Verdana" panose="020B0604030504040204" pitchFamily="34" charset="0"/>
                        </a:rPr>
                        <a:t> </a:t>
                      </a:r>
                    </a:p>
                  </a:txBody>
                  <a:tcPr marL="5137" marR="5137" marT="513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hMerge="1">
                  <a:txBody>
                    <a:bodyPr/>
                    <a:lstStyle/>
                    <a:p>
                      <a:endParaRPr lang="fr-FR"/>
                    </a:p>
                  </a:txBody>
                  <a:tcPr/>
                </a:tc>
                <a:tc gridSpan="2">
                  <a:txBody>
                    <a:bodyPr/>
                    <a:lstStyle/>
                    <a:p>
                      <a:pPr algn="ctr" fontAlgn="ctr"/>
                      <a:r>
                        <a:rPr lang="fr-FR" sz="1000" b="1" i="0" u="none" strike="noStrike">
                          <a:solidFill>
                            <a:srgbClr val="000000"/>
                          </a:solidFill>
                          <a:effectLst/>
                          <a:latin typeface="Verdana" panose="020B0604030504040204" pitchFamily="34" charset="0"/>
                        </a:rPr>
                        <a:t> </a:t>
                      </a:r>
                    </a:p>
                  </a:txBody>
                  <a:tcPr marL="5137" marR="5137" marT="513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hMerge="1">
                  <a:txBody>
                    <a:bodyPr/>
                    <a:lstStyle/>
                    <a:p>
                      <a:endParaRPr lang="fr-FR"/>
                    </a:p>
                  </a:txBody>
                  <a:tcPr/>
                </a:tc>
                <a:tc gridSpan="2">
                  <a:txBody>
                    <a:bodyPr/>
                    <a:lstStyle/>
                    <a:p>
                      <a:pPr algn="ctr" fontAlgn="ctr"/>
                      <a:r>
                        <a:rPr lang="fr-FR" sz="1000" b="1" i="0" u="none" strike="noStrike">
                          <a:solidFill>
                            <a:srgbClr val="000000"/>
                          </a:solidFill>
                          <a:effectLst/>
                          <a:latin typeface="Verdana" panose="020B0604030504040204" pitchFamily="34" charset="0"/>
                        </a:rPr>
                        <a:t> </a:t>
                      </a:r>
                    </a:p>
                  </a:txBody>
                  <a:tcPr marL="5137" marR="5137" marT="513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hMerge="1">
                  <a:txBody>
                    <a:bodyPr/>
                    <a:lstStyle/>
                    <a:p>
                      <a:endParaRPr lang="fr-FR"/>
                    </a:p>
                  </a:txBody>
                  <a:tcPr/>
                </a:tc>
                <a:tc gridSpan="2">
                  <a:txBody>
                    <a:bodyPr/>
                    <a:lstStyle/>
                    <a:p>
                      <a:pPr algn="l" fontAlgn="ctr"/>
                      <a:r>
                        <a:rPr lang="fr-FR" sz="1000" b="0" i="0" u="none" strike="noStrike">
                          <a:solidFill>
                            <a:srgbClr val="FF0000"/>
                          </a:solidFill>
                          <a:effectLst/>
                          <a:latin typeface="Verdana" panose="020B0604030504040204" pitchFamily="34" charset="0"/>
                        </a:rPr>
                        <a:t> </a:t>
                      </a:r>
                    </a:p>
                  </a:txBody>
                  <a:tcPr marL="5137" marR="5137" marT="513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hMerge="1">
                  <a:txBody>
                    <a:bodyPr/>
                    <a:lstStyle/>
                    <a:p>
                      <a:endParaRPr lang="fr-FR"/>
                    </a:p>
                  </a:txBody>
                  <a:tcPr/>
                </a:tc>
                <a:tc gridSpan="2">
                  <a:txBody>
                    <a:bodyPr/>
                    <a:lstStyle/>
                    <a:p>
                      <a:pPr algn="l" fontAlgn="ctr"/>
                      <a:r>
                        <a:rPr lang="fr-FR" sz="1000" b="0" i="0" u="none" strike="noStrike" dirty="0">
                          <a:solidFill>
                            <a:srgbClr val="FF0000"/>
                          </a:solidFill>
                          <a:effectLst/>
                          <a:latin typeface="Verdana" panose="020B0604030504040204" pitchFamily="34" charset="0"/>
                        </a:rPr>
                        <a:t> </a:t>
                      </a:r>
                    </a:p>
                  </a:txBody>
                  <a:tcPr marL="5137" marR="5137" marT="513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hMerge="1">
                  <a:txBody>
                    <a:bodyPr/>
                    <a:lstStyle/>
                    <a:p>
                      <a:endParaRPr lang="fr-FR"/>
                    </a:p>
                  </a:txBody>
                  <a:tcPr/>
                </a:tc>
                <a:extLst>
                  <a:ext uri="{0D108BD9-81ED-4DB2-BD59-A6C34878D82A}">
                    <a16:rowId xmlns:a16="http://schemas.microsoft.com/office/drawing/2014/main" val="2470628885"/>
                  </a:ext>
                </a:extLst>
              </a:tr>
            </a:tbl>
          </a:graphicData>
        </a:graphic>
      </p:graphicFrame>
    </p:spTree>
    <p:extLst>
      <p:ext uri="{BB962C8B-B14F-4D97-AF65-F5344CB8AC3E}">
        <p14:creationId xmlns:p14="http://schemas.microsoft.com/office/powerpoint/2010/main" val="14098832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e la date 4"/>
          <p:cNvSpPr>
            <a:spLocks noGrp="1"/>
          </p:cNvSpPr>
          <p:nvPr>
            <p:ph type="dt" sz="half" idx="6"/>
          </p:nvPr>
        </p:nvSpPr>
        <p:spPr/>
        <p:txBody>
          <a:bodyPr/>
          <a:lstStyle/>
          <a:p>
            <a:fld id="{EB3C5E2A-D3E9-4450-90D0-82A687FA31B0}" type="datetime1">
              <a:rPr lang="fr-FR" smtClean="0"/>
              <a:t>05/02/2021</a:t>
            </a:fld>
            <a:endParaRPr lang="en-US" dirty="0"/>
          </a:p>
        </p:txBody>
      </p:sp>
      <p:sp>
        <p:nvSpPr>
          <p:cNvPr id="6" name="Espace réservé du numéro de diapositive 5"/>
          <p:cNvSpPr>
            <a:spLocks noGrp="1"/>
          </p:cNvSpPr>
          <p:nvPr>
            <p:ph type="sldNum" sz="quarter" idx="7"/>
          </p:nvPr>
        </p:nvSpPr>
        <p:spPr/>
        <p:txBody>
          <a:bodyPr/>
          <a:lstStyle/>
          <a:p>
            <a:fld id="{B6F15528-21DE-4FAA-801E-634DDDAF4B2B}" type="slidenum">
              <a:rPr lang="fr-FR" smtClean="0"/>
              <a:pPr/>
              <a:t>16</a:t>
            </a:fld>
            <a:endParaRPr lang="fr-FR"/>
          </a:p>
        </p:txBody>
      </p:sp>
      <p:pic>
        <p:nvPicPr>
          <p:cNvPr id="11" name="Picture 4" descr="C:\Délégation Wallonies Bruxelles\Communication\TEM\LOGO TEM 2020-2021.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36499" y="536561"/>
            <a:ext cx="3376603" cy="2202642"/>
          </a:xfrm>
          <a:prstGeom prst="rect">
            <a:avLst/>
          </a:prstGeom>
          <a:noFill/>
          <a:extLst>
            <a:ext uri="{909E8E84-426E-40DD-AFC4-6F175D3DCCD1}">
              <a14:hiddenFill xmlns:a14="http://schemas.microsoft.com/office/drawing/2010/main">
                <a:solidFill>
                  <a:srgbClr val="FFFFFF"/>
                </a:solidFill>
              </a14:hiddenFill>
            </a:ext>
          </a:extLst>
        </p:spPr>
      </p:pic>
      <p:sp>
        <p:nvSpPr>
          <p:cNvPr id="12" name="object 9"/>
          <p:cNvSpPr/>
          <p:nvPr/>
        </p:nvSpPr>
        <p:spPr>
          <a:xfrm>
            <a:off x="16824934" y="675377"/>
            <a:ext cx="2373811" cy="1428855"/>
          </a:xfrm>
          <a:prstGeom prst="rect">
            <a:avLst/>
          </a:prstGeom>
          <a:blipFill>
            <a:blip r:embed="rId3" cstate="print"/>
            <a:stretch>
              <a:fillRect/>
            </a:stretch>
          </a:blipFill>
        </p:spPr>
        <p:txBody>
          <a:bodyPr wrap="square" lIns="0" tIns="0" rIns="0" bIns="0" rtlCol="0"/>
          <a:lstStyle/>
          <a:p>
            <a:endParaRPr/>
          </a:p>
        </p:txBody>
      </p:sp>
      <p:graphicFrame>
        <p:nvGraphicFramePr>
          <p:cNvPr id="3" name="Tableau 2"/>
          <p:cNvGraphicFramePr>
            <a:graphicFrameLocks noGrp="1"/>
          </p:cNvGraphicFramePr>
          <p:nvPr>
            <p:extLst>
              <p:ext uri="{D42A27DB-BD31-4B8C-83A1-F6EECF244321}">
                <p14:modId xmlns:p14="http://schemas.microsoft.com/office/powerpoint/2010/main" val="753142514"/>
              </p:ext>
            </p:extLst>
          </p:nvPr>
        </p:nvGraphicFramePr>
        <p:xfrm>
          <a:off x="1289050" y="2987675"/>
          <a:ext cx="17236106" cy="6262995"/>
        </p:xfrm>
        <a:graphic>
          <a:graphicData uri="http://schemas.openxmlformats.org/drawingml/2006/table">
            <a:tbl>
              <a:tblPr firstRow="1" firstCol="1" bandRow="1">
                <a:tableStyleId>{5C22544A-7EE6-4342-B048-85BDC9FD1C3A}</a:tableStyleId>
              </a:tblPr>
              <a:tblGrid>
                <a:gridCol w="16290843">
                  <a:extLst>
                    <a:ext uri="{9D8B030D-6E8A-4147-A177-3AD203B41FA5}">
                      <a16:colId xmlns:a16="http://schemas.microsoft.com/office/drawing/2014/main" val="3213631505"/>
                    </a:ext>
                  </a:extLst>
                </a:gridCol>
                <a:gridCol w="945263">
                  <a:extLst>
                    <a:ext uri="{9D8B030D-6E8A-4147-A177-3AD203B41FA5}">
                      <a16:colId xmlns:a16="http://schemas.microsoft.com/office/drawing/2014/main" val="482621461"/>
                    </a:ext>
                  </a:extLst>
                </a:gridCol>
              </a:tblGrid>
              <a:tr h="779426">
                <a:tc gridSpan="2">
                  <a:txBody>
                    <a:bodyPr/>
                    <a:lstStyle/>
                    <a:p>
                      <a:pPr algn="ctr">
                        <a:lnSpc>
                          <a:spcPct val="107000"/>
                        </a:lnSpc>
                        <a:spcAft>
                          <a:spcPts val="0"/>
                        </a:spcAft>
                      </a:pPr>
                      <a:endParaRPr lang="fr-FR" sz="1800" b="1" dirty="0" smtClean="0">
                        <a:solidFill>
                          <a:schemeClr val="tx1"/>
                        </a:solidFill>
                        <a:effectLst/>
                        <a:latin typeface="Verdana" panose="020B0604030504040204" pitchFamily="34" charset="0"/>
                        <a:ea typeface="Verdana" panose="020B0604030504040204" pitchFamily="34" charset="0"/>
                      </a:endParaRPr>
                    </a:p>
                    <a:p>
                      <a:pPr marL="0" algn="ctr">
                        <a:lnSpc>
                          <a:spcPct val="107000"/>
                        </a:lnSpc>
                        <a:spcAft>
                          <a:spcPts val="0"/>
                        </a:spcAft>
                      </a:pPr>
                      <a:r>
                        <a:rPr lang="fr-FR" sz="2800" b="1" dirty="0" smtClean="0">
                          <a:solidFill>
                            <a:schemeClr val="tx1"/>
                          </a:solidFill>
                          <a:effectLst/>
                          <a:latin typeface="Verdana" panose="020B0604030504040204" pitchFamily="34" charset="0"/>
                          <a:ea typeface="Verdana" panose="020B0604030504040204" pitchFamily="34" charset="0"/>
                          <a:cs typeface="+mn-cs"/>
                        </a:rPr>
                        <a:t>CULTURE &amp; ARTS </a:t>
                      </a:r>
                      <a:r>
                        <a:rPr lang="fr-FR" sz="2800" b="1" dirty="0" smtClean="0">
                          <a:solidFill>
                            <a:schemeClr val="tx1"/>
                          </a:solidFill>
                          <a:effectLst/>
                          <a:latin typeface="Verdana" panose="020B0604030504040204" pitchFamily="34" charset="0"/>
                          <a:ea typeface="Verdana" panose="020B0604030504040204" pitchFamily="34" charset="0"/>
                        </a:rPr>
                        <a:t> </a:t>
                      </a:r>
                      <a:endParaRPr lang="fr-FR" sz="2800" b="1" dirty="0" smtClean="0">
                        <a:solidFill>
                          <a:schemeClr val="tx1"/>
                        </a:solidFill>
                        <a:effectLst/>
                        <a:latin typeface="Verdana" panose="020B0604030504040204" pitchFamily="34" charset="0"/>
                        <a:ea typeface="Verdana" panose="020B0604030504040204" pitchFamily="34" charset="0"/>
                      </a:endParaRPr>
                    </a:p>
                    <a:p>
                      <a:pPr marL="0" algn="ctr">
                        <a:lnSpc>
                          <a:spcPct val="107000"/>
                        </a:lnSpc>
                        <a:spcAft>
                          <a:spcPts val="0"/>
                        </a:spcAft>
                      </a:pPr>
                      <a:endParaRPr lang="fr-FR" sz="2800" b="1" dirty="0">
                        <a:solidFill>
                          <a:schemeClr val="tx1"/>
                        </a:solidFill>
                        <a:effectLst/>
                        <a:latin typeface="Verdana" panose="020B0604030504040204" pitchFamily="34" charset="0"/>
                        <a:ea typeface="Verdana" panose="020B0604030504040204" pitchFamily="34" charset="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pPr algn="ctr">
                        <a:lnSpc>
                          <a:spcPct val="107000"/>
                        </a:lnSpc>
                        <a:spcAft>
                          <a:spcPts val="0"/>
                        </a:spcAft>
                      </a:pPr>
                      <a:endParaRPr lang="fr-FR" sz="1800" b="1" dirty="0">
                        <a:solidFill>
                          <a:schemeClr val="tx1"/>
                        </a:solidFill>
                        <a:effectLst/>
                        <a:latin typeface="Verdana" panose="020B0604030504040204" pitchFamily="34" charset="0"/>
                        <a:ea typeface="Verdana" panose="020B0604030504040204" pitchFamily="34" charset="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524347598"/>
                  </a:ext>
                </a:extLst>
              </a:tr>
              <a:tr h="392058">
                <a:tc>
                  <a:txBody>
                    <a:bodyPr/>
                    <a:lstStyle/>
                    <a:p>
                      <a:pPr>
                        <a:lnSpc>
                          <a:spcPct val="107000"/>
                        </a:lnSpc>
                        <a:spcAft>
                          <a:spcPts val="0"/>
                        </a:spcAft>
                      </a:pPr>
                      <a:r>
                        <a:rPr lang="fr-FR" sz="1800" b="0" dirty="0" smtClean="0">
                          <a:solidFill>
                            <a:schemeClr val="tx1"/>
                          </a:solidFill>
                          <a:effectLst/>
                          <a:latin typeface="Verdana" panose="020B0604030504040204" pitchFamily="34" charset="0"/>
                          <a:ea typeface="Verdana" panose="020B0604030504040204" pitchFamily="34" charset="0"/>
                        </a:rPr>
                        <a:t>11-HEURE </a:t>
                      </a:r>
                      <a:r>
                        <a:rPr lang="fr-FR" sz="1800" b="0" dirty="0">
                          <a:solidFill>
                            <a:schemeClr val="tx1"/>
                          </a:solidFill>
                          <a:effectLst/>
                          <a:latin typeface="Verdana" panose="020B0604030504040204" pitchFamily="34" charset="0"/>
                          <a:ea typeface="Verdana" panose="020B0604030504040204" pitchFamily="34" charset="0"/>
                        </a:rPr>
                        <a:t>D’HIVER</a:t>
                      </a:r>
                      <a:r>
                        <a:rPr lang="fr-FR" sz="1800" b="0" dirty="0" smtClean="0">
                          <a:solidFill>
                            <a:schemeClr val="tx1"/>
                          </a:solidFill>
                          <a:effectLst/>
                          <a:latin typeface="Verdana" panose="020B0604030504040204" pitchFamily="34" charset="0"/>
                          <a:ea typeface="Verdana" panose="020B0604030504040204" pitchFamily="34" charset="0"/>
                        </a:rPr>
                        <a:t>………………………………………………….…………………………………………………….…….…………………………………………………………………………………. </a:t>
                      </a:r>
                      <a:endParaRPr lang="fr-FR" sz="1800" b="0" dirty="0">
                        <a:solidFill>
                          <a:schemeClr val="tx1"/>
                        </a:solidFill>
                        <a:effectLst/>
                        <a:latin typeface="Verdana" panose="020B0604030504040204" pitchFamily="34" charset="0"/>
                        <a:ea typeface="Verdana" panose="020B0604030504040204" pitchFamily="34" charset="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07000"/>
                        </a:lnSpc>
                        <a:spcAft>
                          <a:spcPts val="0"/>
                        </a:spcAft>
                      </a:pPr>
                      <a:r>
                        <a:rPr lang="fr-FR" sz="1800" b="0" dirty="0" smtClean="0">
                          <a:solidFill>
                            <a:schemeClr val="tx1"/>
                          </a:solidFill>
                          <a:effectLst/>
                          <a:latin typeface="Verdana" panose="020B0604030504040204" pitchFamily="34" charset="0"/>
                          <a:ea typeface="Verdana" panose="020B0604030504040204" pitchFamily="34" charset="0"/>
                        </a:rPr>
                        <a:t>p17</a:t>
                      </a:r>
                      <a:endParaRPr lang="fr-FR" sz="1800" b="0" dirty="0">
                        <a:solidFill>
                          <a:schemeClr val="tx1"/>
                        </a:solidFill>
                        <a:effectLst/>
                        <a:latin typeface="Verdana" panose="020B0604030504040204" pitchFamily="34" charset="0"/>
                        <a:ea typeface="Verdana" panose="020B0604030504040204" pitchFamily="34" charset="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195845277"/>
                  </a:ext>
                </a:extLst>
              </a:tr>
              <a:tr h="392058">
                <a:tc>
                  <a:txBody>
                    <a:bodyPr/>
                    <a:lstStyle/>
                    <a:p>
                      <a:pPr>
                        <a:lnSpc>
                          <a:spcPct val="107000"/>
                        </a:lnSpc>
                        <a:spcAft>
                          <a:spcPts val="0"/>
                        </a:spcAft>
                      </a:pPr>
                      <a:r>
                        <a:rPr lang="fr-FR" sz="1800" b="0" dirty="0" smtClean="0">
                          <a:solidFill>
                            <a:schemeClr val="tx1"/>
                          </a:solidFill>
                          <a:effectLst/>
                          <a:latin typeface="Verdana" panose="020B0604030504040204" pitchFamily="34" charset="0"/>
                          <a:ea typeface="Verdana" panose="020B0604030504040204" pitchFamily="34" charset="0"/>
                        </a:rPr>
                        <a:t>12-Spectacle </a:t>
                      </a:r>
                      <a:r>
                        <a:rPr lang="fr-FR" sz="1800" b="0" dirty="0">
                          <a:solidFill>
                            <a:schemeClr val="tx1"/>
                          </a:solidFill>
                          <a:effectLst/>
                          <a:latin typeface="Verdana" panose="020B0604030504040204" pitchFamily="34" charset="0"/>
                          <a:ea typeface="Verdana" panose="020B0604030504040204" pitchFamily="34" charset="0"/>
                        </a:rPr>
                        <a:t>-conférence «de notre besoin de croire» </a:t>
                      </a:r>
                      <a:r>
                        <a:rPr lang="fr-FR" sz="1800" b="0" dirty="0" smtClean="0">
                          <a:solidFill>
                            <a:schemeClr val="tx1"/>
                          </a:solidFill>
                          <a:effectLst/>
                          <a:latin typeface="Verdana" panose="020B0604030504040204" pitchFamily="34" charset="0"/>
                          <a:ea typeface="Verdana" panose="020B0604030504040204" pitchFamily="34" charset="0"/>
                        </a:rPr>
                        <a:t>……………………………………………………………...................………………………............................</a:t>
                      </a:r>
                      <a:endParaRPr lang="fr-FR" sz="1800" b="0" dirty="0">
                        <a:solidFill>
                          <a:schemeClr val="tx1"/>
                        </a:solidFill>
                        <a:effectLst/>
                        <a:latin typeface="Verdana" panose="020B0604030504040204" pitchFamily="34" charset="0"/>
                        <a:ea typeface="Verdana" panose="020B0604030504040204" pitchFamily="34" charset="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07000"/>
                        </a:lnSpc>
                        <a:spcAft>
                          <a:spcPts val="0"/>
                        </a:spcAft>
                      </a:pPr>
                      <a:r>
                        <a:rPr lang="fr-FR" sz="1800" b="0" dirty="0" smtClean="0">
                          <a:solidFill>
                            <a:schemeClr val="tx1"/>
                          </a:solidFill>
                          <a:effectLst/>
                          <a:latin typeface="Verdana" panose="020B0604030504040204" pitchFamily="34" charset="0"/>
                          <a:ea typeface="Verdana" panose="020B0604030504040204" pitchFamily="34" charset="0"/>
                        </a:rPr>
                        <a:t>p18</a:t>
                      </a:r>
                      <a:endParaRPr lang="fr-FR" sz="1800" b="0" dirty="0">
                        <a:solidFill>
                          <a:schemeClr val="tx1"/>
                        </a:solidFill>
                        <a:effectLst/>
                        <a:latin typeface="Verdana" panose="020B0604030504040204" pitchFamily="34" charset="0"/>
                        <a:ea typeface="Verdana" panose="020B0604030504040204" pitchFamily="34" charset="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911352813"/>
                  </a:ext>
                </a:extLst>
              </a:tr>
              <a:tr h="392058">
                <a:tc>
                  <a:txBody>
                    <a:bodyPr/>
                    <a:lstStyle/>
                    <a:p>
                      <a:pPr>
                        <a:lnSpc>
                          <a:spcPct val="107000"/>
                        </a:lnSpc>
                        <a:spcAft>
                          <a:spcPts val="0"/>
                        </a:spcAft>
                      </a:pPr>
                      <a:r>
                        <a:rPr lang="fr-FR" sz="1800" b="0" dirty="0" smtClean="0">
                          <a:solidFill>
                            <a:schemeClr val="tx1"/>
                          </a:solidFill>
                          <a:effectLst/>
                          <a:latin typeface="Verdana" panose="020B0604030504040204" pitchFamily="34" charset="0"/>
                          <a:ea typeface="Verdana" panose="020B0604030504040204" pitchFamily="34" charset="0"/>
                        </a:rPr>
                        <a:t>13-Rencontre </a:t>
                      </a:r>
                      <a:r>
                        <a:rPr lang="fr-FR" sz="1800" b="0" dirty="0">
                          <a:solidFill>
                            <a:schemeClr val="tx1"/>
                          </a:solidFill>
                          <a:effectLst/>
                          <a:latin typeface="Verdana" panose="020B0604030504040204" pitchFamily="34" charset="0"/>
                          <a:ea typeface="Verdana" panose="020B0604030504040204" pitchFamily="34" charset="0"/>
                        </a:rPr>
                        <a:t>musicale entre Gansan et Haoussa ………………………………………………..........…………………………….............................. </a:t>
                      </a:r>
                      <a:r>
                        <a:rPr lang="fr-FR" sz="1800" b="0" dirty="0" smtClean="0">
                          <a:solidFill>
                            <a:schemeClr val="tx1"/>
                          </a:solidFill>
                          <a:effectLst/>
                          <a:latin typeface="Verdana" panose="020B0604030504040204" pitchFamily="34" charset="0"/>
                          <a:ea typeface="Verdana" panose="020B0604030504040204" pitchFamily="34" charset="0"/>
                        </a:rPr>
                        <a:t>…………………….</a:t>
                      </a:r>
                      <a:endParaRPr lang="fr-FR" sz="1800" b="0" dirty="0">
                        <a:solidFill>
                          <a:schemeClr val="tx1"/>
                        </a:solidFill>
                        <a:effectLst/>
                        <a:latin typeface="Verdana" panose="020B0604030504040204" pitchFamily="34" charset="0"/>
                        <a:ea typeface="Verdana" panose="020B0604030504040204" pitchFamily="34" charset="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07000"/>
                        </a:lnSpc>
                        <a:spcAft>
                          <a:spcPts val="0"/>
                        </a:spcAft>
                      </a:pPr>
                      <a:r>
                        <a:rPr lang="fr-FR" sz="1800" b="0" dirty="0" smtClean="0">
                          <a:solidFill>
                            <a:schemeClr val="tx1"/>
                          </a:solidFill>
                          <a:effectLst/>
                          <a:latin typeface="Verdana" panose="020B0604030504040204" pitchFamily="34" charset="0"/>
                          <a:ea typeface="Verdana" panose="020B0604030504040204" pitchFamily="34" charset="0"/>
                        </a:rPr>
                        <a:t>p19</a:t>
                      </a:r>
                      <a:endParaRPr lang="fr-FR" sz="1800" b="0" dirty="0">
                        <a:solidFill>
                          <a:schemeClr val="tx1"/>
                        </a:solidFill>
                        <a:effectLst/>
                        <a:latin typeface="Verdana" panose="020B0604030504040204" pitchFamily="34" charset="0"/>
                        <a:ea typeface="Verdana" panose="020B0604030504040204" pitchFamily="34" charset="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975153143"/>
                  </a:ext>
                </a:extLst>
              </a:tr>
              <a:tr h="392058">
                <a:tc>
                  <a:txBody>
                    <a:bodyPr/>
                    <a:lstStyle/>
                    <a:p>
                      <a:pPr>
                        <a:lnSpc>
                          <a:spcPct val="107000"/>
                        </a:lnSpc>
                        <a:spcAft>
                          <a:spcPts val="0"/>
                        </a:spcAft>
                      </a:pPr>
                      <a:r>
                        <a:rPr lang="fr-FR" sz="1800" b="0" dirty="0" smtClean="0">
                          <a:solidFill>
                            <a:schemeClr val="tx1"/>
                          </a:solidFill>
                          <a:effectLst/>
                          <a:latin typeface="Verdana" panose="020B0604030504040204" pitchFamily="34" charset="0"/>
                          <a:ea typeface="Verdana" panose="020B0604030504040204" pitchFamily="34" charset="0"/>
                        </a:rPr>
                        <a:t>14-Francofolies </a:t>
                      </a:r>
                      <a:r>
                        <a:rPr lang="fr-FR" sz="1800" b="0" dirty="0">
                          <a:solidFill>
                            <a:schemeClr val="tx1"/>
                          </a:solidFill>
                          <a:effectLst/>
                          <a:latin typeface="Verdana" panose="020B0604030504040204" pitchFamily="34" charset="0"/>
                          <a:ea typeface="Verdana" panose="020B0604030504040204" pitchFamily="34" charset="0"/>
                        </a:rPr>
                        <a:t>de spa : accueil d’un artiste  tunisien</a:t>
                      </a:r>
                      <a:r>
                        <a:rPr lang="fr-FR" sz="1800" b="0" dirty="0" smtClean="0">
                          <a:solidFill>
                            <a:schemeClr val="tx1"/>
                          </a:solidFill>
                          <a:effectLst/>
                          <a:latin typeface="Verdana" panose="020B0604030504040204" pitchFamily="34" charset="0"/>
                          <a:ea typeface="Verdana" panose="020B0604030504040204" pitchFamily="34" charset="0"/>
                        </a:rPr>
                        <a:t>…………………………………………………………………………………………………………………………………………….</a:t>
                      </a:r>
                      <a:endParaRPr lang="fr-FR" sz="1800" b="0" dirty="0">
                        <a:solidFill>
                          <a:schemeClr val="tx1"/>
                        </a:solidFill>
                        <a:effectLst/>
                        <a:latin typeface="Verdana" panose="020B0604030504040204" pitchFamily="34" charset="0"/>
                        <a:ea typeface="Verdana" panose="020B0604030504040204" pitchFamily="34" charset="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07000"/>
                        </a:lnSpc>
                        <a:spcAft>
                          <a:spcPts val="0"/>
                        </a:spcAft>
                      </a:pPr>
                      <a:r>
                        <a:rPr lang="fr-FR" sz="1800" b="0" dirty="0" smtClean="0">
                          <a:solidFill>
                            <a:schemeClr val="tx1"/>
                          </a:solidFill>
                          <a:effectLst/>
                          <a:latin typeface="Verdana" panose="020B0604030504040204" pitchFamily="34" charset="0"/>
                          <a:ea typeface="Verdana" panose="020B0604030504040204" pitchFamily="34" charset="0"/>
                        </a:rPr>
                        <a:t>p20</a:t>
                      </a:r>
                      <a:endParaRPr lang="fr-FR" sz="1800" b="0" dirty="0">
                        <a:solidFill>
                          <a:schemeClr val="tx1"/>
                        </a:solidFill>
                        <a:effectLst/>
                        <a:latin typeface="Verdana" panose="020B0604030504040204" pitchFamily="34" charset="0"/>
                        <a:ea typeface="Verdana" panose="020B0604030504040204" pitchFamily="34" charset="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292660390"/>
                  </a:ext>
                </a:extLst>
              </a:tr>
              <a:tr h="392058">
                <a:tc>
                  <a:txBody>
                    <a:bodyPr/>
                    <a:lstStyle/>
                    <a:p>
                      <a:pPr>
                        <a:lnSpc>
                          <a:spcPct val="107000"/>
                        </a:lnSpc>
                        <a:spcAft>
                          <a:spcPts val="0"/>
                        </a:spcAft>
                      </a:pPr>
                      <a:r>
                        <a:rPr lang="fr-FR" sz="1800" b="0" i="1" spc="-55" dirty="0" smtClean="0">
                          <a:solidFill>
                            <a:schemeClr val="tx1"/>
                          </a:solidFill>
                          <a:latin typeface="Verdana" panose="020B0604030504040204" pitchFamily="34" charset="0"/>
                          <a:ea typeface="Verdana" panose="020B0604030504040204" pitchFamily="34" charset="0"/>
                        </a:rPr>
                        <a:t>15-A</a:t>
                      </a:r>
                      <a:r>
                        <a:rPr lang="fr-FR" sz="1800" b="0" dirty="0" smtClean="0">
                          <a:solidFill>
                            <a:schemeClr val="tx1"/>
                          </a:solidFill>
                          <a:effectLst/>
                          <a:latin typeface="Verdana" panose="020B0604030504040204" pitchFamily="34" charset="0"/>
                          <a:ea typeface="Verdana" panose="020B0604030504040204" pitchFamily="34" charset="0"/>
                          <a:cs typeface="+mn-cs"/>
                        </a:rPr>
                        <a:t>utour du spectacle «Final </a:t>
                      </a:r>
                      <a:r>
                        <a:rPr lang="fr-FR" sz="1800" b="0" dirty="0" err="1" smtClean="0">
                          <a:solidFill>
                            <a:schemeClr val="tx1"/>
                          </a:solidFill>
                          <a:effectLst/>
                          <a:latin typeface="Verdana" panose="020B0604030504040204" pitchFamily="34" charset="0"/>
                          <a:ea typeface="Verdana" panose="020B0604030504040204" pitchFamily="34" charset="0"/>
                          <a:cs typeface="+mn-cs"/>
                        </a:rPr>
                        <a:t>cut</a:t>
                      </a:r>
                      <a:r>
                        <a:rPr lang="fr-FR" sz="1800" b="0" dirty="0" smtClean="0">
                          <a:solidFill>
                            <a:schemeClr val="tx1"/>
                          </a:solidFill>
                          <a:effectLst/>
                          <a:latin typeface="Verdana" panose="020B0604030504040204" pitchFamily="34" charset="0"/>
                          <a:ea typeface="Verdana" panose="020B0604030504040204" pitchFamily="34" charset="0"/>
                          <a:cs typeface="+mn-cs"/>
                        </a:rPr>
                        <a:t>» de Myriam Saduis…………………………………………………………………………………………………………………………………………….</a:t>
                      </a:r>
                      <a:endParaRPr lang="fr-FR" sz="1800" b="0" dirty="0">
                        <a:solidFill>
                          <a:schemeClr val="tx1"/>
                        </a:solidFill>
                        <a:effectLst/>
                        <a:latin typeface="Verdana" panose="020B0604030504040204" pitchFamily="34" charset="0"/>
                        <a:ea typeface="Verdana" panose="020B0604030504040204" pitchFamily="34" charset="0"/>
                        <a:cs typeface="+mn-cs"/>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07000"/>
                        </a:lnSpc>
                        <a:spcAft>
                          <a:spcPts val="0"/>
                        </a:spcAft>
                      </a:pPr>
                      <a:r>
                        <a:rPr lang="fr-FR" sz="1800" b="0" dirty="0" smtClean="0">
                          <a:solidFill>
                            <a:schemeClr val="tx1"/>
                          </a:solidFill>
                          <a:effectLst/>
                          <a:latin typeface="Verdana" panose="020B0604030504040204" pitchFamily="34" charset="0"/>
                          <a:ea typeface="Verdana" panose="020B0604030504040204" pitchFamily="34" charset="0"/>
                          <a:cs typeface="Arial" panose="020B0604020202020204" pitchFamily="34" charset="0"/>
                        </a:rPr>
                        <a:t>p21</a:t>
                      </a:r>
                      <a:endParaRPr lang="fr-FR" sz="1800" b="0" dirty="0">
                        <a:solidFill>
                          <a:schemeClr val="tx1"/>
                        </a:solidFill>
                        <a:effectLst/>
                        <a:latin typeface="Verdana" panose="020B0604030504040204" pitchFamily="34" charset="0"/>
                        <a:ea typeface="Verdana" panose="020B0604030504040204" pitchFamily="34" charset="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772630257"/>
                  </a:ext>
                </a:extLst>
              </a:tr>
              <a:tr h="392058">
                <a:tc>
                  <a:txBody>
                    <a:bodyPr/>
                    <a:lstStyle/>
                    <a:p>
                      <a:pPr>
                        <a:lnSpc>
                          <a:spcPct val="107000"/>
                        </a:lnSpc>
                        <a:spcAft>
                          <a:spcPts val="0"/>
                        </a:spcAft>
                      </a:pPr>
                      <a:r>
                        <a:rPr lang="fr-FR" sz="1800" b="0" dirty="0" smtClean="0">
                          <a:solidFill>
                            <a:schemeClr val="tx1"/>
                          </a:solidFill>
                          <a:effectLst/>
                          <a:latin typeface="Verdana" panose="020B0604030504040204" pitchFamily="34" charset="0"/>
                          <a:ea typeface="Verdana" panose="020B0604030504040204" pitchFamily="34" charset="0"/>
                        </a:rPr>
                        <a:t>16-Concours </a:t>
                      </a:r>
                      <a:r>
                        <a:rPr lang="fr-FR" sz="1800" b="0" dirty="0">
                          <a:solidFill>
                            <a:schemeClr val="tx1"/>
                          </a:solidFill>
                          <a:effectLst/>
                          <a:latin typeface="Verdana" panose="020B0604030504040204" pitchFamily="34" charset="0"/>
                          <a:ea typeface="Verdana" panose="020B0604030504040204" pitchFamily="34" charset="0"/>
                        </a:rPr>
                        <a:t>international de textes sur le  thème « circuit» </a:t>
                      </a:r>
                      <a:r>
                        <a:rPr lang="fr-FR" sz="1800" b="0" dirty="0" smtClean="0">
                          <a:solidFill>
                            <a:schemeClr val="tx1"/>
                          </a:solidFill>
                          <a:effectLst/>
                          <a:latin typeface="Verdana" panose="020B0604030504040204" pitchFamily="34" charset="0"/>
                          <a:ea typeface="Verdana" panose="020B0604030504040204" pitchFamily="34" charset="0"/>
                        </a:rPr>
                        <a:t>…………………………………………..…………………...............………………...........................</a:t>
                      </a:r>
                      <a:endParaRPr lang="fr-FR" sz="1800" b="0" dirty="0">
                        <a:solidFill>
                          <a:schemeClr val="tx1"/>
                        </a:solidFill>
                        <a:effectLst/>
                        <a:latin typeface="Verdana" panose="020B0604030504040204" pitchFamily="34" charset="0"/>
                        <a:ea typeface="Verdana" panose="020B0604030504040204" pitchFamily="34" charset="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07000"/>
                        </a:lnSpc>
                        <a:spcAft>
                          <a:spcPts val="0"/>
                        </a:spcAft>
                      </a:pPr>
                      <a:r>
                        <a:rPr lang="fr-FR" sz="1800" b="0" dirty="0" smtClean="0">
                          <a:solidFill>
                            <a:schemeClr val="tx1"/>
                          </a:solidFill>
                          <a:effectLst/>
                          <a:latin typeface="Verdana" panose="020B0604030504040204" pitchFamily="34" charset="0"/>
                          <a:ea typeface="Verdana" panose="020B0604030504040204" pitchFamily="34" charset="0"/>
                        </a:rPr>
                        <a:t>p22</a:t>
                      </a:r>
                      <a:endParaRPr lang="fr-FR" sz="1800" b="0" dirty="0">
                        <a:solidFill>
                          <a:schemeClr val="tx1"/>
                        </a:solidFill>
                        <a:effectLst/>
                        <a:latin typeface="Verdana" panose="020B0604030504040204" pitchFamily="34" charset="0"/>
                        <a:ea typeface="Verdana" panose="020B0604030504040204" pitchFamily="34" charset="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829884876"/>
                  </a:ext>
                </a:extLst>
              </a:tr>
              <a:tr h="392058">
                <a:tc>
                  <a:txBody>
                    <a:bodyPr/>
                    <a:lstStyle/>
                    <a:p>
                      <a:pPr>
                        <a:lnSpc>
                          <a:spcPct val="107000"/>
                        </a:lnSpc>
                        <a:spcAft>
                          <a:spcPts val="0"/>
                        </a:spcAft>
                      </a:pPr>
                      <a:r>
                        <a:rPr lang="fr-FR" sz="1800" b="0" i="0" spc="-55" dirty="0" smtClean="0">
                          <a:solidFill>
                            <a:schemeClr val="tx1"/>
                          </a:solidFill>
                          <a:latin typeface="Verdana" panose="020B0604030504040204" pitchFamily="34" charset="0"/>
                          <a:ea typeface="Verdana" panose="020B0604030504040204" pitchFamily="34" charset="0"/>
                        </a:rPr>
                        <a:t>18-Visa pour la danse</a:t>
                      </a:r>
                      <a:r>
                        <a:rPr lang="fr-FR" sz="1800" b="0" i="0" dirty="0" smtClean="0">
                          <a:solidFill>
                            <a:schemeClr val="tx1"/>
                          </a:solidFill>
                          <a:effectLst/>
                          <a:latin typeface="Verdana" panose="020B0604030504040204" pitchFamily="34" charset="0"/>
                          <a:ea typeface="Verdana" panose="020B0604030504040204" pitchFamily="34" charset="0"/>
                        </a:rPr>
                        <a:t> ……………………………………….…..…............................................................................................................................</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07000"/>
                        </a:lnSpc>
                        <a:spcAft>
                          <a:spcPts val="0"/>
                        </a:spcAft>
                      </a:pPr>
                      <a:r>
                        <a:rPr lang="fr-FR" sz="1800" b="0" i="0" dirty="0" smtClean="0">
                          <a:solidFill>
                            <a:schemeClr val="tx1"/>
                          </a:solidFill>
                          <a:effectLst/>
                          <a:latin typeface="Verdana" panose="020B0604030504040204" pitchFamily="34" charset="0"/>
                          <a:ea typeface="Verdana" panose="020B0604030504040204" pitchFamily="34" charset="0"/>
                        </a:rPr>
                        <a:t>p24</a:t>
                      </a:r>
                      <a:endParaRPr lang="fr-FR" sz="1800" b="0" i="0" dirty="0">
                        <a:solidFill>
                          <a:schemeClr val="tx1"/>
                        </a:solidFill>
                        <a:effectLst/>
                        <a:latin typeface="Verdana" panose="020B0604030504040204" pitchFamily="34" charset="0"/>
                        <a:ea typeface="Verdana" panose="020B0604030504040204" pitchFamily="34" charset="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122794303"/>
                  </a:ext>
                </a:extLst>
              </a:tr>
              <a:tr h="392058">
                <a:tc>
                  <a:txBody>
                    <a:bodyPr/>
                    <a:lstStyle/>
                    <a:p>
                      <a:pPr>
                        <a:lnSpc>
                          <a:spcPct val="107000"/>
                        </a:lnSpc>
                        <a:spcAft>
                          <a:spcPts val="0"/>
                        </a:spcAft>
                      </a:pPr>
                      <a:r>
                        <a:rPr lang="fr-FR" sz="1800" b="0" i="0" spc="-55" dirty="0" smtClean="0">
                          <a:solidFill>
                            <a:schemeClr val="tx1"/>
                          </a:solidFill>
                          <a:latin typeface="Verdana" panose="020B0604030504040204" pitchFamily="34" charset="0"/>
                          <a:ea typeface="Verdana" panose="020B0604030504040204" pitchFamily="34" charset="0"/>
                        </a:rPr>
                        <a:t>19-Création de corps libres et résilients en danse et en </a:t>
                      </a:r>
                      <a:r>
                        <a:rPr lang="fr-FR" sz="1800" b="0" i="0" spc="-55" dirty="0" smtClean="0">
                          <a:solidFill>
                            <a:schemeClr val="tx1">
                              <a:alpha val="75000"/>
                            </a:schemeClr>
                          </a:solidFill>
                          <a:latin typeface="Verdana" panose="020B0604030504040204" pitchFamily="34" charset="0"/>
                          <a:ea typeface="Verdana" panose="020B0604030504040204" pitchFamily="34" charset="0"/>
                        </a:rPr>
                        <a:t>Slam</a:t>
                      </a:r>
                      <a:r>
                        <a:rPr lang="fr-FR" sz="1800" b="0" i="0" dirty="0" smtClean="0">
                          <a:solidFill>
                            <a:schemeClr val="tx1"/>
                          </a:solidFill>
                          <a:effectLst/>
                          <a:latin typeface="Verdana" panose="020B0604030504040204" pitchFamily="34" charset="0"/>
                          <a:ea typeface="Verdana" panose="020B0604030504040204" pitchFamily="34" charset="0"/>
                        </a:rPr>
                        <a:t>……………………………………………………………………………………….…………………………………………….</a:t>
                      </a:r>
                      <a:endParaRPr lang="fr-FR" sz="1800" b="0" i="0" dirty="0">
                        <a:solidFill>
                          <a:schemeClr val="tx1"/>
                        </a:solidFill>
                        <a:effectLst/>
                        <a:latin typeface="Verdana" panose="020B0604030504040204" pitchFamily="34" charset="0"/>
                        <a:ea typeface="Verdana" panose="020B0604030504040204" pitchFamily="34" charset="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07000"/>
                        </a:lnSpc>
                        <a:spcAft>
                          <a:spcPts val="0"/>
                        </a:spcAft>
                      </a:pPr>
                      <a:r>
                        <a:rPr lang="fr-FR" sz="1800" b="0" i="0" dirty="0" smtClean="0">
                          <a:solidFill>
                            <a:schemeClr val="tx1"/>
                          </a:solidFill>
                          <a:effectLst/>
                          <a:latin typeface="Verdana" panose="020B0604030504040204" pitchFamily="34" charset="0"/>
                          <a:ea typeface="Verdana" panose="020B0604030504040204" pitchFamily="34" charset="0"/>
                          <a:cs typeface="+mn-cs"/>
                        </a:rPr>
                        <a:t>p25</a:t>
                      </a:r>
                      <a:endParaRPr lang="fr-FR" sz="1800" b="0" i="0" dirty="0">
                        <a:solidFill>
                          <a:schemeClr val="tx1"/>
                        </a:solidFill>
                        <a:effectLst/>
                        <a:latin typeface="Verdana" panose="020B0604030504040204" pitchFamily="34" charset="0"/>
                        <a:ea typeface="Verdana" panose="020B0604030504040204" pitchFamily="34" charset="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045036253"/>
                  </a:ext>
                </a:extLst>
              </a:tr>
              <a:tr h="392058">
                <a:tc>
                  <a:txBody>
                    <a:bodyPr/>
                    <a:lstStyle/>
                    <a:p>
                      <a:pPr>
                        <a:lnSpc>
                          <a:spcPct val="107000"/>
                        </a:lnSpc>
                        <a:spcAft>
                          <a:spcPts val="0"/>
                        </a:spcAft>
                      </a:pPr>
                      <a:r>
                        <a:rPr lang="fr-FR" sz="1800" b="0" i="0" spc="-55" dirty="0" smtClean="0">
                          <a:solidFill>
                            <a:schemeClr val="tx1"/>
                          </a:solidFill>
                          <a:latin typeface="Verdana" panose="020B0604030504040204" pitchFamily="34" charset="0"/>
                          <a:ea typeface="Verdana" panose="020B0604030504040204" pitchFamily="34" charset="0"/>
                        </a:rPr>
                        <a:t>20-Jeunes tunisiens en Belgique : l’art entre mouvements et  révolutions</a:t>
                      </a:r>
                      <a:r>
                        <a:rPr lang="fr-FR" sz="1800" b="0" i="0" dirty="0" smtClean="0">
                          <a:solidFill>
                            <a:schemeClr val="tx1"/>
                          </a:solidFill>
                          <a:effectLst/>
                          <a:latin typeface="Verdana" panose="020B0604030504040204" pitchFamily="34" charset="0"/>
                          <a:ea typeface="Verdana" panose="020B0604030504040204" pitchFamily="34" charset="0"/>
                        </a:rPr>
                        <a:t> ………………………………………………………………………………………………………………….</a:t>
                      </a:r>
                      <a:endParaRPr lang="fr-FR" sz="1800" b="0" i="0" dirty="0">
                        <a:solidFill>
                          <a:schemeClr val="tx1"/>
                        </a:solidFill>
                        <a:effectLst/>
                        <a:latin typeface="Verdana" panose="020B0604030504040204" pitchFamily="34" charset="0"/>
                        <a:ea typeface="Verdana" panose="020B0604030504040204" pitchFamily="34" charset="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07000"/>
                        </a:lnSpc>
                        <a:spcAft>
                          <a:spcPts val="0"/>
                        </a:spcAft>
                      </a:pPr>
                      <a:r>
                        <a:rPr lang="fr-FR" sz="1800" b="0" i="0" dirty="0" smtClean="0">
                          <a:solidFill>
                            <a:schemeClr val="tx1"/>
                          </a:solidFill>
                          <a:effectLst/>
                          <a:latin typeface="Verdana" panose="020B0604030504040204" pitchFamily="34" charset="0"/>
                          <a:ea typeface="Verdana" panose="020B0604030504040204" pitchFamily="34" charset="0"/>
                        </a:rPr>
                        <a:t>p26</a:t>
                      </a:r>
                      <a:endParaRPr lang="fr-FR" sz="1800" b="0" i="0" dirty="0">
                        <a:solidFill>
                          <a:schemeClr val="tx1"/>
                        </a:solidFill>
                        <a:effectLst/>
                        <a:latin typeface="Verdana" panose="020B0604030504040204" pitchFamily="34" charset="0"/>
                        <a:ea typeface="Verdana" panose="020B0604030504040204" pitchFamily="34" charset="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514035411"/>
                  </a:ext>
                </a:extLst>
              </a:tr>
              <a:tr h="392058">
                <a:tc>
                  <a:txBody>
                    <a:bodyPr/>
                    <a:lstStyle/>
                    <a:p>
                      <a:pPr>
                        <a:lnSpc>
                          <a:spcPct val="107000"/>
                        </a:lnSpc>
                        <a:spcAft>
                          <a:spcPts val="0"/>
                        </a:spcAft>
                      </a:pPr>
                      <a:r>
                        <a:rPr lang="fr-FR" sz="1800" b="0" i="0" spc="-55" dirty="0" smtClean="0">
                          <a:solidFill>
                            <a:schemeClr val="tx1"/>
                          </a:solidFill>
                          <a:latin typeface="Verdana" panose="020B0604030504040204" pitchFamily="34" charset="0"/>
                          <a:ea typeface="Verdana" panose="020B0604030504040204" pitchFamily="34" charset="0"/>
                        </a:rPr>
                        <a:t>21-Leçons apprises du projet «Tfanen–Tunisie Créative» </a:t>
                      </a:r>
                      <a:r>
                        <a:rPr lang="fr-FR" sz="1800" b="0" i="0" dirty="0" smtClean="0">
                          <a:solidFill>
                            <a:schemeClr val="tx1"/>
                          </a:solidFill>
                          <a:effectLst/>
                          <a:latin typeface="Verdana" panose="020B0604030504040204" pitchFamily="34" charset="0"/>
                          <a:ea typeface="Verdana" panose="020B0604030504040204" pitchFamily="34" charset="0"/>
                        </a:rPr>
                        <a:t>……………………………………………………………............. ……………………………………………………………..</a:t>
                      </a:r>
                      <a:endParaRPr lang="fr-FR" sz="1800" b="0" i="0" dirty="0">
                        <a:solidFill>
                          <a:schemeClr val="tx1"/>
                        </a:solidFill>
                        <a:effectLst/>
                        <a:latin typeface="Verdana" panose="020B0604030504040204" pitchFamily="34" charset="0"/>
                        <a:ea typeface="Verdana" panose="020B0604030504040204" pitchFamily="34" charset="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07000"/>
                        </a:lnSpc>
                        <a:spcAft>
                          <a:spcPts val="0"/>
                        </a:spcAft>
                      </a:pPr>
                      <a:r>
                        <a:rPr lang="fr-FR" sz="1800" b="0" i="0" dirty="0" smtClean="0">
                          <a:solidFill>
                            <a:schemeClr val="tx1"/>
                          </a:solidFill>
                          <a:effectLst/>
                          <a:latin typeface="Verdana" panose="020B0604030504040204" pitchFamily="34" charset="0"/>
                          <a:ea typeface="Verdana" panose="020B0604030504040204" pitchFamily="34" charset="0"/>
                          <a:cs typeface="+mn-cs"/>
                        </a:rPr>
                        <a:t>p27</a:t>
                      </a:r>
                      <a:endParaRPr lang="fr-FR" sz="1800" b="0" i="0" dirty="0">
                        <a:solidFill>
                          <a:schemeClr val="tx1"/>
                        </a:solidFill>
                        <a:effectLst/>
                        <a:latin typeface="Verdana" panose="020B0604030504040204" pitchFamily="34" charset="0"/>
                        <a:ea typeface="Verdana" panose="020B0604030504040204" pitchFamily="34" charset="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053559498"/>
                  </a:ext>
                </a:extLst>
              </a:tr>
              <a:tr h="392058">
                <a:tc>
                  <a:txBody>
                    <a:bodyPr/>
                    <a:lstStyle/>
                    <a:p>
                      <a:pPr>
                        <a:lnSpc>
                          <a:spcPct val="107000"/>
                        </a:lnSpc>
                        <a:spcAft>
                          <a:spcPts val="0"/>
                        </a:spcAft>
                      </a:pPr>
                      <a:r>
                        <a:rPr lang="fr-FR" sz="1800" b="0" i="0" spc="-55" dirty="0" smtClean="0">
                          <a:solidFill>
                            <a:schemeClr val="tx1"/>
                          </a:solidFill>
                          <a:latin typeface="Verdana" panose="020B0604030504040204" pitchFamily="34" charset="0"/>
                          <a:ea typeface="Verdana" panose="020B0604030504040204" pitchFamily="34" charset="0"/>
                        </a:rPr>
                        <a:t>22-Festival Francophonie Métissée: tropisme  TUNISIE</a:t>
                      </a:r>
                      <a:r>
                        <a:rPr lang="fr-FR" sz="1800" b="0" i="0" dirty="0" smtClean="0">
                          <a:solidFill>
                            <a:schemeClr val="tx1"/>
                          </a:solidFill>
                          <a:effectLst/>
                          <a:latin typeface="Verdana" panose="020B0604030504040204" pitchFamily="34" charset="0"/>
                          <a:ea typeface="Verdana" panose="020B0604030504040204" pitchFamily="34" charset="0"/>
                        </a:rPr>
                        <a:t>……………………………………………….............................................………………………………………….</a:t>
                      </a:r>
                      <a:endParaRPr lang="fr-FR" sz="1800" b="0" i="0" dirty="0">
                        <a:solidFill>
                          <a:schemeClr val="tx1"/>
                        </a:solidFill>
                        <a:effectLst/>
                        <a:latin typeface="Verdana" panose="020B0604030504040204" pitchFamily="34" charset="0"/>
                        <a:ea typeface="Verdana" panose="020B0604030504040204" pitchFamily="34" charset="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07000"/>
                        </a:lnSpc>
                        <a:spcAft>
                          <a:spcPts val="0"/>
                        </a:spcAft>
                      </a:pPr>
                      <a:r>
                        <a:rPr lang="fr-FR" sz="1800" b="0" i="0" dirty="0" smtClean="0">
                          <a:solidFill>
                            <a:schemeClr val="tx1"/>
                          </a:solidFill>
                          <a:effectLst/>
                          <a:latin typeface="Verdana" panose="020B0604030504040204" pitchFamily="34" charset="0"/>
                          <a:ea typeface="Verdana" panose="020B0604030504040204" pitchFamily="34" charset="0"/>
                        </a:rPr>
                        <a:t>p28</a:t>
                      </a:r>
                      <a:endParaRPr lang="fr-FR" sz="1800" b="0" i="0" dirty="0">
                        <a:solidFill>
                          <a:schemeClr val="tx1"/>
                        </a:solidFill>
                        <a:effectLst/>
                        <a:latin typeface="Verdana" panose="020B0604030504040204" pitchFamily="34" charset="0"/>
                        <a:ea typeface="Verdana" panose="020B0604030504040204" pitchFamily="34" charset="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234540235"/>
                  </a:ext>
                </a:extLst>
              </a:tr>
              <a:tr h="392058">
                <a:tc>
                  <a:txBody>
                    <a:bodyPr/>
                    <a:lstStyle/>
                    <a:p>
                      <a:pPr>
                        <a:lnSpc>
                          <a:spcPct val="107000"/>
                        </a:lnSpc>
                        <a:spcAft>
                          <a:spcPts val="0"/>
                        </a:spcAft>
                      </a:pPr>
                      <a:r>
                        <a:rPr lang="fr-FR" sz="1800" b="0" i="0" spc="-55" dirty="0" smtClean="0">
                          <a:solidFill>
                            <a:schemeClr val="tx1"/>
                          </a:solidFill>
                          <a:latin typeface="Verdana" panose="020B0604030504040204" pitchFamily="34" charset="0"/>
                          <a:ea typeface="Verdana" panose="020B0604030504040204" pitchFamily="34" charset="0"/>
                        </a:rPr>
                        <a:t>23- Festival Cinemamed de Bruxelles</a:t>
                      </a:r>
                      <a:r>
                        <a:rPr lang="fr-FR" sz="1800" b="0" i="0" dirty="0" smtClean="0">
                          <a:solidFill>
                            <a:schemeClr val="tx1"/>
                          </a:solidFill>
                          <a:effectLst/>
                          <a:latin typeface="Verdana" panose="020B0604030504040204" pitchFamily="34" charset="0"/>
                          <a:ea typeface="Verdana" panose="020B0604030504040204" pitchFamily="34" charset="0"/>
                        </a:rPr>
                        <a:t>…………………………………………………………………………..................………………………………………………………………………….</a:t>
                      </a:r>
                      <a:endParaRPr lang="fr-FR" sz="1800" b="0" i="0" dirty="0">
                        <a:solidFill>
                          <a:schemeClr val="tx1"/>
                        </a:solidFill>
                        <a:effectLst/>
                        <a:latin typeface="Verdana" panose="020B0604030504040204" pitchFamily="34" charset="0"/>
                        <a:ea typeface="Verdana" panose="020B0604030504040204" pitchFamily="34" charset="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07000"/>
                        </a:lnSpc>
                        <a:spcAft>
                          <a:spcPts val="0"/>
                        </a:spcAft>
                      </a:pPr>
                      <a:r>
                        <a:rPr lang="fr-FR" sz="1800" b="0" i="0" dirty="0" smtClean="0">
                          <a:solidFill>
                            <a:schemeClr val="tx1"/>
                          </a:solidFill>
                          <a:effectLst/>
                          <a:latin typeface="Verdana" panose="020B0604030504040204" pitchFamily="34" charset="0"/>
                          <a:ea typeface="Verdana" panose="020B0604030504040204" pitchFamily="34" charset="0"/>
                        </a:rPr>
                        <a:t>p29</a:t>
                      </a:r>
                      <a:endParaRPr lang="fr-FR" sz="1800" b="0" i="0" dirty="0">
                        <a:solidFill>
                          <a:schemeClr val="tx1"/>
                        </a:solidFill>
                        <a:effectLst/>
                        <a:latin typeface="Verdana" panose="020B0604030504040204" pitchFamily="34" charset="0"/>
                        <a:ea typeface="Verdana" panose="020B0604030504040204" pitchFamily="34" charset="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592800443"/>
                  </a:ext>
                </a:extLst>
              </a:tr>
              <a:tr h="392058">
                <a:tc>
                  <a:txBody>
                    <a:bodyPr/>
                    <a:lstStyle/>
                    <a:p>
                      <a:pPr>
                        <a:lnSpc>
                          <a:spcPct val="107000"/>
                        </a:lnSpc>
                        <a:spcAft>
                          <a:spcPts val="0"/>
                        </a:spcAft>
                      </a:pPr>
                      <a:r>
                        <a:rPr lang="fr-FR" sz="1800" b="0" i="0" spc="-55" dirty="0" smtClean="0">
                          <a:solidFill>
                            <a:schemeClr val="tx1"/>
                          </a:solidFill>
                          <a:latin typeface="Verdana" panose="020B0604030504040204" pitchFamily="34" charset="0"/>
                          <a:ea typeface="Verdana" panose="020B0604030504040204" pitchFamily="34" charset="0"/>
                        </a:rPr>
                        <a:t>24-Janvier 2011-Janvier 2021: une rétrospective unique de Willis from Tunis</a:t>
                      </a:r>
                      <a:r>
                        <a:rPr lang="fr-FR" sz="1800" b="0" i="0" baseline="0" dirty="0" smtClean="0">
                          <a:solidFill>
                            <a:schemeClr val="tx1"/>
                          </a:solidFill>
                          <a:effectLst/>
                          <a:latin typeface="Verdana" panose="020B0604030504040204" pitchFamily="34" charset="0"/>
                          <a:ea typeface="Verdana" panose="020B0604030504040204" pitchFamily="34" charset="0"/>
                        </a:rPr>
                        <a:t> </a:t>
                      </a:r>
                      <a:r>
                        <a:rPr lang="fr-FR" sz="1800" b="0" i="0" dirty="0" smtClean="0">
                          <a:solidFill>
                            <a:schemeClr val="tx1"/>
                          </a:solidFill>
                          <a:effectLst/>
                          <a:latin typeface="Verdana" panose="020B0604030504040204" pitchFamily="34" charset="0"/>
                          <a:ea typeface="Verdana" panose="020B0604030504040204" pitchFamily="34" charset="0"/>
                        </a:rPr>
                        <a:t>…………………………………………………………………………………….…………………….</a:t>
                      </a:r>
                      <a:endParaRPr lang="fr-FR" sz="1800" b="0" i="0" dirty="0">
                        <a:solidFill>
                          <a:schemeClr val="tx1"/>
                        </a:solidFill>
                        <a:effectLst/>
                        <a:latin typeface="Verdana" panose="020B0604030504040204" pitchFamily="34" charset="0"/>
                        <a:ea typeface="Verdana" panose="020B0604030504040204" pitchFamily="34" charset="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07000"/>
                        </a:lnSpc>
                        <a:spcAft>
                          <a:spcPts val="0"/>
                        </a:spcAft>
                      </a:pPr>
                      <a:r>
                        <a:rPr lang="fr-FR" sz="1800" b="0" i="0" dirty="0" smtClean="0">
                          <a:solidFill>
                            <a:schemeClr val="tx1"/>
                          </a:solidFill>
                          <a:effectLst/>
                          <a:latin typeface="Verdana" panose="020B0604030504040204" pitchFamily="34" charset="0"/>
                          <a:ea typeface="Verdana" panose="020B0604030504040204" pitchFamily="34" charset="0"/>
                          <a:cs typeface="+mn-cs"/>
                        </a:rPr>
                        <a:t>p30</a:t>
                      </a:r>
                      <a:endParaRPr lang="fr-FR" sz="1800" b="0" i="0" dirty="0">
                        <a:solidFill>
                          <a:schemeClr val="tx1"/>
                        </a:solidFill>
                        <a:effectLst/>
                        <a:latin typeface="Verdana" panose="020B0604030504040204" pitchFamily="34" charset="0"/>
                        <a:ea typeface="Verdana" panose="020B0604030504040204" pitchFamily="34" charset="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789814425"/>
                  </a:ext>
                </a:extLst>
              </a:tr>
            </a:tbl>
          </a:graphicData>
        </a:graphic>
      </p:graphicFrame>
    </p:spTree>
    <p:extLst>
      <p:ext uri="{BB962C8B-B14F-4D97-AF65-F5344CB8AC3E}">
        <p14:creationId xmlns:p14="http://schemas.microsoft.com/office/powerpoint/2010/main" val="18948942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object 4"/>
          <p:cNvSpPr/>
          <p:nvPr/>
        </p:nvSpPr>
        <p:spPr>
          <a:xfrm>
            <a:off x="16986250" y="310793"/>
            <a:ext cx="2373811" cy="1331650"/>
          </a:xfrm>
          <a:prstGeom prst="rect">
            <a:avLst/>
          </a:prstGeom>
          <a:blipFill>
            <a:blip r:embed="rId2" cstate="print"/>
            <a:stretch>
              <a:fillRect/>
            </a:stretch>
          </a:blipFill>
        </p:spPr>
        <p:txBody>
          <a:bodyPr wrap="square" lIns="0" tIns="0" rIns="0" bIns="0" rtlCol="0"/>
          <a:lstStyle/>
          <a:p>
            <a:endParaRPr/>
          </a:p>
        </p:txBody>
      </p:sp>
      <p:sp>
        <p:nvSpPr>
          <p:cNvPr id="10" name="Espace réservé du numéro de diapositive 9"/>
          <p:cNvSpPr>
            <a:spLocks noGrp="1"/>
          </p:cNvSpPr>
          <p:nvPr>
            <p:ph type="sldNum" sz="quarter" idx="7"/>
          </p:nvPr>
        </p:nvSpPr>
        <p:spPr/>
        <p:txBody>
          <a:bodyPr/>
          <a:lstStyle/>
          <a:p>
            <a:fld id="{B6F15528-21DE-4FAA-801E-634DDDAF4B2B}" type="slidenum">
              <a:rPr lang="fr-FR" smtClean="0"/>
              <a:pPr/>
              <a:t>17</a:t>
            </a:fld>
            <a:endParaRPr lang="fr-FR"/>
          </a:p>
        </p:txBody>
      </p:sp>
      <p:pic>
        <p:nvPicPr>
          <p:cNvPr id="11" name="Picture 4" descr="C:\Délégation Wallonies Bruxelles\Communication\TEM\LOGO TEM 2020-202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79400" y="320183"/>
            <a:ext cx="3352800" cy="2187115"/>
          </a:xfrm>
          <a:prstGeom prst="rect">
            <a:avLst/>
          </a:prstGeom>
          <a:noFill/>
          <a:extLst>
            <a:ext uri="{909E8E84-426E-40DD-AFC4-6F175D3DCCD1}">
              <a14:hiddenFill xmlns:a14="http://schemas.microsoft.com/office/drawing/2010/main">
                <a:solidFill>
                  <a:srgbClr val="FFFFFF"/>
                </a:solidFill>
              </a14:hiddenFill>
            </a:ext>
          </a:extLst>
        </p:spPr>
      </p:pic>
      <p:sp>
        <p:nvSpPr>
          <p:cNvPr id="6" name="object 3"/>
          <p:cNvSpPr/>
          <p:nvPr/>
        </p:nvSpPr>
        <p:spPr>
          <a:xfrm>
            <a:off x="4337050" y="1997075"/>
            <a:ext cx="15392400" cy="8351463"/>
          </a:xfrm>
          <a:prstGeom prst="rect">
            <a:avLst/>
          </a:prstGeom>
        </p:spPr>
        <p:style>
          <a:lnRef idx="2">
            <a:schemeClr val="dk1"/>
          </a:lnRef>
          <a:fillRef idx="1">
            <a:schemeClr val="lt1"/>
          </a:fillRef>
          <a:effectRef idx="0">
            <a:schemeClr val="dk1"/>
          </a:effectRef>
          <a:fontRef idx="minor">
            <a:schemeClr val="dk1"/>
          </a:fontRef>
        </p:style>
        <p:txBody>
          <a:bodyPr wrap="square" lIns="0" tIns="0" rIns="0" bIns="0" rtlCol="0"/>
          <a:lstStyle/>
          <a:p>
            <a:endParaRPr/>
          </a:p>
        </p:txBody>
      </p:sp>
      <p:sp>
        <p:nvSpPr>
          <p:cNvPr id="7" name="object 4"/>
          <p:cNvSpPr txBox="1"/>
          <p:nvPr/>
        </p:nvSpPr>
        <p:spPr>
          <a:xfrm>
            <a:off x="4565650" y="2212906"/>
            <a:ext cx="15011400" cy="8130173"/>
          </a:xfrm>
          <a:prstGeom prst="rect">
            <a:avLst/>
          </a:prstGeom>
        </p:spPr>
        <p:txBody>
          <a:bodyPr vert="horz" wrap="square" lIns="0" tIns="14604" rIns="0" bIns="0" rtlCol="0">
            <a:spAutoFit/>
          </a:bodyPr>
          <a:lstStyle/>
          <a:p>
            <a:pPr marL="64135" algn="ctr">
              <a:lnSpc>
                <a:spcPct val="100000"/>
              </a:lnSpc>
              <a:spcBef>
                <a:spcPts val="114"/>
              </a:spcBef>
            </a:pPr>
            <a:r>
              <a:rPr sz="2800" b="1" spc="-125" dirty="0">
                <a:latin typeface="Verdana" panose="020B0604030504040204" pitchFamily="34" charset="0"/>
                <a:ea typeface="Verdana" panose="020B0604030504040204" pitchFamily="34" charset="0"/>
                <a:cs typeface="Arial"/>
              </a:rPr>
              <a:t>HEURE</a:t>
            </a:r>
            <a:r>
              <a:rPr sz="2800" b="1" spc="-35" dirty="0">
                <a:latin typeface="Verdana" panose="020B0604030504040204" pitchFamily="34" charset="0"/>
                <a:ea typeface="Verdana" panose="020B0604030504040204" pitchFamily="34" charset="0"/>
                <a:cs typeface="Arial"/>
              </a:rPr>
              <a:t> </a:t>
            </a:r>
            <a:r>
              <a:rPr sz="2800" b="1" spc="-95" dirty="0">
                <a:latin typeface="Verdana" panose="020B0604030504040204" pitchFamily="34" charset="0"/>
                <a:ea typeface="Verdana" panose="020B0604030504040204" pitchFamily="34" charset="0"/>
                <a:cs typeface="Arial"/>
              </a:rPr>
              <a:t>D’HIVER</a:t>
            </a:r>
            <a:endParaRPr sz="2800" dirty="0">
              <a:latin typeface="Verdana" panose="020B0604030504040204" pitchFamily="34" charset="0"/>
              <a:ea typeface="Verdana" panose="020B0604030504040204" pitchFamily="34" charset="0"/>
              <a:cs typeface="Arial"/>
            </a:endParaRPr>
          </a:p>
          <a:p>
            <a:pPr marL="12700" algn="just">
              <a:lnSpc>
                <a:spcPct val="100000"/>
              </a:lnSpc>
              <a:spcBef>
                <a:spcPts val="2770"/>
              </a:spcBef>
            </a:pPr>
            <a:r>
              <a:rPr sz="2400" dirty="0">
                <a:latin typeface="Verdana" panose="020B0604030504040204" pitchFamily="34" charset="0"/>
                <a:ea typeface="Verdana" panose="020B0604030504040204" pitchFamily="34" charset="0"/>
                <a:cs typeface="Arial"/>
              </a:rPr>
              <a:t>Les</a:t>
            </a:r>
            <a:r>
              <a:rPr sz="2400" spc="-25" dirty="0">
                <a:latin typeface="Verdana" panose="020B0604030504040204" pitchFamily="34" charset="0"/>
                <a:ea typeface="Verdana" panose="020B0604030504040204" pitchFamily="34" charset="0"/>
                <a:cs typeface="Arial"/>
              </a:rPr>
              <a:t> </a:t>
            </a:r>
            <a:r>
              <a:rPr sz="2400" spc="10" dirty="0">
                <a:latin typeface="Verdana" panose="020B0604030504040204" pitchFamily="34" charset="0"/>
                <a:ea typeface="Verdana" panose="020B0604030504040204" pitchFamily="34" charset="0"/>
                <a:cs typeface="Arial"/>
              </a:rPr>
              <a:t>rendez-vous</a:t>
            </a:r>
            <a:r>
              <a:rPr sz="2400" spc="-30" dirty="0">
                <a:latin typeface="Verdana" panose="020B0604030504040204" pitchFamily="34" charset="0"/>
                <a:ea typeface="Verdana" panose="020B0604030504040204" pitchFamily="34" charset="0"/>
                <a:cs typeface="Arial"/>
              </a:rPr>
              <a:t> </a:t>
            </a:r>
            <a:r>
              <a:rPr sz="2400" spc="50" dirty="0">
                <a:latin typeface="Verdana" panose="020B0604030504040204" pitchFamily="34" charset="0"/>
                <a:ea typeface="Verdana" panose="020B0604030504040204" pitchFamily="34" charset="0"/>
                <a:cs typeface="Arial"/>
              </a:rPr>
              <a:t>incontournables</a:t>
            </a:r>
            <a:r>
              <a:rPr sz="2400" spc="-25" dirty="0">
                <a:latin typeface="Verdana" panose="020B0604030504040204" pitchFamily="34" charset="0"/>
                <a:ea typeface="Verdana" panose="020B0604030504040204" pitchFamily="34" charset="0"/>
                <a:cs typeface="Arial"/>
              </a:rPr>
              <a:t> </a:t>
            </a:r>
            <a:r>
              <a:rPr sz="2400" spc="-5" dirty="0">
                <a:latin typeface="Verdana" panose="020B0604030504040204" pitchFamily="34" charset="0"/>
                <a:ea typeface="Verdana" panose="020B0604030504040204" pitchFamily="34" charset="0"/>
                <a:cs typeface="Arial"/>
              </a:rPr>
              <a:t>de</a:t>
            </a:r>
            <a:r>
              <a:rPr sz="2400" spc="-30" dirty="0">
                <a:latin typeface="Verdana" panose="020B0604030504040204" pitchFamily="34" charset="0"/>
                <a:ea typeface="Verdana" panose="020B0604030504040204" pitchFamily="34" charset="0"/>
                <a:cs typeface="Arial"/>
              </a:rPr>
              <a:t> </a:t>
            </a:r>
            <a:r>
              <a:rPr sz="2400" spc="60" dirty="0">
                <a:latin typeface="Verdana" panose="020B0604030504040204" pitchFamily="34" charset="0"/>
                <a:ea typeface="Verdana" panose="020B0604030504040204" pitchFamily="34" charset="0"/>
                <a:cs typeface="Arial"/>
              </a:rPr>
              <a:t>cette</a:t>
            </a:r>
            <a:r>
              <a:rPr sz="2400" spc="-25" dirty="0">
                <a:latin typeface="Verdana" panose="020B0604030504040204" pitchFamily="34" charset="0"/>
                <a:ea typeface="Verdana" panose="020B0604030504040204" pitchFamily="34" charset="0"/>
                <a:cs typeface="Arial"/>
              </a:rPr>
              <a:t> </a:t>
            </a:r>
            <a:r>
              <a:rPr sz="2400" spc="55" dirty="0">
                <a:latin typeface="Verdana" panose="020B0604030504040204" pitchFamily="34" charset="0"/>
                <a:ea typeface="Verdana" panose="020B0604030504040204" pitchFamily="34" charset="0"/>
                <a:cs typeface="Arial"/>
              </a:rPr>
              <a:t>édition</a:t>
            </a:r>
            <a:r>
              <a:rPr sz="2400" spc="-25" dirty="0">
                <a:latin typeface="Verdana" panose="020B0604030504040204" pitchFamily="34" charset="0"/>
                <a:ea typeface="Verdana" panose="020B0604030504040204" pitchFamily="34" charset="0"/>
                <a:cs typeface="Arial"/>
              </a:rPr>
              <a:t> </a:t>
            </a:r>
            <a:r>
              <a:rPr sz="2400" spc="75" dirty="0">
                <a:latin typeface="Verdana" panose="020B0604030504040204" pitchFamily="34" charset="0"/>
                <a:ea typeface="Verdana" panose="020B0604030504040204" pitchFamily="34" charset="0"/>
                <a:cs typeface="Arial"/>
              </a:rPr>
              <a:t>sont</a:t>
            </a:r>
            <a:r>
              <a:rPr sz="2400" spc="-25" dirty="0">
                <a:latin typeface="Verdana" panose="020B0604030504040204" pitchFamily="34" charset="0"/>
                <a:ea typeface="Verdana" panose="020B0604030504040204" pitchFamily="34" charset="0"/>
                <a:cs typeface="Arial"/>
              </a:rPr>
              <a:t> </a:t>
            </a:r>
            <a:r>
              <a:rPr sz="2400" spc="30" dirty="0">
                <a:latin typeface="Verdana" panose="020B0604030504040204" pitchFamily="34" charset="0"/>
                <a:ea typeface="Verdana" panose="020B0604030504040204" pitchFamily="34" charset="0"/>
                <a:cs typeface="Arial"/>
              </a:rPr>
              <a:t>les</a:t>
            </a:r>
            <a:r>
              <a:rPr sz="2400" spc="-25" dirty="0">
                <a:latin typeface="Verdana" panose="020B0604030504040204" pitchFamily="34" charset="0"/>
                <a:ea typeface="Verdana" panose="020B0604030504040204" pitchFamily="34" charset="0"/>
                <a:cs typeface="Arial"/>
              </a:rPr>
              <a:t> </a:t>
            </a:r>
            <a:r>
              <a:rPr sz="2400" spc="55" dirty="0" err="1">
                <a:latin typeface="Verdana" panose="020B0604030504040204" pitchFamily="34" charset="0"/>
                <a:ea typeface="Verdana" panose="020B0604030504040204" pitchFamily="34" charset="0"/>
                <a:cs typeface="Arial"/>
              </a:rPr>
              <a:t>suivants</a:t>
            </a:r>
            <a:r>
              <a:rPr sz="2400" spc="-25" dirty="0">
                <a:latin typeface="Verdana" panose="020B0604030504040204" pitchFamily="34" charset="0"/>
                <a:ea typeface="Verdana" panose="020B0604030504040204" pitchFamily="34" charset="0"/>
                <a:cs typeface="Arial"/>
              </a:rPr>
              <a:t> </a:t>
            </a:r>
            <a:r>
              <a:rPr sz="2400" spc="-50" dirty="0" smtClean="0">
                <a:latin typeface="Verdana" panose="020B0604030504040204" pitchFamily="34" charset="0"/>
                <a:ea typeface="Verdana" panose="020B0604030504040204" pitchFamily="34" charset="0"/>
                <a:cs typeface="Arial"/>
              </a:rPr>
              <a:t>:</a:t>
            </a:r>
            <a:endParaRPr lang="fr-FR" sz="2400" spc="-50" dirty="0" smtClean="0">
              <a:latin typeface="Verdana" panose="020B0604030504040204" pitchFamily="34" charset="0"/>
              <a:ea typeface="Verdana" panose="020B0604030504040204" pitchFamily="34" charset="0"/>
              <a:cs typeface="Arial"/>
            </a:endParaRPr>
          </a:p>
          <a:p>
            <a:pPr marL="12700" algn="just">
              <a:lnSpc>
                <a:spcPct val="100000"/>
              </a:lnSpc>
              <a:spcBef>
                <a:spcPts val="2770"/>
              </a:spcBef>
            </a:pPr>
            <a:r>
              <a:rPr lang="fr-FR" sz="2400" spc="-50" dirty="0" smtClean="0">
                <a:latin typeface="Verdana" panose="020B0604030504040204" pitchFamily="34" charset="0"/>
                <a:ea typeface="Verdana" panose="020B0604030504040204" pitchFamily="34" charset="0"/>
                <a:cs typeface="Arial"/>
              </a:rPr>
              <a:t>Mercredi 04 mars 2020: Lancement officiel de Tunisie en Mouvements:</a:t>
            </a:r>
            <a:endParaRPr sz="2400" dirty="0">
              <a:latin typeface="Verdana" panose="020B0604030504040204" pitchFamily="34" charset="0"/>
              <a:ea typeface="Verdana" panose="020B0604030504040204" pitchFamily="34" charset="0"/>
              <a:cs typeface="Arial"/>
            </a:endParaRPr>
          </a:p>
          <a:p>
            <a:pPr marL="12700" marR="9525" algn="just">
              <a:lnSpc>
                <a:spcPct val="105800"/>
              </a:lnSpc>
              <a:tabLst>
                <a:tab pos="1273810" algn="l"/>
                <a:tab pos="1707514" algn="l"/>
                <a:tab pos="2450465" algn="l"/>
                <a:tab pos="2653665" algn="l"/>
                <a:tab pos="4125595" algn="l"/>
                <a:tab pos="5081270" algn="l"/>
                <a:tab pos="5507355" algn="l"/>
                <a:tab pos="6506209" algn="l"/>
                <a:tab pos="6932930" algn="l"/>
                <a:tab pos="8696960" algn="l"/>
                <a:tab pos="10194290" algn="l"/>
                <a:tab pos="10621010" algn="l"/>
                <a:tab pos="11609705" algn="l"/>
                <a:tab pos="12303125" algn="l"/>
              </a:tabLst>
            </a:pPr>
            <a:r>
              <a:rPr sz="2400" spc="20" dirty="0" err="1" smtClean="0">
                <a:latin typeface="Verdana" panose="020B0604030504040204" pitchFamily="34" charset="0"/>
                <a:ea typeface="Verdana" panose="020B0604030504040204" pitchFamily="34" charset="0"/>
                <a:cs typeface="Arial"/>
              </a:rPr>
              <a:t>Con</a:t>
            </a:r>
            <a:r>
              <a:rPr sz="2400" spc="-10" dirty="0" err="1" smtClean="0">
                <a:latin typeface="Verdana" panose="020B0604030504040204" pitchFamily="34" charset="0"/>
                <a:ea typeface="Verdana" panose="020B0604030504040204" pitchFamily="34" charset="0"/>
                <a:cs typeface="Arial"/>
              </a:rPr>
              <a:t>f</a:t>
            </a:r>
            <a:r>
              <a:rPr sz="2400" spc="-5" dirty="0" err="1" smtClean="0">
                <a:latin typeface="Verdana" panose="020B0604030504040204" pitchFamily="34" charset="0"/>
                <a:ea typeface="Verdana" panose="020B0604030504040204" pitchFamily="34" charset="0"/>
                <a:cs typeface="Arial"/>
              </a:rPr>
              <a:t>é</a:t>
            </a:r>
            <a:r>
              <a:rPr sz="2400" spc="-15" dirty="0" err="1" smtClean="0">
                <a:latin typeface="Verdana" panose="020B0604030504040204" pitchFamily="34" charset="0"/>
                <a:ea typeface="Verdana" panose="020B0604030504040204" pitchFamily="34" charset="0"/>
                <a:cs typeface="Arial"/>
              </a:rPr>
              <a:t>r</a:t>
            </a:r>
            <a:r>
              <a:rPr sz="2400" spc="15" dirty="0" err="1" smtClean="0">
                <a:latin typeface="Verdana" panose="020B0604030504040204" pitchFamily="34" charset="0"/>
                <a:ea typeface="Verdana" panose="020B0604030504040204" pitchFamily="34" charset="0"/>
                <a:cs typeface="Arial"/>
              </a:rPr>
              <a:t>enc</a:t>
            </a:r>
            <a:r>
              <a:rPr sz="2400" dirty="0" err="1" smtClean="0">
                <a:latin typeface="Verdana" panose="020B0604030504040204" pitchFamily="34" charset="0"/>
                <a:ea typeface="Verdana" panose="020B0604030504040204" pitchFamily="34" charset="0"/>
                <a:cs typeface="Arial"/>
              </a:rPr>
              <a:t>e</a:t>
            </a:r>
            <a:r>
              <a:rPr sz="2400" dirty="0">
                <a:latin typeface="Verdana" panose="020B0604030504040204" pitchFamily="34" charset="0"/>
                <a:ea typeface="Verdana" panose="020B0604030504040204" pitchFamily="34" charset="0"/>
                <a:cs typeface="Arial"/>
              </a:rPr>
              <a:t>	</a:t>
            </a:r>
            <a:r>
              <a:rPr sz="2400" spc="5" dirty="0">
                <a:latin typeface="Verdana" panose="020B0604030504040204" pitchFamily="34" charset="0"/>
                <a:ea typeface="Verdana" panose="020B0604030504040204" pitchFamily="34" charset="0"/>
                <a:cs typeface="Arial"/>
              </a:rPr>
              <a:t>d</a:t>
            </a:r>
            <a:r>
              <a:rPr sz="2400" spc="-10" dirty="0">
                <a:latin typeface="Verdana" panose="020B0604030504040204" pitchFamily="34" charset="0"/>
                <a:ea typeface="Verdana" panose="020B0604030504040204" pitchFamily="34" charset="0"/>
                <a:cs typeface="Arial"/>
              </a:rPr>
              <a:t>e</a:t>
            </a:r>
            <a:r>
              <a:rPr sz="2400" dirty="0">
                <a:latin typeface="Verdana" panose="020B0604030504040204" pitchFamily="34" charset="0"/>
                <a:ea typeface="Verdana" panose="020B0604030504040204" pitchFamily="34" charset="0"/>
                <a:cs typeface="Arial"/>
              </a:rPr>
              <a:t>	</a:t>
            </a:r>
            <a:r>
              <a:rPr sz="2400" spc="45" dirty="0">
                <a:latin typeface="Verdana" panose="020B0604030504040204" pitchFamily="34" charset="0"/>
                <a:ea typeface="Verdana" panose="020B0604030504040204" pitchFamily="34" charset="0"/>
                <a:cs typeface="Arial"/>
              </a:rPr>
              <a:t>p</a:t>
            </a:r>
            <a:r>
              <a:rPr sz="2400" spc="15" dirty="0">
                <a:latin typeface="Verdana" panose="020B0604030504040204" pitchFamily="34" charset="0"/>
                <a:ea typeface="Verdana" panose="020B0604030504040204" pitchFamily="34" charset="0"/>
                <a:cs typeface="Arial"/>
              </a:rPr>
              <a:t>r</a:t>
            </a:r>
            <a:r>
              <a:rPr sz="2400" spc="-20" dirty="0">
                <a:latin typeface="Verdana" panose="020B0604030504040204" pitchFamily="34" charset="0"/>
                <a:ea typeface="Verdana" panose="020B0604030504040204" pitchFamily="34" charset="0"/>
                <a:cs typeface="Arial"/>
              </a:rPr>
              <a:t>esse,</a:t>
            </a:r>
            <a:r>
              <a:rPr sz="2400" dirty="0">
                <a:latin typeface="Verdana" panose="020B0604030504040204" pitchFamily="34" charset="0"/>
                <a:ea typeface="Verdana" panose="020B0604030504040204" pitchFamily="34" charset="0"/>
                <a:cs typeface="Arial"/>
              </a:rPr>
              <a:t>	</a:t>
            </a:r>
            <a:r>
              <a:rPr sz="2400" spc="-10" dirty="0">
                <a:latin typeface="Verdana" panose="020B0604030504040204" pitchFamily="34" charset="0"/>
                <a:ea typeface="Verdana" panose="020B0604030504040204" pitchFamily="34" charset="0"/>
                <a:cs typeface="Arial"/>
              </a:rPr>
              <a:t>a</a:t>
            </a:r>
            <a:r>
              <a:rPr sz="2400" spc="10" dirty="0">
                <a:latin typeface="Verdana" panose="020B0604030504040204" pitchFamily="34" charset="0"/>
                <a:ea typeface="Verdana" panose="020B0604030504040204" pitchFamily="34" charset="0"/>
                <a:cs typeface="Arial"/>
              </a:rPr>
              <a:t>v</a:t>
            </a:r>
            <a:r>
              <a:rPr sz="2400" spc="20" dirty="0">
                <a:latin typeface="Verdana" panose="020B0604030504040204" pitchFamily="34" charset="0"/>
                <a:ea typeface="Verdana" panose="020B0604030504040204" pitchFamily="34" charset="0"/>
                <a:cs typeface="Arial"/>
              </a:rPr>
              <a:t>e</a:t>
            </a:r>
            <a:r>
              <a:rPr sz="2400" spc="5" dirty="0">
                <a:latin typeface="Verdana" panose="020B0604030504040204" pitchFamily="34" charset="0"/>
                <a:ea typeface="Verdana" panose="020B0604030504040204" pitchFamily="34" charset="0"/>
                <a:cs typeface="Arial"/>
              </a:rPr>
              <a:t>c</a:t>
            </a:r>
            <a:r>
              <a:rPr sz="2400" dirty="0">
                <a:latin typeface="Verdana" panose="020B0604030504040204" pitchFamily="34" charset="0"/>
                <a:ea typeface="Verdana" panose="020B0604030504040204" pitchFamily="34" charset="0"/>
                <a:cs typeface="Arial"/>
              </a:rPr>
              <a:t>	</a:t>
            </a:r>
            <a:r>
              <a:rPr sz="2400" spc="15" dirty="0">
                <a:latin typeface="Verdana" panose="020B0604030504040204" pitchFamily="34" charset="0"/>
                <a:ea typeface="Verdana" panose="020B0604030504040204" pitchFamily="34" charset="0"/>
                <a:cs typeface="Arial"/>
              </a:rPr>
              <a:t>une  </a:t>
            </a:r>
            <a:r>
              <a:rPr sz="2400" spc="40" dirty="0" err="1">
                <a:latin typeface="Verdana" panose="020B0604030504040204" pitchFamily="34" charset="0"/>
                <a:ea typeface="Verdana" panose="020B0604030504040204" pitchFamily="34" charset="0"/>
                <a:cs typeface="Arial"/>
              </a:rPr>
              <a:t>réception</a:t>
            </a:r>
            <a:r>
              <a:rPr sz="2400" spc="-25" dirty="0">
                <a:latin typeface="Verdana" panose="020B0604030504040204" pitchFamily="34" charset="0"/>
                <a:ea typeface="Verdana" panose="020B0604030504040204" pitchFamily="34" charset="0"/>
                <a:cs typeface="Arial"/>
              </a:rPr>
              <a:t> </a:t>
            </a:r>
            <a:r>
              <a:rPr lang="fr-FR" sz="2400" spc="-10" dirty="0" smtClean="0">
                <a:latin typeface="Verdana" panose="020B0604030504040204" pitchFamily="34" charset="0"/>
                <a:ea typeface="Verdana" panose="020B0604030504040204" pitchFamily="34" charset="0"/>
                <a:cs typeface="Arial"/>
              </a:rPr>
              <a:t>en </a:t>
            </a:r>
            <a:r>
              <a:rPr sz="2400" spc="-25" dirty="0" smtClean="0">
                <a:latin typeface="Verdana" panose="020B0604030504040204" pitchFamily="34" charset="0"/>
                <a:ea typeface="Verdana" panose="020B0604030504040204" pitchFamily="34" charset="0"/>
                <a:cs typeface="Arial"/>
              </a:rPr>
              <a:t> </a:t>
            </a:r>
            <a:r>
              <a:rPr sz="2400" spc="30" dirty="0">
                <a:latin typeface="Verdana" panose="020B0604030504040204" pitchFamily="34" charset="0"/>
                <a:ea typeface="Verdana" panose="020B0604030504040204" pitchFamily="34" charset="0"/>
                <a:cs typeface="Arial"/>
              </a:rPr>
              <a:t>l’honneur</a:t>
            </a:r>
            <a:r>
              <a:rPr sz="2400" spc="-25" dirty="0">
                <a:latin typeface="Verdana" panose="020B0604030504040204" pitchFamily="34" charset="0"/>
                <a:ea typeface="Verdana" panose="020B0604030504040204" pitchFamily="34" charset="0"/>
                <a:cs typeface="Arial"/>
              </a:rPr>
              <a:t> </a:t>
            </a:r>
            <a:r>
              <a:rPr sz="2400" spc="-5" dirty="0">
                <a:latin typeface="Verdana" panose="020B0604030504040204" pitchFamily="34" charset="0"/>
                <a:ea typeface="Verdana" panose="020B0604030504040204" pitchFamily="34" charset="0"/>
                <a:cs typeface="Arial"/>
              </a:rPr>
              <a:t>de</a:t>
            </a:r>
            <a:r>
              <a:rPr sz="2400" spc="-25" dirty="0">
                <a:latin typeface="Verdana" panose="020B0604030504040204" pitchFamily="34" charset="0"/>
                <a:ea typeface="Verdana" panose="020B0604030504040204" pitchFamily="34" charset="0"/>
                <a:cs typeface="Arial"/>
              </a:rPr>
              <a:t> </a:t>
            </a:r>
            <a:r>
              <a:rPr sz="2400" spc="50" dirty="0">
                <a:latin typeface="Verdana" panose="020B0604030504040204" pitchFamily="34" charset="0"/>
                <a:ea typeface="Verdana" panose="020B0604030504040204" pitchFamily="34" charset="0"/>
                <a:cs typeface="Arial"/>
              </a:rPr>
              <a:t>différentes</a:t>
            </a:r>
            <a:r>
              <a:rPr sz="2400" spc="-25" dirty="0">
                <a:latin typeface="Verdana" panose="020B0604030504040204" pitchFamily="34" charset="0"/>
                <a:ea typeface="Verdana" panose="020B0604030504040204" pitchFamily="34" charset="0"/>
                <a:cs typeface="Arial"/>
              </a:rPr>
              <a:t> </a:t>
            </a:r>
            <a:r>
              <a:rPr sz="2400" spc="45" dirty="0">
                <a:latin typeface="Verdana" panose="020B0604030504040204" pitchFamily="34" charset="0"/>
                <a:ea typeface="Verdana" panose="020B0604030504040204" pitchFamily="34" charset="0"/>
                <a:cs typeface="Arial"/>
              </a:rPr>
              <a:t>personnalités</a:t>
            </a:r>
            <a:r>
              <a:rPr sz="2400" spc="-30" dirty="0">
                <a:latin typeface="Verdana" panose="020B0604030504040204" pitchFamily="34" charset="0"/>
                <a:ea typeface="Verdana" panose="020B0604030504040204" pitchFamily="34" charset="0"/>
                <a:cs typeface="Arial"/>
              </a:rPr>
              <a:t> </a:t>
            </a:r>
            <a:r>
              <a:rPr sz="2400" spc="25" dirty="0">
                <a:latin typeface="Verdana" panose="020B0604030504040204" pitchFamily="34" charset="0"/>
                <a:ea typeface="Verdana" panose="020B0604030504040204" pitchFamily="34" charset="0"/>
                <a:cs typeface="Arial"/>
              </a:rPr>
              <a:t>belges</a:t>
            </a:r>
            <a:r>
              <a:rPr sz="2400" spc="-30" dirty="0">
                <a:latin typeface="Verdana" panose="020B0604030504040204" pitchFamily="34" charset="0"/>
                <a:ea typeface="Verdana" panose="020B0604030504040204" pitchFamily="34" charset="0"/>
                <a:cs typeface="Arial"/>
              </a:rPr>
              <a:t> </a:t>
            </a:r>
            <a:r>
              <a:rPr sz="2400" spc="50" dirty="0">
                <a:latin typeface="Verdana" panose="020B0604030504040204" pitchFamily="34" charset="0"/>
                <a:ea typeface="Verdana" panose="020B0604030504040204" pitchFamily="34" charset="0"/>
                <a:cs typeface="Arial"/>
              </a:rPr>
              <a:t>et</a:t>
            </a:r>
            <a:r>
              <a:rPr sz="2400" spc="-25" dirty="0">
                <a:latin typeface="Verdana" panose="020B0604030504040204" pitchFamily="34" charset="0"/>
                <a:ea typeface="Verdana" panose="020B0604030504040204" pitchFamily="34" charset="0"/>
                <a:cs typeface="Arial"/>
              </a:rPr>
              <a:t> </a:t>
            </a:r>
            <a:r>
              <a:rPr sz="2400" spc="50" dirty="0">
                <a:latin typeface="Verdana" panose="020B0604030504040204" pitchFamily="34" charset="0"/>
                <a:ea typeface="Verdana" panose="020B0604030504040204" pitchFamily="34" charset="0"/>
                <a:cs typeface="Arial"/>
              </a:rPr>
              <a:t>tunisiennes</a:t>
            </a:r>
            <a:r>
              <a:rPr sz="2400" spc="-20" dirty="0">
                <a:latin typeface="Verdana" panose="020B0604030504040204" pitchFamily="34" charset="0"/>
                <a:ea typeface="Verdana" panose="020B0604030504040204" pitchFamily="34" charset="0"/>
                <a:cs typeface="Arial"/>
              </a:rPr>
              <a:t> </a:t>
            </a:r>
            <a:r>
              <a:rPr sz="2400" spc="-10" dirty="0">
                <a:latin typeface="Verdana" panose="020B0604030504040204" pitchFamily="34" charset="0"/>
                <a:ea typeface="Verdana" panose="020B0604030504040204" pitchFamily="34" charset="0"/>
                <a:cs typeface="Arial"/>
              </a:rPr>
              <a:t>à</a:t>
            </a:r>
            <a:r>
              <a:rPr sz="2400" spc="-25" dirty="0">
                <a:latin typeface="Verdana" panose="020B0604030504040204" pitchFamily="34" charset="0"/>
                <a:ea typeface="Verdana" panose="020B0604030504040204" pitchFamily="34" charset="0"/>
                <a:cs typeface="Arial"/>
              </a:rPr>
              <a:t> </a:t>
            </a:r>
            <a:r>
              <a:rPr sz="2400" spc="20" dirty="0">
                <a:latin typeface="Verdana" panose="020B0604030504040204" pitchFamily="34" charset="0"/>
                <a:ea typeface="Verdana" panose="020B0604030504040204" pitchFamily="34" charset="0"/>
                <a:cs typeface="Arial"/>
              </a:rPr>
              <a:t>Bruxelles.</a:t>
            </a:r>
            <a:endParaRPr sz="2400" dirty="0">
              <a:latin typeface="Verdana" panose="020B0604030504040204" pitchFamily="34" charset="0"/>
              <a:ea typeface="Verdana" panose="020B0604030504040204" pitchFamily="34" charset="0"/>
              <a:cs typeface="Arial"/>
            </a:endParaRPr>
          </a:p>
          <a:p>
            <a:pPr marL="12700" marR="8255" algn="just">
              <a:lnSpc>
                <a:spcPct val="105800"/>
              </a:lnSpc>
              <a:spcBef>
                <a:spcPts val="5"/>
              </a:spcBef>
              <a:tabLst>
                <a:tab pos="9841865" algn="l"/>
              </a:tabLst>
            </a:pPr>
            <a:r>
              <a:rPr sz="2400" spc="10" dirty="0">
                <a:latin typeface="Verdana" panose="020B0604030504040204" pitchFamily="34" charset="0"/>
                <a:ea typeface="Verdana" panose="020B0604030504040204" pitchFamily="34" charset="0"/>
                <a:cs typeface="Arial"/>
              </a:rPr>
              <a:t>-Lundi</a:t>
            </a:r>
            <a:r>
              <a:rPr sz="2400" spc="100" dirty="0">
                <a:latin typeface="Verdana" panose="020B0604030504040204" pitchFamily="34" charset="0"/>
                <a:ea typeface="Verdana" panose="020B0604030504040204" pitchFamily="34" charset="0"/>
                <a:cs typeface="Arial"/>
              </a:rPr>
              <a:t> </a:t>
            </a:r>
            <a:r>
              <a:rPr sz="2400" spc="25" dirty="0">
                <a:latin typeface="Verdana" panose="020B0604030504040204" pitchFamily="34" charset="0"/>
                <a:ea typeface="Verdana" panose="020B0604030504040204" pitchFamily="34" charset="0"/>
                <a:cs typeface="Arial"/>
              </a:rPr>
              <a:t>09</a:t>
            </a:r>
            <a:r>
              <a:rPr sz="2400" spc="105" dirty="0">
                <a:latin typeface="Verdana" panose="020B0604030504040204" pitchFamily="34" charset="0"/>
                <a:ea typeface="Verdana" panose="020B0604030504040204" pitchFamily="34" charset="0"/>
                <a:cs typeface="Arial"/>
              </a:rPr>
              <a:t> </a:t>
            </a:r>
            <a:r>
              <a:rPr sz="2400" spc="50" dirty="0">
                <a:latin typeface="Verdana" panose="020B0604030504040204" pitchFamily="34" charset="0"/>
                <a:ea typeface="Verdana" panose="020B0604030504040204" pitchFamily="34" charset="0"/>
                <a:cs typeface="Arial"/>
              </a:rPr>
              <a:t>mars</a:t>
            </a:r>
            <a:r>
              <a:rPr sz="2400" spc="110" dirty="0">
                <a:latin typeface="Verdana" panose="020B0604030504040204" pitchFamily="34" charset="0"/>
                <a:ea typeface="Verdana" panose="020B0604030504040204" pitchFamily="34" charset="0"/>
                <a:cs typeface="Arial"/>
              </a:rPr>
              <a:t> </a:t>
            </a:r>
            <a:r>
              <a:rPr sz="2400" spc="-50" dirty="0">
                <a:latin typeface="Verdana" panose="020B0604030504040204" pitchFamily="34" charset="0"/>
                <a:ea typeface="Verdana" panose="020B0604030504040204" pitchFamily="34" charset="0"/>
                <a:cs typeface="Arial"/>
              </a:rPr>
              <a:t>:</a:t>
            </a:r>
            <a:r>
              <a:rPr sz="2400" spc="105" dirty="0">
                <a:latin typeface="Verdana" panose="020B0604030504040204" pitchFamily="34" charset="0"/>
                <a:ea typeface="Verdana" panose="020B0604030504040204" pitchFamily="34" charset="0"/>
                <a:cs typeface="Arial"/>
              </a:rPr>
              <a:t> </a:t>
            </a:r>
            <a:r>
              <a:rPr sz="2400" spc="10" dirty="0">
                <a:latin typeface="Verdana" panose="020B0604030504040204" pitchFamily="34" charset="0"/>
                <a:ea typeface="Verdana" panose="020B0604030504040204" pitchFamily="34" charset="0"/>
                <a:cs typeface="Arial"/>
              </a:rPr>
              <a:t>Bozar</a:t>
            </a:r>
            <a:r>
              <a:rPr sz="2400" spc="110" dirty="0">
                <a:latin typeface="Verdana" panose="020B0604030504040204" pitchFamily="34" charset="0"/>
                <a:ea typeface="Verdana" panose="020B0604030504040204" pitchFamily="34" charset="0"/>
                <a:cs typeface="Arial"/>
              </a:rPr>
              <a:t> </a:t>
            </a:r>
            <a:r>
              <a:rPr sz="2400" spc="25" dirty="0">
                <a:latin typeface="Verdana" panose="020B0604030504040204" pitchFamily="34" charset="0"/>
                <a:ea typeface="Verdana" panose="020B0604030504040204" pitchFamily="34" charset="0"/>
                <a:cs typeface="Arial"/>
              </a:rPr>
              <a:t>agora</a:t>
            </a:r>
            <a:r>
              <a:rPr sz="2400" spc="110" dirty="0">
                <a:latin typeface="Verdana" panose="020B0604030504040204" pitchFamily="34" charset="0"/>
                <a:ea typeface="Verdana" panose="020B0604030504040204" pitchFamily="34" charset="0"/>
                <a:cs typeface="Arial"/>
              </a:rPr>
              <a:t> </a:t>
            </a:r>
            <a:r>
              <a:rPr sz="2400" spc="-30" dirty="0">
                <a:latin typeface="Verdana" panose="020B0604030504040204" pitchFamily="34" charset="0"/>
                <a:ea typeface="Verdana" panose="020B0604030504040204" pitchFamily="34" charset="0"/>
                <a:cs typeface="Arial"/>
              </a:rPr>
              <a:t>+</a:t>
            </a:r>
            <a:r>
              <a:rPr sz="2400" spc="105" dirty="0">
                <a:latin typeface="Verdana" panose="020B0604030504040204" pitchFamily="34" charset="0"/>
                <a:ea typeface="Verdana" panose="020B0604030504040204" pitchFamily="34" charset="0"/>
                <a:cs typeface="Arial"/>
              </a:rPr>
              <a:t> </a:t>
            </a:r>
            <a:r>
              <a:rPr sz="2400" spc="-10" dirty="0">
                <a:latin typeface="Verdana" panose="020B0604030504040204" pitchFamily="34" charset="0"/>
                <a:ea typeface="Verdana" panose="020B0604030504040204" pitchFamily="34" charset="0"/>
                <a:cs typeface="Arial"/>
              </a:rPr>
              <a:t>Chaire</a:t>
            </a:r>
            <a:r>
              <a:rPr sz="2400" spc="110" dirty="0">
                <a:latin typeface="Verdana" panose="020B0604030504040204" pitchFamily="34" charset="0"/>
                <a:ea typeface="Verdana" panose="020B0604030504040204" pitchFamily="34" charset="0"/>
                <a:cs typeface="Arial"/>
              </a:rPr>
              <a:t> </a:t>
            </a:r>
            <a:r>
              <a:rPr sz="2400" spc="50" dirty="0">
                <a:latin typeface="Verdana" panose="020B0604030504040204" pitchFamily="34" charset="0"/>
                <a:ea typeface="Verdana" panose="020B0604030504040204" pitchFamily="34" charset="0"/>
                <a:cs typeface="Arial"/>
              </a:rPr>
              <a:t>Mahmoud</a:t>
            </a:r>
            <a:r>
              <a:rPr sz="2400" spc="105" dirty="0">
                <a:latin typeface="Verdana" panose="020B0604030504040204" pitchFamily="34" charset="0"/>
                <a:ea typeface="Verdana" panose="020B0604030504040204" pitchFamily="34" charset="0"/>
                <a:cs typeface="Arial"/>
              </a:rPr>
              <a:t> </a:t>
            </a:r>
            <a:r>
              <a:rPr sz="2400" spc="30" dirty="0">
                <a:latin typeface="Verdana" panose="020B0604030504040204" pitchFamily="34" charset="0"/>
                <a:ea typeface="Verdana" panose="020B0604030504040204" pitchFamily="34" charset="0"/>
                <a:cs typeface="Arial"/>
              </a:rPr>
              <a:t>Darwich</a:t>
            </a:r>
            <a:r>
              <a:rPr sz="2400" spc="110" dirty="0">
                <a:latin typeface="Verdana" panose="020B0604030504040204" pitchFamily="34" charset="0"/>
                <a:ea typeface="Verdana" panose="020B0604030504040204" pitchFamily="34" charset="0"/>
                <a:cs typeface="Arial"/>
              </a:rPr>
              <a:t> </a:t>
            </a:r>
            <a:r>
              <a:rPr sz="2400" spc="-50" dirty="0">
                <a:latin typeface="Verdana" panose="020B0604030504040204" pitchFamily="34" charset="0"/>
                <a:ea typeface="Verdana" panose="020B0604030504040204" pitchFamily="34" charset="0"/>
                <a:cs typeface="Arial"/>
              </a:rPr>
              <a:t>:</a:t>
            </a:r>
            <a:r>
              <a:rPr sz="2400" spc="105" dirty="0">
                <a:latin typeface="Verdana" panose="020B0604030504040204" pitchFamily="34" charset="0"/>
                <a:ea typeface="Verdana" panose="020B0604030504040204" pitchFamily="34" charset="0"/>
                <a:cs typeface="Arial"/>
              </a:rPr>
              <a:t> </a:t>
            </a:r>
            <a:r>
              <a:rPr sz="2400" spc="10" dirty="0">
                <a:latin typeface="Verdana" panose="020B0604030504040204" pitchFamily="34" charset="0"/>
                <a:ea typeface="Verdana" panose="020B0604030504040204" pitchFamily="34" charset="0"/>
                <a:cs typeface="Arial"/>
              </a:rPr>
              <a:t>Débat</a:t>
            </a:r>
            <a:r>
              <a:rPr sz="2400" spc="110" dirty="0">
                <a:latin typeface="Verdana" panose="020B0604030504040204" pitchFamily="34" charset="0"/>
                <a:ea typeface="Verdana" panose="020B0604030504040204" pitchFamily="34" charset="0"/>
                <a:cs typeface="Arial"/>
              </a:rPr>
              <a:t> </a:t>
            </a:r>
            <a:r>
              <a:rPr sz="2400" spc="50" dirty="0">
                <a:latin typeface="Verdana" panose="020B0604030504040204" pitchFamily="34" charset="0"/>
                <a:ea typeface="Verdana" panose="020B0604030504040204" pitchFamily="34" charset="0"/>
                <a:cs typeface="Arial"/>
              </a:rPr>
              <a:t>autour</a:t>
            </a:r>
            <a:r>
              <a:rPr sz="2400" spc="105" dirty="0">
                <a:latin typeface="Verdana" panose="020B0604030504040204" pitchFamily="34" charset="0"/>
                <a:ea typeface="Verdana" panose="020B0604030504040204" pitchFamily="34" charset="0"/>
                <a:cs typeface="Arial"/>
              </a:rPr>
              <a:t> </a:t>
            </a:r>
            <a:r>
              <a:rPr sz="2400" spc="35" dirty="0">
                <a:latin typeface="Verdana" panose="020B0604030504040204" pitchFamily="34" charset="0"/>
                <a:ea typeface="Verdana" panose="020B0604030504040204" pitchFamily="34" charset="0"/>
                <a:cs typeface="Arial"/>
              </a:rPr>
              <a:t>du</a:t>
            </a:r>
            <a:r>
              <a:rPr sz="2400" spc="105" dirty="0">
                <a:latin typeface="Verdana" panose="020B0604030504040204" pitchFamily="34" charset="0"/>
                <a:ea typeface="Verdana" panose="020B0604030504040204" pitchFamily="34" charset="0"/>
                <a:cs typeface="Arial"/>
              </a:rPr>
              <a:t> </a:t>
            </a:r>
            <a:r>
              <a:rPr sz="2400" spc="100" dirty="0">
                <a:latin typeface="Verdana" panose="020B0604030504040204" pitchFamily="34" charset="0"/>
                <a:ea typeface="Verdana" panose="020B0604030504040204" pitchFamily="34" charset="0"/>
                <a:cs typeface="Arial"/>
              </a:rPr>
              <a:t>film	</a:t>
            </a:r>
            <a:r>
              <a:rPr sz="2400" spc="-170" dirty="0">
                <a:latin typeface="Verdana" panose="020B0604030504040204" pitchFamily="34" charset="0"/>
                <a:ea typeface="Verdana" panose="020B0604030504040204" pitchFamily="34" charset="0"/>
                <a:cs typeface="Arial"/>
              </a:rPr>
              <a:t>« </a:t>
            </a:r>
            <a:r>
              <a:rPr sz="2400" spc="45" dirty="0">
                <a:latin typeface="Verdana" panose="020B0604030504040204" pitchFamily="34" charset="0"/>
                <a:ea typeface="Verdana" panose="020B0604030504040204" pitchFamily="34" charset="0"/>
                <a:cs typeface="Arial"/>
              </a:rPr>
              <a:t>Sortir </a:t>
            </a:r>
            <a:r>
              <a:rPr sz="2400" spc="35" dirty="0">
                <a:latin typeface="Verdana" panose="020B0604030504040204" pitchFamily="34" charset="0"/>
                <a:ea typeface="Verdana" panose="020B0604030504040204" pitchFamily="34" charset="0"/>
                <a:cs typeface="Arial"/>
              </a:rPr>
              <a:t>du </a:t>
            </a:r>
            <a:r>
              <a:rPr sz="2400" spc="45" dirty="0">
                <a:latin typeface="Verdana" panose="020B0604030504040204" pitchFamily="34" charset="0"/>
                <a:ea typeface="Verdana" panose="020B0604030504040204" pitchFamily="34" charset="0"/>
                <a:cs typeface="Arial"/>
              </a:rPr>
              <a:t>noir </a:t>
            </a:r>
            <a:r>
              <a:rPr sz="2400" spc="-170" dirty="0">
                <a:latin typeface="Verdana" panose="020B0604030504040204" pitchFamily="34" charset="0"/>
                <a:ea typeface="Verdana" panose="020B0604030504040204" pitchFamily="34" charset="0"/>
                <a:cs typeface="Arial"/>
              </a:rPr>
              <a:t>» </a:t>
            </a:r>
            <a:r>
              <a:rPr sz="2400" spc="45" dirty="0">
                <a:latin typeface="Verdana" panose="020B0604030504040204" pitchFamily="34" charset="0"/>
                <a:ea typeface="Verdana" panose="020B0604030504040204" pitchFamily="34" charset="0"/>
                <a:cs typeface="Arial"/>
              </a:rPr>
              <a:t>sur </a:t>
            </a:r>
            <a:r>
              <a:rPr sz="2400" spc="35" dirty="0">
                <a:latin typeface="Verdana" panose="020B0604030504040204" pitchFamily="34" charset="0"/>
                <a:ea typeface="Verdana" panose="020B0604030504040204" pitchFamily="34" charset="0"/>
                <a:cs typeface="Arial"/>
              </a:rPr>
              <a:t>les  </a:t>
            </a:r>
            <a:r>
              <a:rPr sz="2400" spc="55" dirty="0">
                <a:latin typeface="Verdana" panose="020B0604030504040204" pitchFamily="34" charset="0"/>
                <a:ea typeface="Verdana" panose="020B0604030504040204" pitchFamily="34" charset="0"/>
                <a:cs typeface="Arial"/>
              </a:rPr>
              <a:t>questions</a:t>
            </a:r>
            <a:r>
              <a:rPr sz="2400" spc="-25" dirty="0">
                <a:latin typeface="Verdana" panose="020B0604030504040204" pitchFamily="34" charset="0"/>
                <a:ea typeface="Verdana" panose="020B0604030504040204" pitchFamily="34" charset="0"/>
                <a:cs typeface="Arial"/>
              </a:rPr>
              <a:t> </a:t>
            </a:r>
            <a:r>
              <a:rPr sz="2400" spc="-5" dirty="0">
                <a:latin typeface="Verdana" panose="020B0604030504040204" pitchFamily="34" charset="0"/>
                <a:ea typeface="Verdana" panose="020B0604030504040204" pitchFamily="34" charset="0"/>
                <a:cs typeface="Arial"/>
              </a:rPr>
              <a:t>de</a:t>
            </a:r>
            <a:r>
              <a:rPr sz="2400" spc="-30" dirty="0">
                <a:latin typeface="Verdana" panose="020B0604030504040204" pitchFamily="34" charset="0"/>
                <a:ea typeface="Verdana" panose="020B0604030504040204" pitchFamily="34" charset="0"/>
                <a:cs typeface="Arial"/>
              </a:rPr>
              <a:t> </a:t>
            </a:r>
            <a:r>
              <a:rPr sz="2400" spc="65" dirty="0">
                <a:latin typeface="Verdana" panose="020B0604030504040204" pitchFamily="34" charset="0"/>
                <a:ea typeface="Verdana" panose="020B0604030504040204" pitchFamily="34" charset="0"/>
                <a:cs typeface="Arial"/>
              </a:rPr>
              <a:t>migration</a:t>
            </a:r>
            <a:r>
              <a:rPr sz="2400" spc="-25" dirty="0">
                <a:latin typeface="Verdana" panose="020B0604030504040204" pitchFamily="34" charset="0"/>
                <a:ea typeface="Verdana" panose="020B0604030504040204" pitchFamily="34" charset="0"/>
                <a:cs typeface="Arial"/>
              </a:rPr>
              <a:t> </a:t>
            </a:r>
            <a:r>
              <a:rPr sz="2400" spc="35" dirty="0">
                <a:latin typeface="Verdana" panose="020B0604030504040204" pitchFamily="34" charset="0"/>
                <a:ea typeface="Verdana" panose="020B0604030504040204" pitchFamily="34" charset="0"/>
                <a:cs typeface="Arial"/>
              </a:rPr>
              <a:t>animé</a:t>
            </a:r>
            <a:r>
              <a:rPr sz="2400" spc="-25" dirty="0">
                <a:latin typeface="Verdana" panose="020B0604030504040204" pitchFamily="34" charset="0"/>
                <a:ea typeface="Verdana" panose="020B0604030504040204" pitchFamily="34" charset="0"/>
                <a:cs typeface="Arial"/>
              </a:rPr>
              <a:t> </a:t>
            </a:r>
            <a:r>
              <a:rPr sz="2400" spc="25" dirty="0">
                <a:latin typeface="Verdana" panose="020B0604030504040204" pitchFamily="34" charset="0"/>
                <a:ea typeface="Verdana" panose="020B0604030504040204" pitchFamily="34" charset="0"/>
                <a:cs typeface="Arial"/>
              </a:rPr>
              <a:t>par</a:t>
            </a:r>
            <a:r>
              <a:rPr sz="2400" spc="-25" dirty="0">
                <a:latin typeface="Verdana" panose="020B0604030504040204" pitchFamily="34" charset="0"/>
                <a:ea typeface="Verdana" panose="020B0604030504040204" pitchFamily="34" charset="0"/>
                <a:cs typeface="Arial"/>
              </a:rPr>
              <a:t> </a:t>
            </a:r>
            <a:r>
              <a:rPr sz="2400" spc="10" dirty="0">
                <a:latin typeface="Verdana" panose="020B0604030504040204" pitchFamily="34" charset="0"/>
                <a:ea typeface="Verdana" panose="020B0604030504040204" pitchFamily="34" charset="0"/>
                <a:cs typeface="Arial"/>
              </a:rPr>
              <a:t>le</a:t>
            </a:r>
            <a:r>
              <a:rPr sz="2400" spc="-25" dirty="0">
                <a:latin typeface="Verdana" panose="020B0604030504040204" pitchFamily="34" charset="0"/>
                <a:ea typeface="Verdana" panose="020B0604030504040204" pitchFamily="34" charset="0"/>
                <a:cs typeface="Arial"/>
              </a:rPr>
              <a:t> </a:t>
            </a:r>
            <a:r>
              <a:rPr sz="2400" spc="55" dirty="0">
                <a:latin typeface="Verdana" panose="020B0604030504040204" pitchFamily="34" charset="0"/>
                <a:ea typeface="Verdana" panose="020B0604030504040204" pitchFamily="34" charset="0"/>
                <a:cs typeface="Arial"/>
              </a:rPr>
              <a:t>journaliste</a:t>
            </a:r>
            <a:r>
              <a:rPr sz="2400" spc="-25" dirty="0">
                <a:latin typeface="Verdana" panose="020B0604030504040204" pitchFamily="34" charset="0"/>
                <a:ea typeface="Verdana" panose="020B0604030504040204" pitchFamily="34" charset="0"/>
                <a:cs typeface="Arial"/>
              </a:rPr>
              <a:t> </a:t>
            </a:r>
            <a:r>
              <a:rPr sz="2400" spc="55" dirty="0">
                <a:latin typeface="Verdana" panose="020B0604030504040204" pitchFamily="34" charset="0"/>
                <a:ea typeface="Verdana" panose="020B0604030504040204" pitchFamily="34" charset="0"/>
                <a:cs typeface="Arial"/>
              </a:rPr>
              <a:t>tunisien</a:t>
            </a:r>
            <a:r>
              <a:rPr sz="2400" spc="-25" dirty="0">
                <a:latin typeface="Verdana" panose="020B0604030504040204" pitchFamily="34" charset="0"/>
                <a:ea typeface="Verdana" panose="020B0604030504040204" pitchFamily="34" charset="0"/>
                <a:cs typeface="Arial"/>
              </a:rPr>
              <a:t> </a:t>
            </a:r>
            <a:r>
              <a:rPr sz="2400" spc="40" dirty="0">
                <a:latin typeface="Verdana" panose="020B0604030504040204" pitchFamily="34" charset="0"/>
                <a:ea typeface="Verdana" panose="020B0604030504040204" pitchFamily="34" charset="0"/>
                <a:cs typeface="Arial"/>
              </a:rPr>
              <a:t>Mohamed</a:t>
            </a:r>
            <a:r>
              <a:rPr sz="2400" spc="-30" dirty="0">
                <a:latin typeface="Verdana" panose="020B0604030504040204" pitchFamily="34" charset="0"/>
                <a:ea typeface="Verdana" panose="020B0604030504040204" pitchFamily="34" charset="0"/>
                <a:cs typeface="Arial"/>
              </a:rPr>
              <a:t> </a:t>
            </a:r>
            <a:r>
              <a:rPr sz="2400" spc="20" dirty="0">
                <a:latin typeface="Verdana" panose="020B0604030504040204" pitchFamily="34" charset="0"/>
                <a:ea typeface="Verdana" panose="020B0604030504040204" pitchFamily="34" charset="0"/>
                <a:cs typeface="Arial"/>
              </a:rPr>
              <a:t>Haddad.</a:t>
            </a:r>
            <a:endParaRPr sz="2400" dirty="0">
              <a:latin typeface="Verdana" panose="020B0604030504040204" pitchFamily="34" charset="0"/>
              <a:ea typeface="Verdana" panose="020B0604030504040204" pitchFamily="34" charset="0"/>
              <a:cs typeface="Arial"/>
            </a:endParaRPr>
          </a:p>
          <a:p>
            <a:pPr marL="12700" marR="12700" algn="just">
              <a:lnSpc>
                <a:spcPct val="105800"/>
              </a:lnSpc>
            </a:pPr>
            <a:r>
              <a:rPr sz="2400" spc="15" dirty="0">
                <a:latin typeface="Verdana" panose="020B0604030504040204" pitchFamily="34" charset="0"/>
                <a:ea typeface="Verdana" panose="020B0604030504040204" pitchFamily="34" charset="0"/>
                <a:cs typeface="Arial"/>
              </a:rPr>
              <a:t>-Mercredi </a:t>
            </a:r>
            <a:r>
              <a:rPr sz="2400" spc="25" dirty="0">
                <a:latin typeface="Verdana" panose="020B0604030504040204" pitchFamily="34" charset="0"/>
                <a:ea typeface="Verdana" panose="020B0604030504040204" pitchFamily="34" charset="0"/>
                <a:cs typeface="Arial"/>
              </a:rPr>
              <a:t>11 </a:t>
            </a:r>
            <a:r>
              <a:rPr sz="2400" spc="50" dirty="0">
                <a:latin typeface="Verdana" panose="020B0604030504040204" pitchFamily="34" charset="0"/>
                <a:ea typeface="Verdana" panose="020B0604030504040204" pitchFamily="34" charset="0"/>
                <a:cs typeface="Arial"/>
              </a:rPr>
              <a:t>mars </a:t>
            </a:r>
            <a:r>
              <a:rPr sz="2400" spc="-50" dirty="0">
                <a:latin typeface="Verdana" panose="020B0604030504040204" pitchFamily="34" charset="0"/>
                <a:ea typeface="Verdana" panose="020B0604030504040204" pitchFamily="34" charset="0"/>
                <a:cs typeface="Arial"/>
              </a:rPr>
              <a:t>: </a:t>
            </a:r>
            <a:r>
              <a:rPr sz="2400" spc="45" dirty="0">
                <a:latin typeface="Verdana" panose="020B0604030504040204" pitchFamily="34" charset="0"/>
                <a:ea typeface="Verdana" panose="020B0604030504040204" pitchFamily="34" charset="0"/>
                <a:cs typeface="Arial"/>
              </a:rPr>
              <a:t>Projection </a:t>
            </a:r>
            <a:r>
              <a:rPr sz="2400" spc="35" dirty="0">
                <a:latin typeface="Verdana" panose="020B0604030504040204" pitchFamily="34" charset="0"/>
                <a:ea typeface="Verdana" panose="020B0604030504040204" pitchFamily="34" charset="0"/>
                <a:cs typeface="Arial"/>
              </a:rPr>
              <a:t>du </a:t>
            </a:r>
            <a:r>
              <a:rPr sz="2400" spc="100" dirty="0">
                <a:latin typeface="Verdana" panose="020B0604030504040204" pitchFamily="34" charset="0"/>
                <a:ea typeface="Verdana" panose="020B0604030504040204" pitchFamily="34" charset="0"/>
                <a:cs typeface="Arial"/>
              </a:rPr>
              <a:t>film </a:t>
            </a:r>
            <a:r>
              <a:rPr sz="2400" spc="40" dirty="0">
                <a:latin typeface="Verdana" panose="020B0604030504040204" pitchFamily="34" charset="0"/>
                <a:ea typeface="Verdana" panose="020B0604030504040204" pitchFamily="34" charset="0"/>
                <a:cs typeface="Arial"/>
              </a:rPr>
              <a:t>«Maudit </a:t>
            </a:r>
            <a:r>
              <a:rPr sz="2400" spc="80" dirty="0">
                <a:latin typeface="Verdana" panose="020B0604030504040204" pitchFamily="34" charset="0"/>
                <a:ea typeface="Verdana" panose="020B0604030504040204" pitchFamily="34" charset="0"/>
                <a:cs typeface="Arial"/>
              </a:rPr>
              <a:t>soit </a:t>
            </a:r>
            <a:r>
              <a:rPr sz="2400" spc="10" dirty="0">
                <a:latin typeface="Verdana" panose="020B0604030504040204" pitchFamily="34" charset="0"/>
                <a:ea typeface="Verdana" panose="020B0604030504040204" pitchFamily="34" charset="0"/>
                <a:cs typeface="Arial"/>
              </a:rPr>
              <a:t>le </a:t>
            </a:r>
            <a:r>
              <a:rPr sz="2400" spc="25" dirty="0">
                <a:latin typeface="Verdana" panose="020B0604030504040204" pitchFamily="34" charset="0"/>
                <a:ea typeface="Verdana" panose="020B0604030504040204" pitchFamily="34" charset="0"/>
                <a:cs typeface="Arial"/>
              </a:rPr>
              <a:t>phosphate» </a:t>
            </a:r>
            <a:r>
              <a:rPr sz="2400" spc="55" dirty="0">
                <a:latin typeface="Verdana" panose="020B0604030504040204" pitchFamily="34" charset="0"/>
                <a:ea typeface="Verdana" panose="020B0604030504040204" pitchFamily="34" charset="0"/>
                <a:cs typeface="Arial"/>
              </a:rPr>
              <a:t>suivi </a:t>
            </a:r>
            <a:r>
              <a:rPr sz="2400" spc="25" dirty="0">
                <a:latin typeface="Verdana" panose="020B0604030504040204" pitchFamily="34" charset="0"/>
                <a:ea typeface="Verdana" panose="020B0604030504040204" pitchFamily="34" charset="0"/>
                <a:cs typeface="Arial"/>
              </a:rPr>
              <a:t>d’un </a:t>
            </a:r>
            <a:r>
              <a:rPr sz="2400" spc="40" dirty="0">
                <a:latin typeface="Verdana" panose="020B0604030504040204" pitchFamily="34" charset="0"/>
                <a:ea typeface="Verdana" panose="020B0604030504040204" pitchFamily="34" charset="0"/>
                <a:cs typeface="Arial"/>
              </a:rPr>
              <a:t>débat </a:t>
            </a:r>
            <a:r>
              <a:rPr sz="2400" spc="35" dirty="0">
                <a:latin typeface="Verdana" panose="020B0604030504040204" pitchFamily="34" charset="0"/>
                <a:ea typeface="Verdana" panose="020B0604030504040204" pitchFamily="34" charset="0"/>
                <a:cs typeface="Arial"/>
              </a:rPr>
              <a:t>animé </a:t>
            </a:r>
            <a:r>
              <a:rPr sz="2400" spc="25" dirty="0">
                <a:latin typeface="Verdana" panose="020B0604030504040204" pitchFamily="34" charset="0"/>
                <a:ea typeface="Verdana" panose="020B0604030504040204" pitchFamily="34" charset="0"/>
                <a:cs typeface="Arial"/>
              </a:rPr>
              <a:t>par </a:t>
            </a:r>
            <a:r>
              <a:rPr sz="2400" spc="40" dirty="0">
                <a:latin typeface="Verdana" panose="020B0604030504040204" pitchFamily="34" charset="0"/>
                <a:ea typeface="Verdana" panose="020B0604030504040204" pitchFamily="34" charset="0"/>
                <a:cs typeface="Arial"/>
              </a:rPr>
              <a:t>Mohamed  </a:t>
            </a:r>
            <a:r>
              <a:rPr sz="2400" spc="20" dirty="0">
                <a:latin typeface="Verdana" panose="020B0604030504040204" pitchFamily="34" charset="0"/>
                <a:ea typeface="Verdana" panose="020B0604030504040204" pitchFamily="34" charset="0"/>
                <a:cs typeface="Arial"/>
              </a:rPr>
              <a:t>Haddad</a:t>
            </a:r>
            <a:r>
              <a:rPr sz="2400" spc="-30" dirty="0">
                <a:latin typeface="Verdana" panose="020B0604030504040204" pitchFamily="34" charset="0"/>
                <a:ea typeface="Verdana" panose="020B0604030504040204" pitchFamily="34" charset="0"/>
                <a:cs typeface="Arial"/>
              </a:rPr>
              <a:t> </a:t>
            </a:r>
            <a:r>
              <a:rPr sz="2400" spc="-5" dirty="0">
                <a:latin typeface="Verdana" panose="020B0604030504040204" pitchFamily="34" charset="0"/>
                <a:ea typeface="Verdana" panose="020B0604030504040204" pitchFamily="34" charset="0"/>
                <a:cs typeface="Arial"/>
              </a:rPr>
              <a:t>en</a:t>
            </a:r>
            <a:r>
              <a:rPr sz="2400" spc="-20" dirty="0">
                <a:latin typeface="Verdana" panose="020B0604030504040204" pitchFamily="34" charset="0"/>
                <a:ea typeface="Verdana" panose="020B0604030504040204" pitchFamily="34" charset="0"/>
                <a:cs typeface="Arial"/>
              </a:rPr>
              <a:t> </a:t>
            </a:r>
            <a:r>
              <a:rPr sz="2400" spc="15" dirty="0">
                <a:latin typeface="Verdana" panose="020B0604030504040204" pitchFamily="34" charset="0"/>
                <a:ea typeface="Verdana" panose="020B0604030504040204" pitchFamily="34" charset="0"/>
                <a:cs typeface="Arial"/>
              </a:rPr>
              <a:t>présence</a:t>
            </a:r>
            <a:r>
              <a:rPr sz="2400" spc="-25" dirty="0">
                <a:latin typeface="Verdana" panose="020B0604030504040204" pitchFamily="34" charset="0"/>
                <a:ea typeface="Verdana" panose="020B0604030504040204" pitchFamily="34" charset="0"/>
                <a:cs typeface="Arial"/>
              </a:rPr>
              <a:t> </a:t>
            </a:r>
            <a:r>
              <a:rPr sz="2400" spc="35" dirty="0">
                <a:latin typeface="Verdana" panose="020B0604030504040204" pitchFamily="34" charset="0"/>
                <a:ea typeface="Verdana" panose="020B0604030504040204" pitchFamily="34" charset="0"/>
                <a:cs typeface="Arial"/>
              </a:rPr>
              <a:t>du</a:t>
            </a:r>
            <a:r>
              <a:rPr sz="2400" spc="-25" dirty="0">
                <a:latin typeface="Verdana" panose="020B0604030504040204" pitchFamily="34" charset="0"/>
                <a:ea typeface="Verdana" panose="020B0604030504040204" pitchFamily="34" charset="0"/>
                <a:cs typeface="Arial"/>
              </a:rPr>
              <a:t> </a:t>
            </a:r>
            <a:r>
              <a:rPr sz="2400" spc="35" dirty="0">
                <a:latin typeface="Verdana" panose="020B0604030504040204" pitchFamily="34" charset="0"/>
                <a:ea typeface="Verdana" panose="020B0604030504040204" pitchFamily="34" charset="0"/>
                <a:cs typeface="Arial"/>
              </a:rPr>
              <a:t>réalisateur</a:t>
            </a:r>
            <a:r>
              <a:rPr sz="2400" spc="-25" dirty="0">
                <a:latin typeface="Verdana" panose="020B0604030504040204" pitchFamily="34" charset="0"/>
                <a:ea typeface="Verdana" panose="020B0604030504040204" pitchFamily="34" charset="0"/>
                <a:cs typeface="Arial"/>
              </a:rPr>
              <a:t> </a:t>
            </a:r>
            <a:r>
              <a:rPr sz="2400" spc="35" dirty="0">
                <a:latin typeface="Verdana" panose="020B0604030504040204" pitchFamily="34" charset="0"/>
                <a:ea typeface="Verdana" panose="020B0604030504040204" pitchFamily="34" charset="0"/>
                <a:cs typeface="Arial"/>
              </a:rPr>
              <a:t>du</a:t>
            </a:r>
            <a:r>
              <a:rPr sz="2400" spc="-25" dirty="0">
                <a:latin typeface="Verdana" panose="020B0604030504040204" pitchFamily="34" charset="0"/>
                <a:ea typeface="Verdana" panose="020B0604030504040204" pitchFamily="34" charset="0"/>
                <a:cs typeface="Arial"/>
              </a:rPr>
              <a:t> </a:t>
            </a:r>
            <a:r>
              <a:rPr sz="2400" spc="100" dirty="0">
                <a:latin typeface="Verdana" panose="020B0604030504040204" pitchFamily="34" charset="0"/>
                <a:ea typeface="Verdana" panose="020B0604030504040204" pitchFamily="34" charset="0"/>
                <a:cs typeface="Arial"/>
              </a:rPr>
              <a:t>film</a:t>
            </a:r>
            <a:r>
              <a:rPr sz="2400" spc="-30" dirty="0">
                <a:latin typeface="Verdana" panose="020B0604030504040204" pitchFamily="34" charset="0"/>
                <a:ea typeface="Verdana" panose="020B0604030504040204" pitchFamily="34" charset="0"/>
                <a:cs typeface="Arial"/>
              </a:rPr>
              <a:t> </a:t>
            </a:r>
            <a:r>
              <a:rPr sz="2400" spc="25" dirty="0">
                <a:latin typeface="Verdana" panose="020B0604030504040204" pitchFamily="34" charset="0"/>
                <a:ea typeface="Verdana" panose="020B0604030504040204" pitchFamily="34" charset="0"/>
                <a:cs typeface="Arial"/>
              </a:rPr>
              <a:t>Sami</a:t>
            </a:r>
            <a:r>
              <a:rPr sz="2400" spc="-20" dirty="0">
                <a:latin typeface="Verdana" panose="020B0604030504040204" pitchFamily="34" charset="0"/>
                <a:ea typeface="Verdana" panose="020B0604030504040204" pitchFamily="34" charset="0"/>
                <a:cs typeface="Arial"/>
              </a:rPr>
              <a:t> </a:t>
            </a:r>
            <a:r>
              <a:rPr sz="2400" spc="20" dirty="0">
                <a:latin typeface="Verdana" panose="020B0604030504040204" pitchFamily="34" charset="0"/>
                <a:ea typeface="Verdana" panose="020B0604030504040204" pitchFamily="34" charset="0"/>
                <a:cs typeface="Arial"/>
              </a:rPr>
              <a:t>Tlili,</a:t>
            </a:r>
            <a:r>
              <a:rPr sz="2400" spc="-20" dirty="0">
                <a:latin typeface="Verdana" panose="020B0604030504040204" pitchFamily="34" charset="0"/>
                <a:ea typeface="Verdana" panose="020B0604030504040204" pitchFamily="34" charset="0"/>
                <a:cs typeface="Arial"/>
              </a:rPr>
              <a:t> </a:t>
            </a:r>
            <a:r>
              <a:rPr sz="2400" spc="-5" dirty="0">
                <a:latin typeface="Verdana" panose="020B0604030504040204" pitchFamily="34" charset="0"/>
                <a:ea typeface="Verdana" panose="020B0604030504040204" pitchFamily="34" charset="0"/>
                <a:cs typeface="Arial"/>
              </a:rPr>
              <a:t>de</a:t>
            </a:r>
            <a:r>
              <a:rPr sz="2400" spc="-30" dirty="0">
                <a:latin typeface="Verdana" panose="020B0604030504040204" pitchFamily="34" charset="0"/>
                <a:ea typeface="Verdana" panose="020B0604030504040204" pitchFamily="34" charset="0"/>
                <a:cs typeface="Arial"/>
              </a:rPr>
              <a:t> </a:t>
            </a:r>
            <a:r>
              <a:rPr sz="2400" spc="65" dirty="0">
                <a:latin typeface="Verdana" panose="020B0604030504040204" pitchFamily="34" charset="0"/>
                <a:ea typeface="Verdana" panose="020B0604030504040204" pitchFamily="34" charset="0"/>
                <a:cs typeface="Arial"/>
              </a:rPr>
              <a:t>Joachim</a:t>
            </a:r>
            <a:r>
              <a:rPr sz="2400" spc="-20" dirty="0">
                <a:latin typeface="Verdana" panose="020B0604030504040204" pitchFamily="34" charset="0"/>
                <a:ea typeface="Verdana" panose="020B0604030504040204" pitchFamily="34" charset="0"/>
                <a:cs typeface="Arial"/>
              </a:rPr>
              <a:t> </a:t>
            </a:r>
            <a:r>
              <a:rPr sz="2400" spc="-15" dirty="0">
                <a:latin typeface="Verdana" panose="020B0604030504040204" pitchFamily="34" charset="0"/>
                <a:ea typeface="Verdana" panose="020B0604030504040204" pitchFamily="34" charset="0"/>
                <a:cs typeface="Arial"/>
              </a:rPr>
              <a:t>Ben</a:t>
            </a:r>
            <a:r>
              <a:rPr sz="2400" spc="-25" dirty="0">
                <a:latin typeface="Verdana" panose="020B0604030504040204" pitchFamily="34" charset="0"/>
                <a:ea typeface="Verdana" panose="020B0604030504040204" pitchFamily="34" charset="0"/>
                <a:cs typeface="Arial"/>
              </a:rPr>
              <a:t> </a:t>
            </a:r>
            <a:r>
              <a:rPr sz="2400" spc="5" dirty="0">
                <a:latin typeface="Verdana" panose="020B0604030504040204" pitchFamily="34" charset="0"/>
                <a:ea typeface="Verdana" panose="020B0604030504040204" pitchFamily="34" charset="0"/>
                <a:cs typeface="Arial"/>
              </a:rPr>
              <a:t>Yacoub</a:t>
            </a:r>
            <a:r>
              <a:rPr sz="2400" spc="-20" dirty="0">
                <a:latin typeface="Verdana" panose="020B0604030504040204" pitchFamily="34" charset="0"/>
                <a:ea typeface="Verdana" panose="020B0604030504040204" pitchFamily="34" charset="0"/>
                <a:cs typeface="Arial"/>
              </a:rPr>
              <a:t> </a:t>
            </a:r>
            <a:r>
              <a:rPr sz="2400" spc="50" dirty="0">
                <a:latin typeface="Verdana" panose="020B0604030504040204" pitchFamily="34" charset="0"/>
                <a:ea typeface="Verdana" panose="020B0604030504040204" pitchFamily="34" charset="0"/>
                <a:cs typeface="Arial"/>
              </a:rPr>
              <a:t>et</a:t>
            </a:r>
            <a:r>
              <a:rPr sz="2400" spc="-25" dirty="0">
                <a:latin typeface="Verdana" panose="020B0604030504040204" pitchFamily="34" charset="0"/>
                <a:ea typeface="Verdana" panose="020B0604030504040204" pitchFamily="34" charset="0"/>
                <a:cs typeface="Arial"/>
              </a:rPr>
              <a:t> </a:t>
            </a:r>
            <a:r>
              <a:rPr sz="2400" spc="5" dirty="0">
                <a:latin typeface="Verdana" panose="020B0604030504040204" pitchFamily="34" charset="0"/>
                <a:ea typeface="Verdana" panose="020B0604030504040204" pitchFamily="34" charset="0"/>
                <a:cs typeface="Arial"/>
              </a:rPr>
              <a:t>Hela</a:t>
            </a:r>
            <a:r>
              <a:rPr sz="2400" spc="-25" dirty="0">
                <a:latin typeface="Verdana" panose="020B0604030504040204" pitchFamily="34" charset="0"/>
                <a:ea typeface="Verdana" panose="020B0604030504040204" pitchFamily="34" charset="0"/>
                <a:cs typeface="Arial"/>
              </a:rPr>
              <a:t> </a:t>
            </a:r>
            <a:r>
              <a:rPr sz="2400" spc="30" dirty="0">
                <a:latin typeface="Verdana" panose="020B0604030504040204" pitchFamily="34" charset="0"/>
                <a:ea typeface="Verdana" panose="020B0604030504040204" pitchFamily="34" charset="0"/>
                <a:cs typeface="Arial"/>
              </a:rPr>
              <a:t>Yousfi.</a:t>
            </a:r>
            <a:endParaRPr sz="2400" dirty="0">
              <a:latin typeface="Verdana" panose="020B0604030504040204" pitchFamily="34" charset="0"/>
              <a:ea typeface="Verdana" panose="020B0604030504040204" pitchFamily="34" charset="0"/>
              <a:cs typeface="Arial"/>
            </a:endParaRPr>
          </a:p>
          <a:p>
            <a:pPr marL="12700" algn="just">
              <a:lnSpc>
                <a:spcPct val="100000"/>
              </a:lnSpc>
              <a:spcBef>
                <a:spcPts val="140"/>
              </a:spcBef>
            </a:pPr>
            <a:r>
              <a:rPr sz="2400" spc="45" dirty="0">
                <a:latin typeface="Verdana" panose="020B0604030504040204" pitchFamily="34" charset="0"/>
                <a:ea typeface="Verdana" panose="020B0604030504040204" pitchFamily="34" charset="0"/>
                <a:cs typeface="Arial"/>
              </a:rPr>
              <a:t>Jeudi </a:t>
            </a:r>
            <a:r>
              <a:rPr sz="2400" spc="25" dirty="0">
                <a:latin typeface="Verdana" panose="020B0604030504040204" pitchFamily="34" charset="0"/>
                <a:ea typeface="Verdana" panose="020B0604030504040204" pitchFamily="34" charset="0"/>
                <a:cs typeface="Arial"/>
              </a:rPr>
              <a:t>12 </a:t>
            </a:r>
            <a:r>
              <a:rPr sz="2400" spc="50" dirty="0">
                <a:latin typeface="Verdana" panose="020B0604030504040204" pitchFamily="34" charset="0"/>
                <a:ea typeface="Verdana" panose="020B0604030504040204" pitchFamily="34" charset="0"/>
                <a:cs typeface="Arial"/>
              </a:rPr>
              <a:t>et </a:t>
            </a:r>
            <a:r>
              <a:rPr sz="2400" spc="20" dirty="0">
                <a:latin typeface="Verdana" panose="020B0604030504040204" pitchFamily="34" charset="0"/>
                <a:ea typeface="Verdana" panose="020B0604030504040204" pitchFamily="34" charset="0"/>
                <a:cs typeface="Arial"/>
              </a:rPr>
              <a:t>vendredi </a:t>
            </a:r>
            <a:r>
              <a:rPr sz="2400" spc="25" dirty="0">
                <a:latin typeface="Verdana" panose="020B0604030504040204" pitchFamily="34" charset="0"/>
                <a:ea typeface="Verdana" panose="020B0604030504040204" pitchFamily="34" charset="0"/>
                <a:cs typeface="Arial"/>
              </a:rPr>
              <a:t>13</a:t>
            </a:r>
            <a:r>
              <a:rPr sz="2400" spc="-270" dirty="0">
                <a:latin typeface="Verdana" panose="020B0604030504040204" pitchFamily="34" charset="0"/>
                <a:ea typeface="Verdana" panose="020B0604030504040204" pitchFamily="34" charset="0"/>
                <a:cs typeface="Arial"/>
              </a:rPr>
              <a:t> </a:t>
            </a:r>
            <a:r>
              <a:rPr sz="2400" spc="35" dirty="0">
                <a:latin typeface="Verdana" panose="020B0604030504040204" pitchFamily="34" charset="0"/>
                <a:ea typeface="Verdana" panose="020B0604030504040204" pitchFamily="34" charset="0"/>
                <a:cs typeface="Arial"/>
              </a:rPr>
              <a:t>mars</a:t>
            </a:r>
            <a:r>
              <a:rPr sz="2400" spc="35" dirty="0" smtClean="0">
                <a:latin typeface="Verdana" panose="020B0604030504040204" pitchFamily="34" charset="0"/>
                <a:ea typeface="Verdana" panose="020B0604030504040204" pitchFamily="34" charset="0"/>
                <a:cs typeface="Arial"/>
              </a:rPr>
              <a:t>:</a:t>
            </a:r>
            <a:endParaRPr lang="fr-FR" sz="2400" dirty="0">
              <a:latin typeface="Verdana" panose="020B0604030504040204" pitchFamily="34" charset="0"/>
              <a:ea typeface="Verdana" panose="020B0604030504040204" pitchFamily="34" charset="0"/>
              <a:cs typeface="Arial"/>
            </a:endParaRPr>
          </a:p>
          <a:p>
            <a:pPr marL="12700" marR="9525" algn="just">
              <a:lnSpc>
                <a:spcPct val="105800"/>
              </a:lnSpc>
            </a:pPr>
            <a:r>
              <a:rPr sz="2400" spc="15" dirty="0" smtClean="0">
                <a:latin typeface="Verdana" panose="020B0604030504040204" pitchFamily="34" charset="0"/>
                <a:ea typeface="Verdana" panose="020B0604030504040204" pitchFamily="34" charset="0"/>
                <a:cs typeface="Arial"/>
              </a:rPr>
              <a:t>-</a:t>
            </a:r>
            <a:r>
              <a:rPr sz="2400" spc="15" dirty="0">
                <a:latin typeface="Verdana" panose="020B0604030504040204" pitchFamily="34" charset="0"/>
                <a:ea typeface="Verdana" panose="020B0604030504040204" pitchFamily="34" charset="0"/>
                <a:cs typeface="Arial"/>
              </a:rPr>
              <a:t>Rencontres </a:t>
            </a:r>
            <a:r>
              <a:rPr sz="2400" spc="40" dirty="0">
                <a:latin typeface="Verdana" panose="020B0604030504040204" pitchFamily="34" charset="0"/>
                <a:ea typeface="Verdana" panose="020B0604030504040204" pitchFamily="34" charset="0"/>
                <a:cs typeface="Arial"/>
              </a:rPr>
              <a:t>professionnelles </a:t>
            </a:r>
            <a:r>
              <a:rPr sz="2400" spc="-5" dirty="0">
                <a:latin typeface="Verdana" panose="020B0604030504040204" pitchFamily="34" charset="0"/>
                <a:ea typeface="Verdana" panose="020B0604030504040204" pitchFamily="34" charset="0"/>
                <a:cs typeface="Arial"/>
              </a:rPr>
              <a:t>de </a:t>
            </a:r>
            <a:r>
              <a:rPr sz="2400" spc="40" dirty="0">
                <a:latin typeface="Verdana" panose="020B0604030504040204" pitchFamily="34" charset="0"/>
                <a:ea typeface="Verdana" panose="020B0604030504040204" pitchFamily="34" charset="0"/>
                <a:cs typeface="Arial"/>
              </a:rPr>
              <a:t>Coproduction </a:t>
            </a:r>
            <a:r>
              <a:rPr sz="2400" spc="25" dirty="0">
                <a:latin typeface="Verdana" panose="020B0604030504040204" pitchFamily="34" charset="0"/>
                <a:ea typeface="Verdana" panose="020B0604030504040204" pitchFamily="34" charset="0"/>
                <a:cs typeface="Arial"/>
              </a:rPr>
              <a:t>organisées </a:t>
            </a:r>
            <a:r>
              <a:rPr sz="2400" spc="60" dirty="0">
                <a:latin typeface="Verdana" panose="020B0604030504040204" pitchFamily="34" charset="0"/>
                <a:ea typeface="Verdana" panose="020B0604030504040204" pitchFamily="34" charset="0"/>
                <a:cs typeface="Arial"/>
              </a:rPr>
              <a:t>conjointement</a:t>
            </a:r>
            <a:r>
              <a:rPr sz="2400" spc="685" dirty="0">
                <a:latin typeface="Verdana" panose="020B0604030504040204" pitchFamily="34" charset="0"/>
                <a:ea typeface="Verdana" panose="020B0604030504040204" pitchFamily="34" charset="0"/>
                <a:cs typeface="Arial"/>
              </a:rPr>
              <a:t> </a:t>
            </a:r>
            <a:r>
              <a:rPr sz="2400" spc="25" dirty="0">
                <a:latin typeface="Verdana" panose="020B0604030504040204" pitchFamily="34" charset="0"/>
                <a:ea typeface="Verdana" panose="020B0604030504040204" pitchFamily="34" charset="0"/>
                <a:cs typeface="Arial"/>
              </a:rPr>
              <a:t>par </a:t>
            </a:r>
            <a:r>
              <a:rPr sz="2400" spc="10" dirty="0">
                <a:latin typeface="Verdana" panose="020B0604030504040204" pitchFamily="34" charset="0"/>
                <a:ea typeface="Verdana" panose="020B0604030504040204" pitchFamily="34" charset="0"/>
                <a:cs typeface="Arial"/>
              </a:rPr>
              <a:t>le </a:t>
            </a:r>
            <a:r>
              <a:rPr sz="2400" spc="-5" dirty="0">
                <a:latin typeface="Verdana" panose="020B0604030504040204" pitchFamily="34" charset="0"/>
                <a:ea typeface="Verdana" panose="020B0604030504040204" pitchFamily="34" charset="0"/>
                <a:cs typeface="Arial"/>
              </a:rPr>
              <a:t>Centre </a:t>
            </a:r>
            <a:r>
              <a:rPr sz="2400" spc="35" dirty="0">
                <a:latin typeface="Verdana" panose="020B0604030504040204" pitchFamily="34" charset="0"/>
                <a:ea typeface="Verdana" panose="020B0604030504040204" pitchFamily="34" charset="0"/>
                <a:cs typeface="Arial"/>
              </a:rPr>
              <a:t>du </a:t>
            </a:r>
            <a:r>
              <a:rPr sz="2400" spc="5" dirty="0">
                <a:latin typeface="Verdana" panose="020B0604030504040204" pitchFamily="34" charset="0"/>
                <a:ea typeface="Verdana" panose="020B0604030504040204" pitchFamily="34" charset="0"/>
                <a:cs typeface="Arial"/>
              </a:rPr>
              <a:t>Cinéma </a:t>
            </a:r>
            <a:r>
              <a:rPr sz="2400" spc="50" dirty="0">
                <a:latin typeface="Verdana" panose="020B0604030504040204" pitchFamily="34" charset="0"/>
                <a:ea typeface="Verdana" panose="020B0604030504040204" pitchFamily="34" charset="0"/>
                <a:cs typeface="Arial"/>
              </a:rPr>
              <a:t>et </a:t>
            </a:r>
            <a:r>
              <a:rPr sz="2400" spc="5" dirty="0">
                <a:latin typeface="Verdana" panose="020B0604030504040204" pitchFamily="34" charset="0"/>
                <a:ea typeface="Verdana" panose="020B0604030504040204" pitchFamily="34" charset="0"/>
                <a:cs typeface="Arial"/>
              </a:rPr>
              <a:t>de  </a:t>
            </a:r>
            <a:r>
              <a:rPr sz="2400" spc="25" dirty="0">
                <a:latin typeface="Verdana" panose="020B0604030504040204" pitchFamily="34" charset="0"/>
                <a:ea typeface="Verdana" panose="020B0604030504040204" pitchFamily="34" charset="0"/>
                <a:cs typeface="Arial"/>
              </a:rPr>
              <a:t>l’Audiovisuel </a:t>
            </a:r>
            <a:r>
              <a:rPr sz="2400" spc="-5" dirty="0">
                <a:latin typeface="Verdana" panose="020B0604030504040204" pitchFamily="34" charset="0"/>
                <a:ea typeface="Verdana" panose="020B0604030504040204" pitchFamily="34" charset="0"/>
                <a:cs typeface="Arial"/>
              </a:rPr>
              <a:t>de </a:t>
            </a:r>
            <a:r>
              <a:rPr sz="2400" spc="35" dirty="0">
                <a:latin typeface="Verdana" panose="020B0604030504040204" pitchFamily="34" charset="0"/>
                <a:ea typeface="Verdana" panose="020B0604030504040204" pitchFamily="34" charset="0"/>
                <a:cs typeface="Arial"/>
              </a:rPr>
              <a:t>la </a:t>
            </a:r>
            <a:r>
              <a:rPr sz="2400" spc="25" dirty="0">
                <a:latin typeface="Verdana" panose="020B0604030504040204" pitchFamily="34" charset="0"/>
                <a:ea typeface="Verdana" panose="020B0604030504040204" pitchFamily="34" charset="0"/>
                <a:cs typeface="Arial"/>
              </a:rPr>
              <a:t>Fédération </a:t>
            </a:r>
            <a:r>
              <a:rPr sz="2400" spc="15" dirty="0">
                <a:latin typeface="Verdana" panose="020B0604030504040204" pitchFamily="34" charset="0"/>
                <a:ea typeface="Verdana" panose="020B0604030504040204" pitchFamily="34" charset="0"/>
                <a:cs typeface="Arial"/>
              </a:rPr>
              <a:t>Wallonie </a:t>
            </a:r>
            <a:r>
              <a:rPr sz="2400" spc="45" dirty="0">
                <a:latin typeface="Verdana" panose="020B0604030504040204" pitchFamily="34" charset="0"/>
                <a:ea typeface="Verdana" panose="020B0604030504040204" pitchFamily="34" charset="0"/>
                <a:cs typeface="Arial"/>
              </a:rPr>
              <a:t>–Bruxelles </a:t>
            </a:r>
            <a:r>
              <a:rPr sz="2400" spc="50" dirty="0">
                <a:latin typeface="Verdana" panose="020B0604030504040204" pitchFamily="34" charset="0"/>
                <a:ea typeface="Verdana" panose="020B0604030504040204" pitchFamily="34" charset="0"/>
                <a:cs typeface="Arial"/>
              </a:rPr>
              <a:t>et </a:t>
            </a:r>
            <a:r>
              <a:rPr sz="2400" spc="10" dirty="0">
                <a:latin typeface="Verdana" panose="020B0604030504040204" pitchFamily="34" charset="0"/>
                <a:ea typeface="Verdana" panose="020B0604030504040204" pitchFamily="34" charset="0"/>
                <a:cs typeface="Arial"/>
              </a:rPr>
              <a:t>le </a:t>
            </a:r>
            <a:r>
              <a:rPr sz="2400" spc="-5" dirty="0">
                <a:latin typeface="Verdana" panose="020B0604030504040204" pitchFamily="34" charset="0"/>
                <a:ea typeface="Verdana" panose="020B0604030504040204" pitchFamily="34" charset="0"/>
                <a:cs typeface="Arial"/>
              </a:rPr>
              <a:t>Centre </a:t>
            </a:r>
            <a:r>
              <a:rPr sz="2400" spc="45" dirty="0">
                <a:latin typeface="Verdana" panose="020B0604030504040204" pitchFamily="34" charset="0"/>
                <a:ea typeface="Verdana" panose="020B0604030504040204" pitchFamily="34" charset="0"/>
                <a:cs typeface="Arial"/>
              </a:rPr>
              <a:t>National </a:t>
            </a:r>
            <a:r>
              <a:rPr sz="2400" spc="35" dirty="0">
                <a:latin typeface="Verdana" panose="020B0604030504040204" pitchFamily="34" charset="0"/>
                <a:ea typeface="Verdana" panose="020B0604030504040204" pitchFamily="34" charset="0"/>
                <a:cs typeface="Arial"/>
              </a:rPr>
              <a:t>du </a:t>
            </a:r>
            <a:r>
              <a:rPr sz="2400" spc="5" dirty="0">
                <a:latin typeface="Verdana" panose="020B0604030504040204" pitchFamily="34" charset="0"/>
                <a:ea typeface="Verdana" panose="020B0604030504040204" pitchFamily="34" charset="0"/>
                <a:cs typeface="Arial"/>
              </a:rPr>
              <a:t>Cinéma </a:t>
            </a:r>
            <a:r>
              <a:rPr sz="2400" spc="50" dirty="0">
                <a:latin typeface="Verdana" panose="020B0604030504040204" pitchFamily="34" charset="0"/>
                <a:ea typeface="Verdana" panose="020B0604030504040204" pitchFamily="34" charset="0"/>
                <a:cs typeface="Arial"/>
              </a:rPr>
              <a:t>et </a:t>
            </a:r>
            <a:r>
              <a:rPr sz="2400" spc="-5" dirty="0">
                <a:latin typeface="Verdana" panose="020B0604030504040204" pitchFamily="34" charset="0"/>
                <a:ea typeface="Verdana" panose="020B0604030504040204" pitchFamily="34" charset="0"/>
                <a:cs typeface="Arial"/>
              </a:rPr>
              <a:t>de </a:t>
            </a:r>
            <a:r>
              <a:rPr sz="2400" spc="25" dirty="0">
                <a:latin typeface="Verdana" panose="020B0604030504040204" pitchFamily="34" charset="0"/>
                <a:ea typeface="Verdana" panose="020B0604030504040204" pitchFamily="34" charset="0"/>
                <a:cs typeface="Arial"/>
              </a:rPr>
              <a:t>l’Image </a:t>
            </a:r>
            <a:r>
              <a:rPr sz="2400" spc="-5" dirty="0">
                <a:latin typeface="Verdana" panose="020B0604030504040204" pitchFamily="34" charset="0"/>
                <a:ea typeface="Verdana" panose="020B0604030504040204" pitchFamily="34" charset="0"/>
                <a:cs typeface="Arial"/>
              </a:rPr>
              <a:t>en </a:t>
            </a:r>
            <a:r>
              <a:rPr sz="2400" spc="25" dirty="0">
                <a:latin typeface="Verdana" panose="020B0604030504040204" pitchFamily="34" charset="0"/>
                <a:ea typeface="Verdana" panose="020B0604030504040204" pitchFamily="34" charset="0"/>
                <a:cs typeface="Arial"/>
              </a:rPr>
              <a:t>Tunisie  </a:t>
            </a:r>
            <a:r>
              <a:rPr sz="2400" spc="-45" dirty="0">
                <a:latin typeface="Verdana" panose="020B0604030504040204" pitchFamily="34" charset="0"/>
                <a:ea typeface="Verdana" panose="020B0604030504040204" pitchFamily="34" charset="0"/>
                <a:cs typeface="Arial"/>
              </a:rPr>
              <a:t>(CNCI</a:t>
            </a:r>
            <a:r>
              <a:rPr sz="2400" spc="-45" dirty="0" smtClean="0">
                <a:latin typeface="Verdana" panose="020B0604030504040204" pitchFamily="34" charset="0"/>
                <a:ea typeface="Verdana" panose="020B0604030504040204" pitchFamily="34" charset="0"/>
                <a:cs typeface="Arial"/>
              </a:rPr>
              <a:t>)</a:t>
            </a:r>
            <a:endParaRPr lang="fr-FR" sz="2400" spc="-45" dirty="0" smtClean="0">
              <a:latin typeface="Verdana" panose="020B0604030504040204" pitchFamily="34" charset="0"/>
              <a:ea typeface="Verdana" panose="020B0604030504040204" pitchFamily="34" charset="0"/>
              <a:cs typeface="Arial"/>
            </a:endParaRPr>
          </a:p>
          <a:p>
            <a:pPr marL="12700" marR="9525" algn="just">
              <a:lnSpc>
                <a:spcPct val="105800"/>
              </a:lnSpc>
            </a:pPr>
            <a:endParaRPr lang="fr-FR" sz="2400" dirty="0">
              <a:latin typeface="Verdana" panose="020B0604030504040204" pitchFamily="34" charset="0"/>
              <a:ea typeface="Verdana" panose="020B0604030504040204" pitchFamily="34" charset="0"/>
              <a:cs typeface="Arial"/>
            </a:endParaRPr>
          </a:p>
          <a:p>
            <a:pPr marL="12700">
              <a:lnSpc>
                <a:spcPts val="1995"/>
              </a:lnSpc>
            </a:pPr>
            <a:r>
              <a:rPr b="1" u="sng" spc="20" dirty="0" smtClean="0">
                <a:latin typeface="Verdana" panose="020B0604030504040204" pitchFamily="34" charset="0"/>
                <a:ea typeface="Verdana" panose="020B0604030504040204" pitchFamily="34" charset="0"/>
                <a:cs typeface="Arial"/>
              </a:rPr>
              <a:t>Lieu </a:t>
            </a:r>
            <a:r>
              <a:rPr b="1" u="sng" spc="-10" dirty="0">
                <a:latin typeface="Verdana" panose="020B0604030504040204" pitchFamily="34" charset="0"/>
                <a:ea typeface="Verdana" panose="020B0604030504040204" pitchFamily="34" charset="0"/>
                <a:cs typeface="Arial"/>
              </a:rPr>
              <a:t>: </a:t>
            </a:r>
            <a:r>
              <a:rPr b="1" spc="-10" dirty="0">
                <a:latin typeface="Verdana" panose="020B0604030504040204" pitchFamily="34" charset="0"/>
                <a:ea typeface="Verdana" panose="020B0604030504040204" pitchFamily="34" charset="0"/>
                <a:cs typeface="Arial"/>
              </a:rPr>
              <a:t>Cinéma </a:t>
            </a:r>
            <a:r>
              <a:rPr b="1" spc="-35" dirty="0">
                <a:latin typeface="Verdana" panose="020B0604030504040204" pitchFamily="34" charset="0"/>
                <a:ea typeface="Verdana" panose="020B0604030504040204" pitchFamily="34" charset="0"/>
                <a:cs typeface="Arial"/>
              </a:rPr>
              <a:t>Galeries </a:t>
            </a:r>
            <a:r>
              <a:rPr b="1" spc="245" dirty="0">
                <a:latin typeface="Verdana" panose="020B0604030504040204" pitchFamily="34" charset="0"/>
                <a:ea typeface="Verdana" panose="020B0604030504040204" pitchFamily="34" charset="0"/>
                <a:cs typeface="Arial"/>
              </a:rPr>
              <a:t>–</a:t>
            </a:r>
            <a:r>
              <a:rPr b="1" spc="-130" dirty="0">
                <a:latin typeface="Verdana" panose="020B0604030504040204" pitchFamily="34" charset="0"/>
                <a:ea typeface="Verdana" panose="020B0604030504040204" pitchFamily="34" charset="0"/>
                <a:cs typeface="Arial"/>
              </a:rPr>
              <a:t> </a:t>
            </a:r>
            <a:r>
              <a:rPr b="1" spc="-25" dirty="0">
                <a:latin typeface="Verdana" panose="020B0604030504040204" pitchFamily="34" charset="0"/>
                <a:ea typeface="Verdana" panose="020B0604030504040204" pitchFamily="34" charset="0"/>
                <a:cs typeface="Arial"/>
              </a:rPr>
              <a:t>Bruxelles </a:t>
            </a:r>
            <a:r>
              <a:rPr b="1" spc="-55" dirty="0">
                <a:latin typeface="Verdana" panose="020B0604030504040204" pitchFamily="34" charset="0"/>
                <a:ea typeface="Verdana" panose="020B0604030504040204" pitchFamily="34" charset="0"/>
                <a:cs typeface="Arial"/>
              </a:rPr>
              <a:t>( </a:t>
            </a:r>
            <a:r>
              <a:rPr b="1" spc="-5" dirty="0">
                <a:latin typeface="Verdana" panose="020B0604030504040204" pitchFamily="34" charset="0"/>
                <a:ea typeface="Verdana" panose="020B0604030504040204" pitchFamily="34" charset="0"/>
                <a:cs typeface="Arial"/>
              </a:rPr>
              <a:t>et </a:t>
            </a:r>
            <a:r>
              <a:rPr b="1" spc="-25" dirty="0">
                <a:latin typeface="Verdana" panose="020B0604030504040204" pitchFamily="34" charset="0"/>
                <a:ea typeface="Verdana" panose="020B0604030504040204" pitchFamily="34" charset="0"/>
                <a:cs typeface="Arial"/>
              </a:rPr>
              <a:t>Bozar </a:t>
            </a:r>
            <a:r>
              <a:rPr b="1" spc="10" dirty="0">
                <a:latin typeface="Verdana" panose="020B0604030504040204" pitchFamily="34" charset="0"/>
                <a:ea typeface="Verdana" panose="020B0604030504040204" pitchFamily="34" charset="0"/>
                <a:cs typeface="Arial"/>
              </a:rPr>
              <a:t>pour </a:t>
            </a:r>
            <a:r>
              <a:rPr b="1" spc="-185" dirty="0">
                <a:latin typeface="Verdana" panose="020B0604030504040204" pitchFamily="34" charset="0"/>
                <a:ea typeface="Verdana" panose="020B0604030504040204" pitchFamily="34" charset="0"/>
                <a:cs typeface="Arial"/>
              </a:rPr>
              <a:t>« </a:t>
            </a:r>
            <a:r>
              <a:rPr b="1" dirty="0">
                <a:latin typeface="Verdana" panose="020B0604030504040204" pitchFamily="34" charset="0"/>
                <a:ea typeface="Verdana" panose="020B0604030504040204" pitchFamily="34" charset="0"/>
                <a:cs typeface="Arial"/>
              </a:rPr>
              <a:t>Sortir </a:t>
            </a:r>
            <a:r>
              <a:rPr b="1" spc="5" dirty="0">
                <a:latin typeface="Verdana" panose="020B0604030504040204" pitchFamily="34" charset="0"/>
                <a:ea typeface="Verdana" panose="020B0604030504040204" pitchFamily="34" charset="0"/>
                <a:cs typeface="Arial"/>
              </a:rPr>
              <a:t>du Noir </a:t>
            </a:r>
            <a:r>
              <a:rPr b="1" spc="-105" dirty="0">
                <a:latin typeface="Verdana" panose="020B0604030504040204" pitchFamily="34" charset="0"/>
                <a:ea typeface="Verdana" panose="020B0604030504040204" pitchFamily="34" charset="0"/>
                <a:cs typeface="Arial"/>
              </a:rPr>
              <a:t>»)</a:t>
            </a:r>
            <a:endParaRPr b="1" dirty="0">
              <a:latin typeface="Verdana" panose="020B0604030504040204" pitchFamily="34" charset="0"/>
              <a:ea typeface="Verdana" panose="020B0604030504040204" pitchFamily="34" charset="0"/>
              <a:cs typeface="Arial"/>
            </a:endParaRPr>
          </a:p>
          <a:p>
            <a:pPr marL="12700">
              <a:lnSpc>
                <a:spcPts val="1955"/>
              </a:lnSpc>
            </a:pPr>
            <a:r>
              <a:rPr b="1" u="sng" spc="15" dirty="0">
                <a:latin typeface="Verdana" panose="020B0604030504040204" pitchFamily="34" charset="0"/>
                <a:ea typeface="Verdana" panose="020B0604030504040204" pitchFamily="34" charset="0"/>
                <a:cs typeface="Arial"/>
              </a:rPr>
              <a:t>Dates </a:t>
            </a:r>
            <a:r>
              <a:rPr b="1" u="sng" spc="-10" dirty="0">
                <a:latin typeface="Verdana" panose="020B0604030504040204" pitchFamily="34" charset="0"/>
                <a:ea typeface="Verdana" panose="020B0604030504040204" pitchFamily="34" charset="0"/>
                <a:cs typeface="Arial"/>
              </a:rPr>
              <a:t>: </a:t>
            </a:r>
            <a:r>
              <a:rPr lang="fr-FR" b="1" spc="40" dirty="0" smtClean="0">
                <a:latin typeface="Verdana" panose="020B0604030504040204" pitchFamily="34" charset="0"/>
                <a:ea typeface="Verdana" panose="020B0604030504040204" pitchFamily="34" charset="0"/>
                <a:cs typeface="Arial"/>
              </a:rPr>
              <a:t>Mars 2020 </a:t>
            </a:r>
            <a:endParaRPr lang="fr-FR" b="1" dirty="0">
              <a:latin typeface="Verdana" panose="020B0604030504040204" pitchFamily="34" charset="0"/>
              <a:ea typeface="Verdana" panose="020B0604030504040204" pitchFamily="34" charset="0"/>
              <a:cs typeface="Arial"/>
            </a:endParaRPr>
          </a:p>
          <a:p>
            <a:pPr marL="12700">
              <a:lnSpc>
                <a:spcPts val="1955"/>
              </a:lnSpc>
            </a:pPr>
            <a:r>
              <a:rPr lang="fr-FR" b="1" u="sng" spc="20" dirty="0" smtClean="0">
                <a:latin typeface="Verdana" panose="020B0604030504040204" pitchFamily="34" charset="0"/>
                <a:ea typeface="Verdana" panose="020B0604030504040204" pitchFamily="34" charset="0"/>
                <a:cs typeface="Arial"/>
              </a:rPr>
              <a:t>Partenaire </a:t>
            </a:r>
            <a:r>
              <a:rPr b="1" u="sng" spc="20" dirty="0" smtClean="0">
                <a:latin typeface="Verdana" panose="020B0604030504040204" pitchFamily="34" charset="0"/>
                <a:ea typeface="Verdana" panose="020B0604030504040204" pitchFamily="34" charset="0"/>
                <a:cs typeface="Arial"/>
              </a:rPr>
              <a:t> </a:t>
            </a:r>
            <a:r>
              <a:rPr b="1" u="sng" spc="5" dirty="0">
                <a:latin typeface="Verdana" panose="020B0604030504040204" pitchFamily="34" charset="0"/>
                <a:ea typeface="Verdana" panose="020B0604030504040204" pitchFamily="34" charset="0"/>
                <a:cs typeface="Arial"/>
              </a:rPr>
              <a:t>en </a:t>
            </a:r>
            <a:r>
              <a:rPr b="1" u="sng" spc="30" dirty="0">
                <a:latin typeface="Verdana" panose="020B0604030504040204" pitchFamily="34" charset="0"/>
                <a:ea typeface="Verdana" panose="020B0604030504040204" pitchFamily="34" charset="0"/>
                <a:cs typeface="Arial"/>
              </a:rPr>
              <a:t>Belgique </a:t>
            </a:r>
            <a:r>
              <a:rPr b="1" u="sng" spc="-10" dirty="0">
                <a:latin typeface="Verdana" panose="020B0604030504040204" pitchFamily="34" charset="0"/>
                <a:ea typeface="Verdana" panose="020B0604030504040204" pitchFamily="34" charset="0"/>
                <a:cs typeface="Arial"/>
              </a:rPr>
              <a:t>: </a:t>
            </a:r>
            <a:r>
              <a:rPr b="1" spc="-10" dirty="0" err="1">
                <a:latin typeface="Verdana" panose="020B0604030504040204" pitchFamily="34" charset="0"/>
                <a:ea typeface="Verdana" panose="020B0604030504040204" pitchFamily="34" charset="0"/>
                <a:cs typeface="Arial"/>
              </a:rPr>
              <a:t>Cinéma</a:t>
            </a:r>
            <a:r>
              <a:rPr b="1" spc="-165" dirty="0">
                <a:latin typeface="Verdana" panose="020B0604030504040204" pitchFamily="34" charset="0"/>
                <a:ea typeface="Verdana" panose="020B0604030504040204" pitchFamily="34" charset="0"/>
                <a:cs typeface="Arial"/>
              </a:rPr>
              <a:t> </a:t>
            </a:r>
            <a:r>
              <a:rPr b="1" spc="-35" dirty="0" err="1" smtClean="0">
                <a:latin typeface="Verdana" panose="020B0604030504040204" pitchFamily="34" charset="0"/>
                <a:ea typeface="Verdana" panose="020B0604030504040204" pitchFamily="34" charset="0"/>
                <a:cs typeface="Arial"/>
              </a:rPr>
              <a:t>Galeries</a:t>
            </a:r>
            <a:endParaRPr b="1" dirty="0">
              <a:latin typeface="Verdana" panose="020B0604030504040204" pitchFamily="34" charset="0"/>
              <a:ea typeface="Verdana" panose="020B0604030504040204" pitchFamily="34" charset="0"/>
              <a:cs typeface="Arial"/>
            </a:endParaRPr>
          </a:p>
          <a:p>
            <a:pPr marL="12700">
              <a:lnSpc>
                <a:spcPts val="1955"/>
              </a:lnSpc>
            </a:pPr>
            <a:r>
              <a:rPr lang="fr-FR" b="1" u="sng" spc="20" dirty="0" smtClean="0">
                <a:latin typeface="Verdana" panose="020B0604030504040204" pitchFamily="34" charset="0"/>
                <a:ea typeface="Verdana" panose="020B0604030504040204" pitchFamily="34" charset="0"/>
                <a:cs typeface="Arial"/>
              </a:rPr>
              <a:t>Partenaire </a:t>
            </a:r>
            <a:r>
              <a:rPr lang="fr-FR" b="1" u="sng" spc="60" dirty="0" smtClean="0">
                <a:latin typeface="Verdana" panose="020B0604030504040204" pitchFamily="34" charset="0"/>
                <a:ea typeface="Verdana" panose="020B0604030504040204" pitchFamily="34" charset="0"/>
                <a:cs typeface="Arial"/>
              </a:rPr>
              <a:t>en Tunisie:</a:t>
            </a:r>
            <a:r>
              <a:rPr b="1" u="sng" spc="-10" dirty="0" smtClean="0">
                <a:latin typeface="Verdana" panose="020B0604030504040204" pitchFamily="34" charset="0"/>
                <a:ea typeface="Verdana" panose="020B0604030504040204" pitchFamily="34" charset="0"/>
                <a:cs typeface="Arial"/>
              </a:rPr>
              <a:t> </a:t>
            </a:r>
            <a:r>
              <a:rPr b="1" spc="-25" dirty="0">
                <a:latin typeface="Verdana" panose="020B0604030504040204" pitchFamily="34" charset="0"/>
                <a:ea typeface="Verdana" panose="020B0604030504040204" pitchFamily="34" charset="0"/>
                <a:cs typeface="Arial"/>
              </a:rPr>
              <a:t>Centre </a:t>
            </a:r>
            <a:r>
              <a:rPr b="1" dirty="0">
                <a:latin typeface="Verdana" panose="020B0604030504040204" pitchFamily="34" charset="0"/>
                <a:ea typeface="Verdana" panose="020B0604030504040204" pitchFamily="34" charset="0"/>
                <a:cs typeface="Arial"/>
              </a:rPr>
              <a:t>national </a:t>
            </a:r>
            <a:r>
              <a:rPr b="1" spc="5" dirty="0">
                <a:latin typeface="Verdana" panose="020B0604030504040204" pitchFamily="34" charset="0"/>
                <a:ea typeface="Verdana" panose="020B0604030504040204" pitchFamily="34" charset="0"/>
                <a:cs typeface="Arial"/>
              </a:rPr>
              <a:t>du </a:t>
            </a:r>
            <a:r>
              <a:rPr b="1" spc="-10" dirty="0">
                <a:latin typeface="Verdana" panose="020B0604030504040204" pitchFamily="34" charset="0"/>
                <a:ea typeface="Verdana" panose="020B0604030504040204" pitchFamily="34" charset="0"/>
                <a:cs typeface="Arial"/>
              </a:rPr>
              <a:t>Cinéma </a:t>
            </a:r>
            <a:r>
              <a:rPr b="1" spc="-5" dirty="0">
                <a:latin typeface="Verdana" panose="020B0604030504040204" pitchFamily="34" charset="0"/>
                <a:ea typeface="Verdana" panose="020B0604030504040204" pitchFamily="34" charset="0"/>
                <a:cs typeface="Arial"/>
              </a:rPr>
              <a:t>et </a:t>
            </a:r>
            <a:r>
              <a:rPr b="1" spc="-35" dirty="0">
                <a:latin typeface="Verdana" panose="020B0604030504040204" pitchFamily="34" charset="0"/>
                <a:ea typeface="Verdana" panose="020B0604030504040204" pitchFamily="34" charset="0"/>
                <a:cs typeface="Arial"/>
              </a:rPr>
              <a:t>de </a:t>
            </a:r>
            <a:r>
              <a:rPr b="1" spc="-10" dirty="0">
                <a:latin typeface="Verdana" panose="020B0604030504040204" pitchFamily="34" charset="0"/>
                <a:ea typeface="Verdana" panose="020B0604030504040204" pitchFamily="34" charset="0"/>
                <a:cs typeface="Arial"/>
              </a:rPr>
              <a:t>l’Image</a:t>
            </a:r>
            <a:r>
              <a:rPr b="1" spc="-290" dirty="0">
                <a:latin typeface="Verdana" panose="020B0604030504040204" pitchFamily="34" charset="0"/>
                <a:ea typeface="Verdana" panose="020B0604030504040204" pitchFamily="34" charset="0"/>
                <a:cs typeface="Arial"/>
              </a:rPr>
              <a:t> </a:t>
            </a:r>
            <a:r>
              <a:rPr b="1" spc="-45" dirty="0">
                <a:latin typeface="Verdana" panose="020B0604030504040204" pitchFamily="34" charset="0"/>
                <a:ea typeface="Verdana" panose="020B0604030504040204" pitchFamily="34" charset="0"/>
                <a:cs typeface="Arial"/>
              </a:rPr>
              <a:t>(CNCI)</a:t>
            </a:r>
            <a:endParaRPr b="1" dirty="0">
              <a:latin typeface="Verdana" panose="020B0604030504040204" pitchFamily="34" charset="0"/>
              <a:ea typeface="Verdana" panose="020B0604030504040204" pitchFamily="34" charset="0"/>
              <a:cs typeface="Arial"/>
            </a:endParaRPr>
          </a:p>
          <a:p>
            <a:pPr marL="12700">
              <a:lnSpc>
                <a:spcPts val="1995"/>
              </a:lnSpc>
            </a:pPr>
            <a:r>
              <a:rPr b="1" u="sng" spc="35" dirty="0" smtClean="0">
                <a:latin typeface="Verdana" panose="020B0604030504040204" pitchFamily="34" charset="0"/>
                <a:ea typeface="Verdana" panose="020B0604030504040204" pitchFamily="34" charset="0"/>
                <a:cs typeface="Arial"/>
              </a:rPr>
              <a:t>Site </a:t>
            </a:r>
            <a:r>
              <a:rPr b="1" u="sng" spc="30" dirty="0">
                <a:latin typeface="Verdana" panose="020B0604030504040204" pitchFamily="34" charset="0"/>
                <a:ea typeface="Verdana" panose="020B0604030504040204" pitchFamily="34" charset="0"/>
                <a:cs typeface="Arial"/>
              </a:rPr>
              <a:t>web </a:t>
            </a:r>
            <a:r>
              <a:rPr b="1" u="sng" spc="-10" dirty="0">
                <a:latin typeface="Verdana" panose="020B0604030504040204" pitchFamily="34" charset="0"/>
                <a:ea typeface="Verdana" panose="020B0604030504040204" pitchFamily="34" charset="0"/>
                <a:cs typeface="Arial"/>
              </a:rPr>
              <a:t>:</a:t>
            </a:r>
            <a:r>
              <a:rPr b="1" u="sng" spc="-114" dirty="0">
                <a:latin typeface="Verdana" panose="020B0604030504040204" pitchFamily="34" charset="0"/>
                <a:ea typeface="Verdana" panose="020B0604030504040204" pitchFamily="34" charset="0"/>
                <a:cs typeface="Arial"/>
              </a:rPr>
              <a:t> </a:t>
            </a:r>
            <a:r>
              <a:rPr b="1" spc="-15" dirty="0" smtClean="0">
                <a:latin typeface="Verdana" panose="020B0604030504040204" pitchFamily="34" charset="0"/>
                <a:ea typeface="Verdana" panose="020B0604030504040204" pitchFamily="34" charset="0"/>
                <a:cs typeface="Arial"/>
                <a:hlinkClick r:id="rId4"/>
              </a:rPr>
              <a:t>www.galeries.be</a:t>
            </a:r>
            <a:endParaRPr lang="fr-FR" b="1" spc="-15" dirty="0" smtClean="0">
              <a:latin typeface="Verdana" panose="020B0604030504040204" pitchFamily="34" charset="0"/>
              <a:ea typeface="Verdana" panose="020B0604030504040204" pitchFamily="34" charset="0"/>
              <a:cs typeface="Arial"/>
            </a:endParaRPr>
          </a:p>
          <a:p>
            <a:pPr marL="12700">
              <a:lnSpc>
                <a:spcPts val="1995"/>
              </a:lnSpc>
            </a:pPr>
            <a:endParaRPr sz="1600" b="1" dirty="0">
              <a:latin typeface="Verdana" panose="020B0604030504040204" pitchFamily="34" charset="0"/>
              <a:ea typeface="Verdana" panose="020B0604030504040204" pitchFamily="34" charset="0"/>
              <a:cs typeface="Arial"/>
            </a:endParaRPr>
          </a:p>
        </p:txBody>
      </p:sp>
      <p:pic>
        <p:nvPicPr>
          <p:cNvPr id="8" name="Picture 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79400" y="3368675"/>
            <a:ext cx="3886200" cy="5943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16197006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object 4"/>
          <p:cNvSpPr/>
          <p:nvPr/>
        </p:nvSpPr>
        <p:spPr>
          <a:xfrm>
            <a:off x="16824934" y="632633"/>
            <a:ext cx="2373811" cy="1331650"/>
          </a:xfrm>
          <a:prstGeom prst="rect">
            <a:avLst/>
          </a:prstGeom>
          <a:blipFill>
            <a:blip r:embed="rId2" cstate="print"/>
            <a:stretch>
              <a:fillRect/>
            </a:stretch>
          </a:blipFill>
        </p:spPr>
        <p:txBody>
          <a:bodyPr wrap="square" lIns="0" tIns="0" rIns="0" bIns="0" rtlCol="0"/>
          <a:lstStyle/>
          <a:p>
            <a:endParaRPr/>
          </a:p>
        </p:txBody>
      </p:sp>
      <p:sp>
        <p:nvSpPr>
          <p:cNvPr id="10" name="Espace réservé du numéro de diapositive 9"/>
          <p:cNvSpPr>
            <a:spLocks noGrp="1"/>
          </p:cNvSpPr>
          <p:nvPr>
            <p:ph type="sldNum" sz="quarter" idx="7"/>
          </p:nvPr>
        </p:nvSpPr>
        <p:spPr/>
        <p:txBody>
          <a:bodyPr/>
          <a:lstStyle/>
          <a:p>
            <a:fld id="{B6F15528-21DE-4FAA-801E-634DDDAF4B2B}" type="slidenum">
              <a:rPr lang="fr-FR" smtClean="0"/>
              <a:pPr/>
              <a:t>18</a:t>
            </a:fld>
            <a:endParaRPr lang="fr-FR"/>
          </a:p>
        </p:txBody>
      </p:sp>
      <p:pic>
        <p:nvPicPr>
          <p:cNvPr id="11" name="Picture 4" descr="C:\Délégation Wallonies Bruxelles\Communication\TEM\LOGO TEM 2020-202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84250" y="520041"/>
            <a:ext cx="3352800" cy="2187115"/>
          </a:xfrm>
          <a:prstGeom prst="rect">
            <a:avLst/>
          </a:prstGeom>
          <a:noFill/>
          <a:extLst>
            <a:ext uri="{909E8E84-426E-40DD-AFC4-6F175D3DCCD1}">
              <a14:hiddenFill xmlns:a14="http://schemas.microsoft.com/office/drawing/2010/main">
                <a:solidFill>
                  <a:srgbClr val="FFFFFF"/>
                </a:solidFill>
              </a14:hiddenFill>
            </a:ext>
          </a:extLst>
        </p:spPr>
      </p:pic>
      <p:sp>
        <p:nvSpPr>
          <p:cNvPr id="9" name="object 2"/>
          <p:cNvSpPr/>
          <p:nvPr/>
        </p:nvSpPr>
        <p:spPr>
          <a:xfrm>
            <a:off x="755651" y="3139458"/>
            <a:ext cx="6781799" cy="6630018"/>
          </a:xfrm>
          <a:prstGeom prst="rect">
            <a:avLst/>
          </a:prstGeom>
          <a:blipFill>
            <a:blip r:embed="rId4" cstate="print"/>
            <a:stretch>
              <a:fillRect/>
            </a:stretch>
          </a:blipFill>
        </p:spPr>
        <p:txBody>
          <a:bodyPr wrap="square" lIns="0" tIns="0" rIns="0" bIns="0" rtlCol="0"/>
          <a:lstStyle/>
          <a:p>
            <a:endParaRPr/>
          </a:p>
        </p:txBody>
      </p:sp>
      <p:sp>
        <p:nvSpPr>
          <p:cNvPr id="12" name="object 3"/>
          <p:cNvSpPr/>
          <p:nvPr/>
        </p:nvSpPr>
        <p:spPr>
          <a:xfrm>
            <a:off x="9928017" y="1942058"/>
            <a:ext cx="6858000" cy="2839152"/>
          </a:xfrm>
          <a:prstGeom prst="rect">
            <a:avLst/>
          </a:prstGeom>
          <a:blipFill>
            <a:blip r:embed="rId5" cstate="print"/>
            <a:stretch>
              <a:fillRect/>
            </a:stretch>
          </a:blipFill>
        </p:spPr>
        <p:txBody>
          <a:bodyPr wrap="square" lIns="0" tIns="0" rIns="0" bIns="0" rtlCol="0"/>
          <a:lstStyle/>
          <a:p>
            <a:endParaRPr/>
          </a:p>
        </p:txBody>
      </p:sp>
      <p:sp>
        <p:nvSpPr>
          <p:cNvPr id="13" name="object 5"/>
          <p:cNvSpPr txBox="1"/>
          <p:nvPr/>
        </p:nvSpPr>
        <p:spPr>
          <a:xfrm>
            <a:off x="7918450" y="5502275"/>
            <a:ext cx="11810999" cy="4717574"/>
          </a:xfrm>
          <a:prstGeom prst="rect">
            <a:avLst/>
          </a:prstGeom>
        </p:spPr>
        <p:style>
          <a:lnRef idx="2">
            <a:schemeClr val="dk1"/>
          </a:lnRef>
          <a:fillRef idx="1">
            <a:schemeClr val="lt1"/>
          </a:fillRef>
          <a:effectRef idx="0">
            <a:schemeClr val="dk1"/>
          </a:effectRef>
          <a:fontRef idx="minor">
            <a:schemeClr val="dk1"/>
          </a:fontRef>
        </p:style>
        <p:txBody>
          <a:bodyPr vert="horz" wrap="square" lIns="0" tIns="12065" rIns="0" bIns="0" rtlCol="0">
            <a:spAutoFit/>
          </a:bodyPr>
          <a:lstStyle/>
          <a:p>
            <a:pPr marL="22860" marR="7620" algn="ctr">
              <a:lnSpc>
                <a:spcPct val="115399"/>
              </a:lnSpc>
              <a:spcBef>
                <a:spcPts val="95"/>
              </a:spcBef>
            </a:pPr>
            <a:endParaRPr lang="fr-FR" sz="2800" b="1" spc="-155" dirty="0" smtClean="0">
              <a:latin typeface="Verdana" panose="020B0604030504040204" pitchFamily="34" charset="0"/>
              <a:ea typeface="Verdana" panose="020B0604030504040204" pitchFamily="34" charset="0"/>
              <a:cs typeface="Arial"/>
            </a:endParaRPr>
          </a:p>
          <a:p>
            <a:pPr marL="22860" marR="7620" algn="ctr">
              <a:lnSpc>
                <a:spcPct val="115399"/>
              </a:lnSpc>
              <a:spcBef>
                <a:spcPts val="95"/>
              </a:spcBef>
            </a:pPr>
            <a:r>
              <a:rPr sz="2800" b="1" spc="-155" dirty="0" smtClean="0">
                <a:latin typeface="Verdana" panose="020B0604030504040204" pitchFamily="34" charset="0"/>
                <a:ea typeface="Verdana" panose="020B0604030504040204" pitchFamily="34" charset="0"/>
                <a:cs typeface="Arial"/>
              </a:rPr>
              <a:t>SPECTACLE </a:t>
            </a:r>
            <a:r>
              <a:rPr sz="2800" b="1" spc="-100" dirty="0">
                <a:latin typeface="Verdana" panose="020B0604030504040204" pitchFamily="34" charset="0"/>
                <a:ea typeface="Verdana" panose="020B0604030504040204" pitchFamily="34" charset="0"/>
                <a:cs typeface="Arial"/>
              </a:rPr>
              <a:t>-CONFÉRENCE </a:t>
            </a:r>
            <a:r>
              <a:rPr sz="2800" b="1" spc="-90" dirty="0">
                <a:latin typeface="Verdana" panose="020B0604030504040204" pitchFamily="34" charset="0"/>
                <a:ea typeface="Verdana" panose="020B0604030504040204" pitchFamily="34" charset="0"/>
                <a:cs typeface="Arial"/>
              </a:rPr>
              <a:t>« </a:t>
            </a:r>
            <a:r>
              <a:rPr sz="2800" b="1" spc="-180" dirty="0">
                <a:latin typeface="Verdana" panose="020B0604030504040204" pitchFamily="34" charset="0"/>
                <a:ea typeface="Verdana" panose="020B0604030504040204" pitchFamily="34" charset="0"/>
                <a:cs typeface="Arial"/>
              </a:rPr>
              <a:t>DE </a:t>
            </a:r>
            <a:r>
              <a:rPr sz="2800" b="1" spc="-135" dirty="0">
                <a:latin typeface="Verdana" panose="020B0604030504040204" pitchFamily="34" charset="0"/>
                <a:ea typeface="Verdana" panose="020B0604030504040204" pitchFamily="34" charset="0"/>
                <a:cs typeface="Arial"/>
              </a:rPr>
              <a:t>NOTRE </a:t>
            </a:r>
            <a:r>
              <a:rPr sz="2800" b="1" spc="-100" dirty="0">
                <a:latin typeface="Verdana" panose="020B0604030504040204" pitchFamily="34" charset="0"/>
                <a:ea typeface="Verdana" panose="020B0604030504040204" pitchFamily="34" charset="0"/>
                <a:cs typeface="Arial"/>
              </a:rPr>
              <a:t>BESOIN </a:t>
            </a:r>
            <a:r>
              <a:rPr sz="2800" b="1" spc="-180" dirty="0">
                <a:latin typeface="Verdana" panose="020B0604030504040204" pitchFamily="34" charset="0"/>
                <a:ea typeface="Verdana" panose="020B0604030504040204" pitchFamily="34" charset="0"/>
                <a:cs typeface="Arial"/>
              </a:rPr>
              <a:t>DE </a:t>
            </a:r>
            <a:r>
              <a:rPr sz="2800" b="1" spc="-125" dirty="0">
                <a:latin typeface="Verdana" panose="020B0604030504040204" pitchFamily="34" charset="0"/>
                <a:ea typeface="Verdana" panose="020B0604030504040204" pitchFamily="34" charset="0"/>
                <a:cs typeface="Arial"/>
              </a:rPr>
              <a:t>CROIRE </a:t>
            </a:r>
            <a:r>
              <a:rPr sz="2800" b="1" spc="-90" dirty="0">
                <a:latin typeface="Verdana" panose="020B0604030504040204" pitchFamily="34" charset="0"/>
                <a:ea typeface="Verdana" panose="020B0604030504040204" pitchFamily="34" charset="0"/>
                <a:cs typeface="Arial"/>
              </a:rPr>
              <a:t>»  </a:t>
            </a:r>
            <a:r>
              <a:rPr sz="2800" b="1" spc="-180" dirty="0">
                <a:latin typeface="Verdana" panose="020B0604030504040204" pitchFamily="34" charset="0"/>
                <a:ea typeface="Verdana" panose="020B0604030504040204" pitchFamily="34" charset="0"/>
                <a:cs typeface="Arial"/>
              </a:rPr>
              <a:t>DE </a:t>
            </a:r>
            <a:r>
              <a:rPr sz="2800" b="1" spc="-100" dirty="0">
                <a:latin typeface="Verdana" panose="020B0604030504040204" pitchFamily="34" charset="0"/>
                <a:ea typeface="Verdana" panose="020B0604030504040204" pitchFamily="34" charset="0"/>
                <a:cs typeface="Arial"/>
              </a:rPr>
              <a:t>JAWHAR </a:t>
            </a:r>
            <a:r>
              <a:rPr sz="2800" b="1" spc="-90" dirty="0">
                <a:latin typeface="Verdana" panose="020B0604030504040204" pitchFamily="34" charset="0"/>
                <a:ea typeface="Verdana" panose="020B0604030504040204" pitchFamily="34" charset="0"/>
                <a:cs typeface="Arial"/>
              </a:rPr>
              <a:t>BASTI </a:t>
            </a:r>
            <a:r>
              <a:rPr sz="2800" b="1" spc="-145" dirty="0">
                <a:latin typeface="Verdana" panose="020B0604030504040204" pitchFamily="34" charset="0"/>
                <a:ea typeface="Verdana" panose="020B0604030504040204" pitchFamily="34" charset="0"/>
                <a:cs typeface="Arial"/>
              </a:rPr>
              <a:t>ET </a:t>
            </a:r>
            <a:r>
              <a:rPr sz="2800" b="1" spc="-100" dirty="0">
                <a:latin typeface="Verdana" panose="020B0604030504040204" pitchFamily="34" charset="0"/>
                <a:ea typeface="Verdana" panose="020B0604030504040204" pitchFamily="34" charset="0"/>
                <a:cs typeface="Arial"/>
              </a:rPr>
              <a:t>YOUSSEF</a:t>
            </a:r>
            <a:r>
              <a:rPr sz="2800" b="1" spc="-105" dirty="0">
                <a:latin typeface="Verdana" panose="020B0604030504040204" pitchFamily="34" charset="0"/>
                <a:ea typeface="Verdana" panose="020B0604030504040204" pitchFamily="34" charset="0"/>
                <a:cs typeface="Arial"/>
              </a:rPr>
              <a:t> SEDDIK</a:t>
            </a:r>
            <a:endParaRPr sz="2800" dirty="0">
              <a:latin typeface="Verdana" panose="020B0604030504040204" pitchFamily="34" charset="0"/>
              <a:ea typeface="Verdana" panose="020B0604030504040204" pitchFamily="34" charset="0"/>
              <a:cs typeface="Arial"/>
            </a:endParaRPr>
          </a:p>
          <a:p>
            <a:pPr marL="12700" marR="5080" algn="just">
              <a:lnSpc>
                <a:spcPts val="2600"/>
              </a:lnSpc>
              <a:spcBef>
                <a:spcPts val="2435"/>
              </a:spcBef>
            </a:pPr>
            <a:r>
              <a:rPr sz="2400" spc="25" dirty="0">
                <a:latin typeface="Verdana" panose="020B0604030504040204" pitchFamily="34" charset="0"/>
                <a:ea typeface="Verdana" panose="020B0604030504040204" pitchFamily="34" charset="0"/>
                <a:cs typeface="Arial"/>
              </a:rPr>
              <a:t>Création </a:t>
            </a:r>
            <a:r>
              <a:rPr sz="2400" spc="30" dirty="0">
                <a:latin typeface="Verdana" panose="020B0604030504040204" pitchFamily="34" charset="0"/>
                <a:ea typeface="Verdana" panose="020B0604030504040204" pitchFamily="34" charset="0"/>
                <a:cs typeface="Arial"/>
              </a:rPr>
              <a:t>d’un </a:t>
            </a:r>
            <a:r>
              <a:rPr sz="2400" spc="40" dirty="0">
                <a:latin typeface="Verdana" panose="020B0604030504040204" pitchFamily="34" charset="0"/>
                <a:ea typeface="Verdana" panose="020B0604030504040204" pitchFamily="34" charset="0"/>
                <a:cs typeface="Arial"/>
              </a:rPr>
              <a:t>spectacle-conférence </a:t>
            </a:r>
            <a:r>
              <a:rPr sz="2400" spc="35" dirty="0">
                <a:latin typeface="Verdana" panose="020B0604030504040204" pitchFamily="34" charset="0"/>
                <a:ea typeface="Verdana" panose="020B0604030504040204" pitchFamily="34" charset="0"/>
                <a:cs typeface="Arial"/>
              </a:rPr>
              <a:t>entre </a:t>
            </a:r>
            <a:r>
              <a:rPr sz="2400" spc="40" dirty="0">
                <a:latin typeface="Verdana" panose="020B0604030504040204" pitchFamily="34" charset="0"/>
                <a:ea typeface="Verdana" panose="020B0604030504040204" pitchFamily="34" charset="0"/>
                <a:cs typeface="Arial"/>
              </a:rPr>
              <a:t>les </a:t>
            </a:r>
            <a:r>
              <a:rPr sz="2400" spc="75" dirty="0">
                <a:latin typeface="Verdana" panose="020B0604030504040204" pitchFamily="34" charset="0"/>
                <a:ea typeface="Verdana" panose="020B0604030504040204" pitchFamily="34" charset="0"/>
                <a:cs typeface="Arial"/>
              </a:rPr>
              <a:t>artistes </a:t>
            </a:r>
            <a:r>
              <a:rPr sz="2400" spc="60" dirty="0">
                <a:latin typeface="Verdana" panose="020B0604030504040204" pitchFamily="34" charset="0"/>
                <a:ea typeface="Verdana" panose="020B0604030504040204" pitchFamily="34" charset="0"/>
                <a:cs typeface="Arial"/>
              </a:rPr>
              <a:t>Jawhar </a:t>
            </a:r>
            <a:r>
              <a:rPr sz="2400" spc="65" dirty="0">
                <a:latin typeface="Verdana" panose="020B0604030504040204" pitchFamily="34" charset="0"/>
                <a:ea typeface="Verdana" panose="020B0604030504040204" pitchFamily="34" charset="0"/>
                <a:cs typeface="Arial"/>
              </a:rPr>
              <a:t>Basti  </a:t>
            </a:r>
            <a:r>
              <a:rPr sz="2400" spc="40" dirty="0">
                <a:latin typeface="Verdana" panose="020B0604030504040204" pitchFamily="34" charset="0"/>
                <a:ea typeface="Verdana" panose="020B0604030504040204" pitchFamily="34" charset="0"/>
                <a:cs typeface="Arial"/>
              </a:rPr>
              <a:t>(belgo-tunisien)</a:t>
            </a:r>
            <a:r>
              <a:rPr sz="2400" spc="-130" dirty="0">
                <a:latin typeface="Verdana" panose="020B0604030504040204" pitchFamily="34" charset="0"/>
                <a:ea typeface="Verdana" panose="020B0604030504040204" pitchFamily="34" charset="0"/>
                <a:cs typeface="Arial"/>
              </a:rPr>
              <a:t> </a:t>
            </a:r>
            <a:r>
              <a:rPr sz="2400" spc="60" dirty="0">
                <a:latin typeface="Verdana" panose="020B0604030504040204" pitchFamily="34" charset="0"/>
                <a:ea typeface="Verdana" panose="020B0604030504040204" pitchFamily="34" charset="0"/>
                <a:cs typeface="Arial"/>
              </a:rPr>
              <a:t>et</a:t>
            </a:r>
            <a:r>
              <a:rPr sz="2400" spc="-130" dirty="0">
                <a:latin typeface="Verdana" panose="020B0604030504040204" pitchFamily="34" charset="0"/>
                <a:ea typeface="Verdana" panose="020B0604030504040204" pitchFamily="34" charset="0"/>
                <a:cs typeface="Arial"/>
              </a:rPr>
              <a:t> </a:t>
            </a:r>
            <a:r>
              <a:rPr sz="2400" spc="30" dirty="0">
                <a:latin typeface="Verdana" panose="020B0604030504040204" pitchFamily="34" charset="0"/>
                <a:ea typeface="Verdana" panose="020B0604030504040204" pitchFamily="34" charset="0"/>
                <a:cs typeface="Arial"/>
              </a:rPr>
              <a:t>Youssef</a:t>
            </a:r>
            <a:r>
              <a:rPr sz="2400" spc="-130" dirty="0">
                <a:latin typeface="Verdana" panose="020B0604030504040204" pitchFamily="34" charset="0"/>
                <a:ea typeface="Verdana" panose="020B0604030504040204" pitchFamily="34" charset="0"/>
                <a:cs typeface="Arial"/>
              </a:rPr>
              <a:t> </a:t>
            </a:r>
            <a:r>
              <a:rPr sz="2400" spc="20" dirty="0">
                <a:latin typeface="Verdana" panose="020B0604030504040204" pitchFamily="34" charset="0"/>
                <a:ea typeface="Verdana" panose="020B0604030504040204" pitchFamily="34" charset="0"/>
                <a:cs typeface="Arial"/>
              </a:rPr>
              <a:t>Seddik</a:t>
            </a:r>
            <a:r>
              <a:rPr sz="2400" spc="-125" dirty="0">
                <a:latin typeface="Verdana" panose="020B0604030504040204" pitchFamily="34" charset="0"/>
                <a:ea typeface="Verdana" panose="020B0604030504040204" pitchFamily="34" charset="0"/>
                <a:cs typeface="Arial"/>
              </a:rPr>
              <a:t> </a:t>
            </a:r>
            <a:r>
              <a:rPr sz="2400" spc="60" dirty="0">
                <a:latin typeface="Verdana" panose="020B0604030504040204" pitchFamily="34" charset="0"/>
                <a:ea typeface="Verdana" panose="020B0604030504040204" pitchFamily="34" charset="0"/>
                <a:cs typeface="Arial"/>
              </a:rPr>
              <a:t>(tunisien)</a:t>
            </a:r>
            <a:r>
              <a:rPr sz="2400" spc="-130" dirty="0">
                <a:latin typeface="Verdana" panose="020B0604030504040204" pitchFamily="34" charset="0"/>
                <a:ea typeface="Verdana" panose="020B0604030504040204" pitchFamily="34" charset="0"/>
                <a:cs typeface="Arial"/>
              </a:rPr>
              <a:t> </a:t>
            </a:r>
            <a:r>
              <a:rPr sz="2400" spc="55" dirty="0">
                <a:latin typeface="Verdana" panose="020B0604030504040204" pitchFamily="34" charset="0"/>
                <a:ea typeface="Verdana" panose="020B0604030504040204" pitchFamily="34" charset="0"/>
                <a:cs typeface="Arial"/>
              </a:rPr>
              <a:t>sur</a:t>
            </a:r>
            <a:r>
              <a:rPr sz="2400" spc="-130" dirty="0">
                <a:latin typeface="Verdana" panose="020B0604030504040204" pitchFamily="34" charset="0"/>
                <a:ea typeface="Verdana" panose="020B0604030504040204" pitchFamily="34" charset="0"/>
                <a:cs typeface="Arial"/>
              </a:rPr>
              <a:t> </a:t>
            </a:r>
            <a:r>
              <a:rPr sz="2400" spc="40" dirty="0">
                <a:latin typeface="Verdana" panose="020B0604030504040204" pitchFamily="34" charset="0"/>
                <a:ea typeface="Verdana" panose="020B0604030504040204" pitchFamily="34" charset="0"/>
                <a:cs typeface="Arial"/>
              </a:rPr>
              <a:t>la</a:t>
            </a:r>
            <a:r>
              <a:rPr sz="2400" spc="340" dirty="0">
                <a:latin typeface="Verdana" panose="020B0604030504040204" pitchFamily="34" charset="0"/>
                <a:ea typeface="Verdana" panose="020B0604030504040204" pitchFamily="34" charset="0"/>
                <a:cs typeface="Arial"/>
              </a:rPr>
              <a:t> </a:t>
            </a:r>
            <a:r>
              <a:rPr sz="2400" spc="65" dirty="0">
                <a:latin typeface="Verdana" panose="020B0604030504040204" pitchFamily="34" charset="0"/>
                <a:ea typeface="Verdana" panose="020B0604030504040204" pitchFamily="34" charset="0"/>
                <a:cs typeface="Arial"/>
              </a:rPr>
              <a:t>thématique</a:t>
            </a:r>
            <a:r>
              <a:rPr sz="2400" spc="-130" dirty="0">
                <a:latin typeface="Verdana" panose="020B0604030504040204" pitchFamily="34" charset="0"/>
                <a:ea typeface="Verdana" panose="020B0604030504040204" pitchFamily="34" charset="0"/>
                <a:cs typeface="Arial"/>
              </a:rPr>
              <a:t> </a:t>
            </a:r>
            <a:r>
              <a:rPr sz="2400" spc="5" dirty="0">
                <a:latin typeface="Verdana" panose="020B0604030504040204" pitchFamily="34" charset="0"/>
                <a:ea typeface="Verdana" panose="020B0604030504040204" pitchFamily="34" charset="0"/>
                <a:cs typeface="Arial"/>
              </a:rPr>
              <a:t>de</a:t>
            </a:r>
            <a:r>
              <a:rPr sz="2400" spc="-130" dirty="0">
                <a:latin typeface="Verdana" panose="020B0604030504040204" pitchFamily="34" charset="0"/>
                <a:ea typeface="Verdana" panose="020B0604030504040204" pitchFamily="34" charset="0"/>
                <a:cs typeface="Arial"/>
              </a:rPr>
              <a:t> </a:t>
            </a:r>
            <a:r>
              <a:rPr sz="2400" spc="50" dirty="0">
                <a:latin typeface="Verdana" panose="020B0604030504040204" pitchFamily="34" charset="0"/>
                <a:ea typeface="Verdana" panose="020B0604030504040204" pitchFamily="34" charset="0"/>
                <a:cs typeface="Arial"/>
              </a:rPr>
              <a:t>la  </a:t>
            </a:r>
            <a:r>
              <a:rPr sz="2400" spc="40" dirty="0">
                <a:latin typeface="Verdana" panose="020B0604030504040204" pitchFamily="34" charset="0"/>
                <a:ea typeface="Verdana" panose="020B0604030504040204" pitchFamily="34" charset="0"/>
                <a:cs typeface="Arial"/>
              </a:rPr>
              <a:t>religiosité,</a:t>
            </a:r>
            <a:r>
              <a:rPr sz="2400" spc="-114" dirty="0">
                <a:latin typeface="Verdana" panose="020B0604030504040204" pitchFamily="34" charset="0"/>
                <a:ea typeface="Verdana" panose="020B0604030504040204" pitchFamily="34" charset="0"/>
                <a:cs typeface="Arial"/>
              </a:rPr>
              <a:t> </a:t>
            </a:r>
            <a:r>
              <a:rPr sz="2400" spc="5" dirty="0">
                <a:latin typeface="Verdana" panose="020B0604030504040204" pitchFamily="34" charset="0"/>
                <a:ea typeface="Verdana" panose="020B0604030504040204" pitchFamily="34" charset="0"/>
                <a:cs typeface="Arial"/>
              </a:rPr>
              <a:t>de</a:t>
            </a:r>
            <a:r>
              <a:rPr sz="2400" spc="-120" dirty="0">
                <a:latin typeface="Verdana" panose="020B0604030504040204" pitchFamily="34" charset="0"/>
                <a:ea typeface="Verdana" panose="020B0604030504040204" pitchFamily="34" charset="0"/>
                <a:cs typeface="Arial"/>
              </a:rPr>
              <a:t> </a:t>
            </a:r>
            <a:r>
              <a:rPr sz="2400" spc="40" dirty="0">
                <a:latin typeface="Verdana" panose="020B0604030504040204" pitchFamily="34" charset="0"/>
                <a:ea typeface="Verdana" panose="020B0604030504040204" pitchFamily="34" charset="0"/>
                <a:cs typeface="Arial"/>
              </a:rPr>
              <a:t>la</a:t>
            </a:r>
            <a:r>
              <a:rPr sz="2400" spc="-114" dirty="0">
                <a:latin typeface="Verdana" panose="020B0604030504040204" pitchFamily="34" charset="0"/>
                <a:ea typeface="Verdana" panose="020B0604030504040204" pitchFamily="34" charset="0"/>
                <a:cs typeface="Arial"/>
              </a:rPr>
              <a:t> </a:t>
            </a:r>
            <a:r>
              <a:rPr sz="2400" spc="-175" dirty="0">
                <a:latin typeface="Verdana" panose="020B0604030504040204" pitchFamily="34" charset="0"/>
                <a:ea typeface="Verdana" panose="020B0604030504040204" pitchFamily="34" charset="0"/>
                <a:cs typeface="Arial"/>
              </a:rPr>
              <a:t>«</a:t>
            </a:r>
            <a:r>
              <a:rPr sz="2400" spc="-114" dirty="0">
                <a:latin typeface="Verdana" panose="020B0604030504040204" pitchFamily="34" charset="0"/>
                <a:ea typeface="Verdana" panose="020B0604030504040204" pitchFamily="34" charset="0"/>
                <a:cs typeface="Arial"/>
              </a:rPr>
              <a:t> </a:t>
            </a:r>
            <a:r>
              <a:rPr sz="2400" spc="65" dirty="0">
                <a:latin typeface="Verdana" panose="020B0604030504040204" pitchFamily="34" charset="0"/>
                <a:ea typeface="Verdana" panose="020B0604030504040204" pitchFamily="34" charset="0"/>
                <a:cs typeface="Arial"/>
              </a:rPr>
              <a:t>gestion</a:t>
            </a:r>
            <a:r>
              <a:rPr sz="2400" spc="-120" dirty="0">
                <a:latin typeface="Verdana" panose="020B0604030504040204" pitchFamily="34" charset="0"/>
                <a:ea typeface="Verdana" panose="020B0604030504040204" pitchFamily="34" charset="0"/>
                <a:cs typeface="Arial"/>
              </a:rPr>
              <a:t> </a:t>
            </a:r>
            <a:r>
              <a:rPr sz="2400" spc="5" dirty="0">
                <a:latin typeface="Verdana" panose="020B0604030504040204" pitchFamily="34" charset="0"/>
                <a:ea typeface="Verdana" panose="020B0604030504040204" pitchFamily="34" charset="0"/>
                <a:cs typeface="Arial"/>
              </a:rPr>
              <a:t>de</a:t>
            </a:r>
            <a:r>
              <a:rPr sz="2400" spc="-120" dirty="0">
                <a:latin typeface="Verdana" panose="020B0604030504040204" pitchFamily="34" charset="0"/>
                <a:ea typeface="Verdana" panose="020B0604030504040204" pitchFamily="34" charset="0"/>
                <a:cs typeface="Arial"/>
              </a:rPr>
              <a:t> </a:t>
            </a:r>
            <a:r>
              <a:rPr sz="2400" spc="40" dirty="0">
                <a:latin typeface="Verdana" panose="020B0604030504040204" pitchFamily="34" charset="0"/>
                <a:ea typeface="Verdana" panose="020B0604030504040204" pitchFamily="34" charset="0"/>
                <a:cs typeface="Arial"/>
              </a:rPr>
              <a:t>la</a:t>
            </a:r>
            <a:r>
              <a:rPr sz="2400" spc="-114" dirty="0">
                <a:latin typeface="Verdana" panose="020B0604030504040204" pitchFamily="34" charset="0"/>
                <a:ea typeface="Verdana" panose="020B0604030504040204" pitchFamily="34" charset="0"/>
                <a:cs typeface="Arial"/>
              </a:rPr>
              <a:t> </a:t>
            </a:r>
            <a:r>
              <a:rPr sz="2400" spc="100" dirty="0">
                <a:latin typeface="Verdana" panose="020B0604030504040204" pitchFamily="34" charset="0"/>
                <a:ea typeface="Verdana" panose="020B0604030504040204" pitchFamily="34" charset="0"/>
                <a:cs typeface="Arial"/>
              </a:rPr>
              <a:t>foi</a:t>
            </a:r>
            <a:r>
              <a:rPr sz="2400" spc="-120" dirty="0">
                <a:latin typeface="Verdana" panose="020B0604030504040204" pitchFamily="34" charset="0"/>
                <a:ea typeface="Verdana" panose="020B0604030504040204" pitchFamily="34" charset="0"/>
                <a:cs typeface="Arial"/>
              </a:rPr>
              <a:t> </a:t>
            </a:r>
            <a:r>
              <a:rPr sz="2400" spc="-175" dirty="0">
                <a:latin typeface="Verdana" panose="020B0604030504040204" pitchFamily="34" charset="0"/>
                <a:ea typeface="Verdana" panose="020B0604030504040204" pitchFamily="34" charset="0"/>
                <a:cs typeface="Arial"/>
              </a:rPr>
              <a:t>»</a:t>
            </a:r>
            <a:r>
              <a:rPr sz="2400" spc="-114" dirty="0">
                <a:latin typeface="Verdana" panose="020B0604030504040204" pitchFamily="34" charset="0"/>
                <a:ea typeface="Verdana" panose="020B0604030504040204" pitchFamily="34" charset="0"/>
                <a:cs typeface="Arial"/>
              </a:rPr>
              <a:t> </a:t>
            </a:r>
            <a:r>
              <a:rPr sz="2400" spc="5" dirty="0">
                <a:latin typeface="Verdana" panose="020B0604030504040204" pitchFamily="34" charset="0"/>
                <a:ea typeface="Verdana" panose="020B0604030504040204" pitchFamily="34" charset="0"/>
                <a:cs typeface="Arial"/>
              </a:rPr>
              <a:t>en</a:t>
            </a:r>
            <a:r>
              <a:rPr sz="2400" spc="-114" dirty="0">
                <a:latin typeface="Verdana" panose="020B0604030504040204" pitchFamily="34" charset="0"/>
                <a:ea typeface="Verdana" panose="020B0604030504040204" pitchFamily="34" charset="0"/>
                <a:cs typeface="Arial"/>
              </a:rPr>
              <a:t> </a:t>
            </a:r>
            <a:r>
              <a:rPr sz="2400" spc="35" dirty="0">
                <a:latin typeface="Verdana" panose="020B0604030504040204" pitchFamily="34" charset="0"/>
                <a:ea typeface="Verdana" panose="020B0604030504040204" pitchFamily="34" charset="0"/>
                <a:cs typeface="Arial"/>
              </a:rPr>
              <a:t>public,</a:t>
            </a:r>
            <a:r>
              <a:rPr sz="2400" spc="-120" dirty="0">
                <a:latin typeface="Verdana" panose="020B0604030504040204" pitchFamily="34" charset="0"/>
                <a:ea typeface="Verdana" panose="020B0604030504040204" pitchFamily="34" charset="0"/>
                <a:cs typeface="Arial"/>
              </a:rPr>
              <a:t> </a:t>
            </a:r>
            <a:r>
              <a:rPr sz="2400" spc="5" dirty="0">
                <a:latin typeface="Verdana" panose="020B0604030504040204" pitchFamily="34" charset="0"/>
                <a:ea typeface="Verdana" panose="020B0604030504040204" pitchFamily="34" charset="0"/>
                <a:cs typeface="Arial"/>
              </a:rPr>
              <a:t>de</a:t>
            </a:r>
            <a:r>
              <a:rPr sz="2400" spc="-120" dirty="0">
                <a:latin typeface="Verdana" panose="020B0604030504040204" pitchFamily="34" charset="0"/>
                <a:ea typeface="Verdana" panose="020B0604030504040204" pitchFamily="34" charset="0"/>
                <a:cs typeface="Arial"/>
              </a:rPr>
              <a:t> </a:t>
            </a:r>
            <a:r>
              <a:rPr sz="2400" spc="40" dirty="0">
                <a:latin typeface="Verdana" panose="020B0604030504040204" pitchFamily="34" charset="0"/>
                <a:ea typeface="Verdana" panose="020B0604030504040204" pitchFamily="34" charset="0"/>
                <a:cs typeface="Arial"/>
              </a:rPr>
              <a:t>la</a:t>
            </a:r>
            <a:r>
              <a:rPr sz="2400" spc="-114" dirty="0">
                <a:latin typeface="Verdana" panose="020B0604030504040204" pitchFamily="34" charset="0"/>
                <a:ea typeface="Verdana" panose="020B0604030504040204" pitchFamily="34" charset="0"/>
                <a:cs typeface="Arial"/>
              </a:rPr>
              <a:t> </a:t>
            </a:r>
            <a:r>
              <a:rPr sz="2400" spc="65" dirty="0">
                <a:latin typeface="Verdana" panose="020B0604030504040204" pitchFamily="34" charset="0"/>
                <a:ea typeface="Verdana" panose="020B0604030504040204" pitchFamily="34" charset="0"/>
                <a:cs typeface="Arial"/>
              </a:rPr>
              <a:t>question</a:t>
            </a:r>
            <a:r>
              <a:rPr sz="2400" spc="-120" dirty="0">
                <a:latin typeface="Verdana" panose="020B0604030504040204" pitchFamily="34" charset="0"/>
                <a:ea typeface="Verdana" panose="020B0604030504040204" pitchFamily="34" charset="0"/>
                <a:cs typeface="Arial"/>
              </a:rPr>
              <a:t> </a:t>
            </a:r>
            <a:r>
              <a:rPr sz="2400" spc="45" dirty="0">
                <a:latin typeface="Verdana" panose="020B0604030504040204" pitchFamily="34" charset="0"/>
                <a:ea typeface="Verdana" panose="020B0604030504040204" pitchFamily="34" charset="0"/>
                <a:cs typeface="Arial"/>
              </a:rPr>
              <a:t>du</a:t>
            </a:r>
            <a:r>
              <a:rPr sz="2400" spc="-120" dirty="0">
                <a:latin typeface="Verdana" panose="020B0604030504040204" pitchFamily="34" charset="0"/>
                <a:ea typeface="Verdana" panose="020B0604030504040204" pitchFamily="34" charset="0"/>
                <a:cs typeface="Arial"/>
              </a:rPr>
              <a:t> </a:t>
            </a:r>
            <a:r>
              <a:rPr sz="2400" spc="25" dirty="0">
                <a:latin typeface="Verdana" panose="020B0604030504040204" pitchFamily="34" charset="0"/>
                <a:ea typeface="Verdana" panose="020B0604030504040204" pitchFamily="34" charset="0"/>
                <a:cs typeface="Arial"/>
              </a:rPr>
              <a:t>vivre  </a:t>
            </a:r>
            <a:r>
              <a:rPr sz="2400" spc="35" dirty="0">
                <a:latin typeface="Verdana" panose="020B0604030504040204" pitchFamily="34" charset="0"/>
                <a:ea typeface="Verdana" panose="020B0604030504040204" pitchFamily="34" charset="0"/>
                <a:cs typeface="Arial"/>
              </a:rPr>
              <a:t>ensemble </a:t>
            </a:r>
            <a:r>
              <a:rPr sz="2400" spc="60" dirty="0">
                <a:latin typeface="Verdana" panose="020B0604030504040204" pitchFamily="34" charset="0"/>
                <a:ea typeface="Verdana" panose="020B0604030504040204" pitchFamily="34" charset="0"/>
                <a:cs typeface="Arial"/>
              </a:rPr>
              <a:t>et </a:t>
            </a:r>
            <a:r>
              <a:rPr sz="2400" spc="5" dirty="0">
                <a:latin typeface="Verdana" panose="020B0604030504040204" pitchFamily="34" charset="0"/>
                <a:ea typeface="Verdana" panose="020B0604030504040204" pitchFamily="34" charset="0"/>
                <a:cs typeface="Arial"/>
              </a:rPr>
              <a:t>de </a:t>
            </a:r>
            <a:r>
              <a:rPr sz="2400" spc="40" dirty="0">
                <a:latin typeface="Verdana" panose="020B0604030504040204" pitchFamily="34" charset="0"/>
                <a:ea typeface="Verdana" panose="020B0604030504040204" pitchFamily="34" charset="0"/>
                <a:cs typeface="Arial"/>
              </a:rPr>
              <a:t>la</a:t>
            </a:r>
            <a:r>
              <a:rPr sz="2400" spc="-204" dirty="0">
                <a:latin typeface="Verdana" panose="020B0604030504040204" pitchFamily="34" charset="0"/>
                <a:ea typeface="Verdana" panose="020B0604030504040204" pitchFamily="34" charset="0"/>
                <a:cs typeface="Arial"/>
              </a:rPr>
              <a:t> </a:t>
            </a:r>
            <a:r>
              <a:rPr sz="2400" spc="50" dirty="0">
                <a:latin typeface="Verdana" panose="020B0604030504040204" pitchFamily="34" charset="0"/>
                <a:ea typeface="Verdana" panose="020B0604030504040204" pitchFamily="34" charset="0"/>
                <a:cs typeface="Arial"/>
              </a:rPr>
              <a:t>citoyenneté.</a:t>
            </a:r>
            <a:endParaRPr sz="2400" dirty="0">
              <a:latin typeface="Verdana" panose="020B0604030504040204" pitchFamily="34" charset="0"/>
              <a:ea typeface="Verdana" panose="020B0604030504040204" pitchFamily="34" charset="0"/>
              <a:cs typeface="Arial"/>
            </a:endParaRPr>
          </a:p>
          <a:p>
            <a:pPr marL="22860">
              <a:lnSpc>
                <a:spcPts val="1995"/>
              </a:lnSpc>
              <a:spcBef>
                <a:spcPts val="2175"/>
              </a:spcBef>
            </a:pPr>
            <a:r>
              <a:rPr lang="fr-FR" b="1" u="sng" spc="20" dirty="0" smtClean="0">
                <a:latin typeface="Verdana" panose="020B0604030504040204" pitchFamily="34" charset="0"/>
                <a:ea typeface="Verdana" panose="020B0604030504040204" pitchFamily="34" charset="0"/>
                <a:cs typeface="Arial"/>
              </a:rPr>
              <a:t>Partenaire </a:t>
            </a:r>
            <a:r>
              <a:rPr lang="fr-FR" b="1" u="sng" spc="20" dirty="0" smtClean="0">
                <a:latin typeface="Verdana" panose="020B0604030504040204" pitchFamily="34" charset="0"/>
                <a:ea typeface="Verdana" panose="020B0604030504040204" pitchFamily="34" charset="0"/>
                <a:cs typeface="Arial"/>
              </a:rPr>
              <a:t>en Belgique </a:t>
            </a:r>
            <a:r>
              <a:rPr b="1" u="sng" spc="-10" dirty="0" smtClean="0">
                <a:latin typeface="Verdana" panose="020B0604030504040204" pitchFamily="34" charset="0"/>
                <a:ea typeface="Verdana" panose="020B0604030504040204" pitchFamily="34" charset="0"/>
                <a:cs typeface="Arial"/>
              </a:rPr>
              <a:t>: </a:t>
            </a:r>
            <a:r>
              <a:rPr b="1" spc="-20" dirty="0">
                <a:latin typeface="Verdana" panose="020B0604030504040204" pitchFamily="34" charset="0"/>
                <a:ea typeface="Verdana" panose="020B0604030504040204" pitchFamily="34" charset="0"/>
                <a:cs typeface="Arial"/>
              </a:rPr>
              <a:t>Asbl </a:t>
            </a:r>
            <a:r>
              <a:rPr b="1" spc="-35" dirty="0">
                <a:latin typeface="Verdana" panose="020B0604030504040204" pitchFamily="34" charset="0"/>
                <a:ea typeface="Verdana" panose="020B0604030504040204" pitchFamily="34" charset="0"/>
                <a:cs typeface="Arial"/>
              </a:rPr>
              <a:t>Les </a:t>
            </a:r>
            <a:r>
              <a:rPr b="1" dirty="0">
                <a:latin typeface="Verdana" panose="020B0604030504040204" pitchFamily="34" charset="0"/>
                <a:ea typeface="Verdana" panose="020B0604030504040204" pitchFamily="34" charset="0"/>
                <a:cs typeface="Arial"/>
              </a:rPr>
              <a:t>rencontres </a:t>
            </a:r>
            <a:r>
              <a:rPr b="1" spc="5" dirty="0">
                <a:latin typeface="Verdana" panose="020B0604030504040204" pitchFamily="34" charset="0"/>
                <a:ea typeface="Verdana" panose="020B0604030504040204" pitchFamily="34" charset="0"/>
                <a:cs typeface="Arial"/>
              </a:rPr>
              <a:t>Inattendues/Province du</a:t>
            </a:r>
            <a:r>
              <a:rPr b="1" spc="-125" dirty="0">
                <a:latin typeface="Verdana" panose="020B0604030504040204" pitchFamily="34" charset="0"/>
                <a:ea typeface="Verdana" panose="020B0604030504040204" pitchFamily="34" charset="0"/>
                <a:cs typeface="Arial"/>
              </a:rPr>
              <a:t> </a:t>
            </a:r>
            <a:r>
              <a:rPr b="1" spc="5" dirty="0">
                <a:latin typeface="Verdana" panose="020B0604030504040204" pitchFamily="34" charset="0"/>
                <a:ea typeface="Verdana" panose="020B0604030504040204" pitchFamily="34" charset="0"/>
                <a:cs typeface="Arial"/>
              </a:rPr>
              <a:t>Hainaut</a:t>
            </a:r>
            <a:endParaRPr b="1" dirty="0">
              <a:latin typeface="Verdana" panose="020B0604030504040204" pitchFamily="34" charset="0"/>
              <a:ea typeface="Verdana" panose="020B0604030504040204" pitchFamily="34" charset="0"/>
              <a:cs typeface="Arial"/>
            </a:endParaRPr>
          </a:p>
          <a:p>
            <a:pPr marL="22860">
              <a:lnSpc>
                <a:spcPts val="1955"/>
              </a:lnSpc>
            </a:pPr>
            <a:r>
              <a:rPr lang="fr-FR" b="1" u="sng" spc="20" dirty="0" smtClean="0">
                <a:latin typeface="Verdana" panose="020B0604030504040204" pitchFamily="34" charset="0"/>
                <a:ea typeface="Verdana" panose="020B0604030504040204" pitchFamily="34" charset="0"/>
                <a:cs typeface="Arial"/>
              </a:rPr>
              <a:t>Partenaire en Tunisie</a:t>
            </a:r>
            <a:r>
              <a:rPr b="1" u="sng" spc="-10" dirty="0" smtClean="0">
                <a:latin typeface="Verdana" panose="020B0604030504040204" pitchFamily="34" charset="0"/>
                <a:ea typeface="Verdana" panose="020B0604030504040204" pitchFamily="34" charset="0"/>
                <a:cs typeface="Arial"/>
              </a:rPr>
              <a:t>:</a:t>
            </a:r>
            <a:r>
              <a:rPr lang="fr-FR" b="1" u="sng" spc="-10" dirty="0" smtClean="0">
                <a:latin typeface="Verdana" panose="020B0604030504040204" pitchFamily="34" charset="0"/>
                <a:ea typeface="Verdana" panose="020B0604030504040204" pitchFamily="34" charset="0"/>
                <a:cs typeface="Arial"/>
              </a:rPr>
              <a:t>J</a:t>
            </a:r>
            <a:r>
              <a:rPr b="1" spc="30" dirty="0" smtClean="0">
                <a:latin typeface="Verdana" panose="020B0604030504040204" pitchFamily="34" charset="0"/>
                <a:ea typeface="Verdana" panose="020B0604030504040204" pitchFamily="34" charset="0"/>
                <a:cs typeface="Arial"/>
              </a:rPr>
              <a:t>aw</a:t>
            </a:r>
            <a:r>
              <a:rPr lang="fr-FR" b="1" spc="30" dirty="0" smtClean="0">
                <a:latin typeface="Verdana" panose="020B0604030504040204" pitchFamily="34" charset="0"/>
                <a:ea typeface="Verdana" panose="020B0604030504040204" pitchFamily="34" charset="0"/>
                <a:cs typeface="Arial"/>
              </a:rPr>
              <a:t>h</a:t>
            </a:r>
            <a:r>
              <a:rPr b="1" spc="30" dirty="0" err="1" smtClean="0">
                <a:latin typeface="Verdana" panose="020B0604030504040204" pitchFamily="34" charset="0"/>
                <a:ea typeface="Verdana" panose="020B0604030504040204" pitchFamily="34" charset="0"/>
                <a:cs typeface="Arial"/>
              </a:rPr>
              <a:t>ar</a:t>
            </a:r>
            <a:r>
              <a:rPr b="1" spc="-120" dirty="0" smtClean="0">
                <a:latin typeface="Verdana" panose="020B0604030504040204" pitchFamily="34" charset="0"/>
                <a:ea typeface="Verdana" panose="020B0604030504040204" pitchFamily="34" charset="0"/>
                <a:cs typeface="Arial"/>
              </a:rPr>
              <a:t> </a:t>
            </a:r>
            <a:r>
              <a:rPr b="1" spc="40" dirty="0">
                <a:latin typeface="Verdana" panose="020B0604030504040204" pitchFamily="34" charset="0"/>
                <a:ea typeface="Verdana" panose="020B0604030504040204" pitchFamily="34" charset="0"/>
                <a:cs typeface="Arial"/>
              </a:rPr>
              <a:t>music</a:t>
            </a:r>
            <a:endParaRPr b="1" dirty="0">
              <a:latin typeface="Verdana" panose="020B0604030504040204" pitchFamily="34" charset="0"/>
              <a:ea typeface="Verdana" panose="020B0604030504040204" pitchFamily="34" charset="0"/>
              <a:cs typeface="Arial"/>
            </a:endParaRPr>
          </a:p>
          <a:p>
            <a:pPr marL="22860">
              <a:lnSpc>
                <a:spcPts val="1955"/>
              </a:lnSpc>
            </a:pPr>
            <a:r>
              <a:rPr b="1" u="sng" spc="20" dirty="0">
                <a:latin typeface="Verdana" panose="020B0604030504040204" pitchFamily="34" charset="0"/>
                <a:ea typeface="Verdana" panose="020B0604030504040204" pitchFamily="34" charset="0"/>
                <a:cs typeface="Arial"/>
              </a:rPr>
              <a:t>Lieu</a:t>
            </a:r>
            <a:r>
              <a:rPr b="1" u="sng" spc="-15" dirty="0">
                <a:latin typeface="Verdana" panose="020B0604030504040204" pitchFamily="34" charset="0"/>
                <a:ea typeface="Verdana" panose="020B0604030504040204" pitchFamily="34" charset="0"/>
                <a:cs typeface="Arial"/>
              </a:rPr>
              <a:t> </a:t>
            </a:r>
            <a:r>
              <a:rPr b="1" u="sng" spc="55" dirty="0">
                <a:latin typeface="Verdana" panose="020B0604030504040204" pitchFamily="34" charset="0"/>
                <a:ea typeface="Verdana" panose="020B0604030504040204" pitchFamily="34" charset="0"/>
                <a:cs typeface="Arial"/>
              </a:rPr>
              <a:t>et</a:t>
            </a:r>
            <a:r>
              <a:rPr b="1" u="sng" spc="-15" dirty="0">
                <a:latin typeface="Verdana" panose="020B0604030504040204" pitchFamily="34" charset="0"/>
                <a:ea typeface="Verdana" panose="020B0604030504040204" pitchFamily="34" charset="0"/>
                <a:cs typeface="Arial"/>
              </a:rPr>
              <a:t> </a:t>
            </a:r>
            <a:r>
              <a:rPr b="1" u="sng" spc="40" dirty="0">
                <a:latin typeface="Verdana" panose="020B0604030504040204" pitchFamily="34" charset="0"/>
                <a:ea typeface="Verdana" panose="020B0604030504040204" pitchFamily="34" charset="0"/>
                <a:cs typeface="Arial"/>
              </a:rPr>
              <a:t>dates</a:t>
            </a:r>
            <a:r>
              <a:rPr b="1" u="sng" spc="-15" dirty="0">
                <a:latin typeface="Verdana" panose="020B0604030504040204" pitchFamily="34" charset="0"/>
                <a:ea typeface="Verdana" panose="020B0604030504040204" pitchFamily="34" charset="0"/>
                <a:cs typeface="Arial"/>
              </a:rPr>
              <a:t> </a:t>
            </a:r>
            <a:r>
              <a:rPr b="1" u="sng" spc="65" dirty="0">
                <a:latin typeface="Verdana" panose="020B0604030504040204" pitchFamily="34" charset="0"/>
                <a:ea typeface="Verdana" panose="020B0604030504040204" pitchFamily="34" charset="0"/>
                <a:cs typeface="Arial"/>
              </a:rPr>
              <a:t>activité</a:t>
            </a:r>
            <a:r>
              <a:rPr b="1" u="sng" spc="-10" dirty="0">
                <a:latin typeface="Verdana" panose="020B0604030504040204" pitchFamily="34" charset="0"/>
                <a:ea typeface="Verdana" panose="020B0604030504040204" pitchFamily="34" charset="0"/>
                <a:cs typeface="Arial"/>
              </a:rPr>
              <a:t> :</a:t>
            </a:r>
            <a:r>
              <a:rPr b="1" u="sng" spc="-15" dirty="0">
                <a:latin typeface="Verdana" panose="020B0604030504040204" pitchFamily="34" charset="0"/>
                <a:ea typeface="Verdana" panose="020B0604030504040204" pitchFamily="34" charset="0"/>
                <a:cs typeface="Arial"/>
              </a:rPr>
              <a:t> </a:t>
            </a:r>
            <a:r>
              <a:rPr lang="fr-FR" b="1" spc="-15" dirty="0" smtClean="0">
                <a:latin typeface="Verdana" panose="020B0604030504040204" pitchFamily="34" charset="0"/>
                <a:ea typeface="Verdana" panose="020B0604030504040204" pitchFamily="34" charset="0"/>
                <a:cs typeface="Arial"/>
              </a:rPr>
              <a:t>Aout 2021 </a:t>
            </a:r>
            <a:r>
              <a:rPr b="1" spc="-10" dirty="0" err="1" smtClean="0">
                <a:latin typeface="Verdana" panose="020B0604030504040204" pitchFamily="34" charset="0"/>
                <a:ea typeface="Verdana" panose="020B0604030504040204" pitchFamily="34" charset="0"/>
                <a:cs typeface="Arial"/>
              </a:rPr>
              <a:t>Tournai</a:t>
            </a:r>
            <a:r>
              <a:rPr b="1" spc="-35" dirty="0" smtClean="0">
                <a:latin typeface="Verdana" panose="020B0604030504040204" pitchFamily="34" charset="0"/>
                <a:ea typeface="Verdana" panose="020B0604030504040204" pitchFamily="34" charset="0"/>
                <a:cs typeface="Arial"/>
              </a:rPr>
              <a:t> </a:t>
            </a:r>
            <a:r>
              <a:rPr b="1" spc="245" dirty="0">
                <a:latin typeface="Verdana" panose="020B0604030504040204" pitchFamily="34" charset="0"/>
                <a:ea typeface="Verdana" panose="020B0604030504040204" pitchFamily="34" charset="0"/>
                <a:cs typeface="Arial"/>
              </a:rPr>
              <a:t>–</a:t>
            </a:r>
            <a:r>
              <a:rPr b="1" spc="-35" dirty="0">
                <a:latin typeface="Verdana" panose="020B0604030504040204" pitchFamily="34" charset="0"/>
                <a:ea typeface="Verdana" panose="020B0604030504040204" pitchFamily="34" charset="0"/>
                <a:cs typeface="Arial"/>
              </a:rPr>
              <a:t> </a:t>
            </a:r>
            <a:r>
              <a:rPr b="1" spc="-15" dirty="0">
                <a:latin typeface="Verdana" panose="020B0604030504040204" pitchFamily="34" charset="0"/>
                <a:ea typeface="Verdana" panose="020B0604030504040204" pitchFamily="34" charset="0"/>
                <a:cs typeface="Arial"/>
              </a:rPr>
              <a:t>Festival</a:t>
            </a:r>
            <a:r>
              <a:rPr b="1" spc="-30" dirty="0">
                <a:latin typeface="Verdana" panose="020B0604030504040204" pitchFamily="34" charset="0"/>
                <a:ea typeface="Verdana" panose="020B0604030504040204" pitchFamily="34" charset="0"/>
                <a:cs typeface="Arial"/>
              </a:rPr>
              <a:t> </a:t>
            </a:r>
            <a:r>
              <a:rPr b="1" spc="-15" dirty="0">
                <a:latin typeface="Verdana" panose="020B0604030504040204" pitchFamily="34" charset="0"/>
                <a:ea typeface="Verdana" panose="020B0604030504040204" pitchFamily="34" charset="0"/>
                <a:cs typeface="Arial"/>
              </a:rPr>
              <a:t>des</a:t>
            </a:r>
            <a:r>
              <a:rPr b="1" spc="-35" dirty="0">
                <a:latin typeface="Verdana" panose="020B0604030504040204" pitchFamily="34" charset="0"/>
                <a:ea typeface="Verdana" panose="020B0604030504040204" pitchFamily="34" charset="0"/>
                <a:cs typeface="Arial"/>
              </a:rPr>
              <a:t> </a:t>
            </a:r>
            <a:r>
              <a:rPr b="1" spc="-5" dirty="0">
                <a:latin typeface="Verdana" panose="020B0604030504040204" pitchFamily="34" charset="0"/>
                <a:ea typeface="Verdana" panose="020B0604030504040204" pitchFamily="34" charset="0"/>
                <a:cs typeface="Arial"/>
              </a:rPr>
              <a:t>Rencontres</a:t>
            </a:r>
            <a:r>
              <a:rPr b="1" spc="-35" dirty="0">
                <a:latin typeface="Verdana" panose="020B0604030504040204" pitchFamily="34" charset="0"/>
                <a:ea typeface="Verdana" panose="020B0604030504040204" pitchFamily="34" charset="0"/>
                <a:cs typeface="Arial"/>
              </a:rPr>
              <a:t> </a:t>
            </a:r>
            <a:r>
              <a:rPr b="1" spc="5" dirty="0">
                <a:latin typeface="Verdana" panose="020B0604030504040204" pitchFamily="34" charset="0"/>
                <a:ea typeface="Verdana" panose="020B0604030504040204" pitchFamily="34" charset="0"/>
                <a:cs typeface="Arial"/>
              </a:rPr>
              <a:t>Inattendues</a:t>
            </a:r>
            <a:endParaRPr b="1" dirty="0">
              <a:latin typeface="Verdana" panose="020B0604030504040204" pitchFamily="34" charset="0"/>
              <a:ea typeface="Verdana" panose="020B0604030504040204" pitchFamily="34" charset="0"/>
              <a:cs typeface="Arial"/>
            </a:endParaRPr>
          </a:p>
          <a:p>
            <a:pPr marL="22860">
              <a:lnSpc>
                <a:spcPts val="1995"/>
              </a:lnSpc>
            </a:pPr>
            <a:r>
              <a:rPr b="1" u="sng" spc="35" dirty="0" smtClean="0">
                <a:latin typeface="Verdana" panose="020B0604030504040204" pitchFamily="34" charset="0"/>
                <a:ea typeface="Verdana" panose="020B0604030504040204" pitchFamily="34" charset="0"/>
                <a:cs typeface="Arial"/>
              </a:rPr>
              <a:t>Site </a:t>
            </a:r>
            <a:r>
              <a:rPr b="1" u="sng" spc="30" dirty="0">
                <a:latin typeface="Verdana" panose="020B0604030504040204" pitchFamily="34" charset="0"/>
                <a:ea typeface="Verdana" panose="020B0604030504040204" pitchFamily="34" charset="0"/>
                <a:cs typeface="Arial"/>
              </a:rPr>
              <a:t>web </a:t>
            </a:r>
            <a:r>
              <a:rPr b="1" u="sng" spc="-10" dirty="0">
                <a:latin typeface="Verdana" panose="020B0604030504040204" pitchFamily="34" charset="0"/>
                <a:ea typeface="Verdana" panose="020B0604030504040204" pitchFamily="34" charset="0"/>
                <a:cs typeface="Arial"/>
              </a:rPr>
              <a:t>:</a:t>
            </a:r>
            <a:r>
              <a:rPr b="1" u="sng" spc="-114" dirty="0">
                <a:latin typeface="Verdana" panose="020B0604030504040204" pitchFamily="34" charset="0"/>
                <a:ea typeface="Verdana" panose="020B0604030504040204" pitchFamily="34" charset="0"/>
                <a:cs typeface="Arial"/>
              </a:rPr>
              <a:t> </a:t>
            </a:r>
            <a:r>
              <a:rPr b="1" spc="-10" dirty="0" smtClean="0">
                <a:latin typeface="Verdana" panose="020B0604030504040204" pitchFamily="34" charset="0"/>
                <a:ea typeface="Verdana" panose="020B0604030504040204" pitchFamily="34" charset="0"/>
                <a:cs typeface="Arial"/>
                <a:hlinkClick r:id="rId6"/>
              </a:rPr>
              <a:t>www.sre.hainaut.be</a:t>
            </a:r>
            <a:endParaRPr lang="fr-FR" b="1" spc="-10" dirty="0" smtClean="0">
              <a:latin typeface="Verdana" panose="020B0604030504040204" pitchFamily="34" charset="0"/>
              <a:ea typeface="Verdana" panose="020B0604030504040204" pitchFamily="34" charset="0"/>
              <a:cs typeface="Arial"/>
            </a:endParaRPr>
          </a:p>
          <a:p>
            <a:pPr marL="22860">
              <a:lnSpc>
                <a:spcPts val="1995"/>
              </a:lnSpc>
            </a:pPr>
            <a:endParaRPr sz="1600" b="1" dirty="0">
              <a:latin typeface="Verdana" panose="020B0604030504040204" pitchFamily="34" charset="0"/>
              <a:ea typeface="Verdana" panose="020B0604030504040204" pitchFamily="34" charset="0"/>
              <a:cs typeface="Arial"/>
            </a:endParaRPr>
          </a:p>
        </p:txBody>
      </p:sp>
    </p:spTree>
    <p:extLst>
      <p:ext uri="{BB962C8B-B14F-4D97-AF65-F5344CB8AC3E}">
        <p14:creationId xmlns:p14="http://schemas.microsoft.com/office/powerpoint/2010/main" val="352516238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222250" y="3526348"/>
            <a:ext cx="12801600" cy="6023036"/>
          </a:xfrm>
          <a:custGeom>
            <a:avLst/>
            <a:gdLst/>
            <a:ahLst/>
            <a:cxnLst/>
            <a:rect l="l" t="t" r="r" b="b"/>
            <a:pathLst>
              <a:path w="10534015" h="5581015">
                <a:moveTo>
                  <a:pt x="10533710" y="5580981"/>
                </a:moveTo>
                <a:lnTo>
                  <a:pt x="0" y="5580981"/>
                </a:lnTo>
                <a:lnTo>
                  <a:pt x="0" y="0"/>
                </a:lnTo>
                <a:lnTo>
                  <a:pt x="10533710" y="0"/>
                </a:lnTo>
                <a:lnTo>
                  <a:pt x="10533710" y="5580981"/>
                </a:lnTo>
                <a:close/>
              </a:path>
            </a:pathLst>
          </a:custGeom>
        </p:spPr>
        <p:style>
          <a:lnRef idx="2">
            <a:schemeClr val="dk1"/>
          </a:lnRef>
          <a:fillRef idx="1">
            <a:schemeClr val="lt1"/>
          </a:fillRef>
          <a:effectRef idx="0">
            <a:schemeClr val="dk1"/>
          </a:effectRef>
          <a:fontRef idx="minor">
            <a:schemeClr val="dk1"/>
          </a:fontRef>
        </p:style>
        <p:txBody>
          <a:bodyPr wrap="square" lIns="0" tIns="0" rIns="0" bIns="0" rtlCol="0"/>
          <a:lstStyle/>
          <a:p>
            <a:endParaRPr/>
          </a:p>
        </p:txBody>
      </p:sp>
      <p:sp>
        <p:nvSpPr>
          <p:cNvPr id="5" name="object 5"/>
          <p:cNvSpPr/>
          <p:nvPr/>
        </p:nvSpPr>
        <p:spPr>
          <a:xfrm>
            <a:off x="16824934" y="632633"/>
            <a:ext cx="2373811" cy="1331650"/>
          </a:xfrm>
          <a:prstGeom prst="rect">
            <a:avLst/>
          </a:prstGeom>
          <a:blipFill>
            <a:blip r:embed="rId2" cstate="print"/>
            <a:stretch>
              <a:fillRect/>
            </a:stretch>
          </a:blipFill>
        </p:spPr>
        <p:txBody>
          <a:bodyPr wrap="square" lIns="0" tIns="0" rIns="0" bIns="0" rtlCol="0"/>
          <a:lstStyle/>
          <a:p>
            <a:endParaRPr/>
          </a:p>
        </p:txBody>
      </p:sp>
      <p:sp>
        <p:nvSpPr>
          <p:cNvPr id="6" name="object 6"/>
          <p:cNvSpPr/>
          <p:nvPr/>
        </p:nvSpPr>
        <p:spPr>
          <a:xfrm>
            <a:off x="13257396" y="3979985"/>
            <a:ext cx="6126948" cy="4951290"/>
          </a:xfrm>
          <a:prstGeom prst="rect">
            <a:avLst/>
          </a:prstGeom>
          <a:blipFill>
            <a:blip r:embed="rId3" cstate="print"/>
            <a:stretch>
              <a:fillRect/>
            </a:stretch>
          </a:blipFill>
        </p:spPr>
        <p:txBody>
          <a:bodyPr wrap="square" lIns="0" tIns="0" rIns="0" bIns="0" rtlCol="0"/>
          <a:lstStyle/>
          <a:p>
            <a:endParaRPr/>
          </a:p>
        </p:txBody>
      </p:sp>
      <p:sp>
        <p:nvSpPr>
          <p:cNvPr id="7" name="object 7"/>
          <p:cNvSpPr txBox="1"/>
          <p:nvPr/>
        </p:nvSpPr>
        <p:spPr>
          <a:xfrm>
            <a:off x="455796" y="3961327"/>
            <a:ext cx="12263253" cy="5153077"/>
          </a:xfrm>
          <a:prstGeom prst="rect">
            <a:avLst/>
          </a:prstGeom>
        </p:spPr>
        <p:txBody>
          <a:bodyPr vert="horz" wrap="square" lIns="0" tIns="12065" rIns="0" bIns="0" rtlCol="0">
            <a:spAutoFit/>
          </a:bodyPr>
          <a:lstStyle/>
          <a:p>
            <a:pPr marL="11430" marR="3004820" algn="ctr">
              <a:lnSpc>
                <a:spcPct val="115399"/>
              </a:lnSpc>
              <a:spcBef>
                <a:spcPts val="95"/>
              </a:spcBef>
              <a:tabLst>
                <a:tab pos="1981200" algn="l"/>
                <a:tab pos="4003675" algn="l"/>
                <a:tab pos="5155565" algn="l"/>
                <a:tab pos="6585584" algn="l"/>
              </a:tabLst>
            </a:pPr>
            <a:r>
              <a:rPr sz="2800" b="1" spc="-120" dirty="0" smtClean="0">
                <a:latin typeface="Verdana" panose="020B0604030504040204" pitchFamily="34" charset="0"/>
                <a:ea typeface="Verdana" panose="020B0604030504040204" pitchFamily="34" charset="0"/>
                <a:cs typeface="Arial"/>
              </a:rPr>
              <a:t>RENCO</a:t>
            </a:r>
            <a:r>
              <a:rPr sz="2800" b="1" spc="-150" dirty="0" smtClean="0">
                <a:latin typeface="Verdana" panose="020B0604030504040204" pitchFamily="34" charset="0"/>
                <a:ea typeface="Verdana" panose="020B0604030504040204" pitchFamily="34" charset="0"/>
                <a:cs typeface="Arial"/>
              </a:rPr>
              <a:t>N</a:t>
            </a:r>
            <a:r>
              <a:rPr sz="2800" b="1" spc="-140" dirty="0" smtClean="0">
                <a:latin typeface="Verdana" panose="020B0604030504040204" pitchFamily="34" charset="0"/>
                <a:ea typeface="Verdana" panose="020B0604030504040204" pitchFamily="34" charset="0"/>
                <a:cs typeface="Arial"/>
              </a:rPr>
              <a:t>TR</a:t>
            </a:r>
            <a:r>
              <a:rPr sz="2800" b="1" spc="-155" dirty="0" smtClean="0">
                <a:latin typeface="Verdana" panose="020B0604030504040204" pitchFamily="34" charset="0"/>
                <a:ea typeface="Verdana" panose="020B0604030504040204" pitchFamily="34" charset="0"/>
                <a:cs typeface="Arial"/>
              </a:rPr>
              <a:t>E</a:t>
            </a:r>
            <a:r>
              <a:rPr lang="fr-FR" sz="2800" b="1" dirty="0">
                <a:latin typeface="Verdana" panose="020B0604030504040204" pitchFamily="34" charset="0"/>
                <a:ea typeface="Verdana" panose="020B0604030504040204" pitchFamily="34" charset="0"/>
                <a:cs typeface="Arial"/>
              </a:rPr>
              <a:t> </a:t>
            </a:r>
            <a:r>
              <a:rPr lang="fr-FR" sz="2800" b="1" spc="-105" dirty="0" smtClean="0">
                <a:latin typeface="Verdana" panose="020B0604030504040204" pitchFamily="34" charset="0"/>
                <a:ea typeface="Verdana" panose="020B0604030504040204" pitchFamily="34" charset="0"/>
                <a:cs typeface="Arial"/>
              </a:rPr>
              <a:t>MUSICALE </a:t>
            </a:r>
            <a:r>
              <a:rPr lang="fr-FR" sz="2800" b="1" dirty="0" smtClean="0">
                <a:latin typeface="Verdana" panose="020B0604030504040204" pitchFamily="34" charset="0"/>
                <a:ea typeface="Verdana" panose="020B0604030504040204" pitchFamily="34" charset="0"/>
                <a:cs typeface="Arial"/>
              </a:rPr>
              <a:t> </a:t>
            </a:r>
            <a:r>
              <a:rPr sz="2800" b="1" spc="-105" dirty="0" smtClean="0">
                <a:latin typeface="Verdana" panose="020B0604030504040204" pitchFamily="34" charset="0"/>
                <a:ea typeface="Verdana" panose="020B0604030504040204" pitchFamily="34" charset="0"/>
                <a:cs typeface="Arial"/>
              </a:rPr>
              <a:t>E</a:t>
            </a:r>
            <a:r>
              <a:rPr sz="2800" b="1" spc="-145" dirty="0" smtClean="0">
                <a:latin typeface="Verdana" panose="020B0604030504040204" pitchFamily="34" charset="0"/>
                <a:ea typeface="Verdana" panose="020B0604030504040204" pitchFamily="34" charset="0"/>
                <a:cs typeface="Arial"/>
              </a:rPr>
              <a:t>N</a:t>
            </a:r>
            <a:r>
              <a:rPr sz="2800" b="1" spc="-140" dirty="0" smtClean="0">
                <a:latin typeface="Verdana" panose="020B0604030504040204" pitchFamily="34" charset="0"/>
                <a:ea typeface="Verdana" panose="020B0604030504040204" pitchFamily="34" charset="0"/>
                <a:cs typeface="Arial"/>
              </a:rPr>
              <a:t>TR</a:t>
            </a:r>
            <a:r>
              <a:rPr sz="2800" b="1" spc="-155" dirty="0" smtClean="0">
                <a:latin typeface="Verdana" panose="020B0604030504040204" pitchFamily="34" charset="0"/>
                <a:ea typeface="Verdana" panose="020B0604030504040204" pitchFamily="34" charset="0"/>
                <a:cs typeface="Arial"/>
              </a:rPr>
              <a:t>E</a:t>
            </a:r>
            <a:r>
              <a:rPr lang="fr-FR" sz="2800" b="1" dirty="0">
                <a:latin typeface="Verdana" panose="020B0604030504040204" pitchFamily="34" charset="0"/>
                <a:ea typeface="Verdana" panose="020B0604030504040204" pitchFamily="34" charset="0"/>
                <a:cs typeface="Arial"/>
              </a:rPr>
              <a:t> </a:t>
            </a:r>
            <a:r>
              <a:rPr sz="2800" b="1" spc="-120" dirty="0" smtClean="0">
                <a:latin typeface="Verdana" panose="020B0604030504040204" pitchFamily="34" charset="0"/>
                <a:ea typeface="Verdana" panose="020B0604030504040204" pitchFamily="34" charset="0"/>
                <a:cs typeface="Arial"/>
              </a:rPr>
              <a:t>GANSA</a:t>
            </a:r>
            <a:r>
              <a:rPr sz="2800" b="1" spc="-135" dirty="0" smtClean="0">
                <a:latin typeface="Verdana" panose="020B0604030504040204" pitchFamily="34" charset="0"/>
                <a:ea typeface="Verdana" panose="020B0604030504040204" pitchFamily="34" charset="0"/>
                <a:cs typeface="Arial"/>
              </a:rPr>
              <a:t>N</a:t>
            </a:r>
            <a:r>
              <a:rPr lang="fr-FR" sz="2800" b="1" dirty="0">
                <a:latin typeface="Verdana" panose="020B0604030504040204" pitchFamily="34" charset="0"/>
                <a:ea typeface="Verdana" panose="020B0604030504040204" pitchFamily="34" charset="0"/>
                <a:cs typeface="Arial"/>
              </a:rPr>
              <a:t> </a:t>
            </a:r>
            <a:r>
              <a:rPr sz="2800" b="1" spc="-185" dirty="0" smtClean="0">
                <a:latin typeface="Verdana" panose="020B0604030504040204" pitchFamily="34" charset="0"/>
                <a:ea typeface="Verdana" panose="020B0604030504040204" pitchFamily="34" charset="0"/>
                <a:cs typeface="Arial"/>
              </a:rPr>
              <a:t>E</a:t>
            </a:r>
            <a:r>
              <a:rPr sz="2800" b="1" spc="-70" dirty="0" smtClean="0">
                <a:latin typeface="Verdana" panose="020B0604030504040204" pitchFamily="34" charset="0"/>
                <a:ea typeface="Verdana" panose="020B0604030504040204" pitchFamily="34" charset="0"/>
                <a:cs typeface="Arial"/>
              </a:rPr>
              <a:t>T</a:t>
            </a:r>
            <a:r>
              <a:rPr lang="fr-FR" sz="2800" b="1" spc="-70" dirty="0" smtClean="0">
                <a:latin typeface="Verdana" panose="020B0604030504040204" pitchFamily="34" charset="0"/>
                <a:ea typeface="Verdana" panose="020B0604030504040204" pitchFamily="34" charset="0"/>
                <a:cs typeface="Arial"/>
              </a:rPr>
              <a:t> </a:t>
            </a:r>
            <a:r>
              <a:rPr sz="2800" b="1" spc="-55" dirty="0" smtClean="0">
                <a:latin typeface="Verdana" panose="020B0604030504040204" pitchFamily="34" charset="0"/>
                <a:ea typeface="Verdana" panose="020B0604030504040204" pitchFamily="34" charset="0"/>
                <a:cs typeface="Arial"/>
              </a:rPr>
              <a:t>HAOUSSA</a:t>
            </a:r>
            <a:r>
              <a:rPr lang="fr-FR" sz="2800" b="1" spc="-55" dirty="0" smtClean="0">
                <a:latin typeface="Verdana" panose="020B0604030504040204" pitchFamily="34" charset="0"/>
                <a:ea typeface="Verdana" panose="020B0604030504040204" pitchFamily="34" charset="0"/>
                <a:cs typeface="Arial"/>
              </a:rPr>
              <a:t> </a:t>
            </a:r>
            <a:r>
              <a:rPr sz="2800" b="1" spc="-130" dirty="0" smtClean="0">
                <a:latin typeface="Verdana" panose="020B0604030504040204" pitchFamily="34" charset="0"/>
                <a:ea typeface="Verdana" panose="020B0604030504040204" pitchFamily="34" charset="0"/>
                <a:cs typeface="Arial"/>
              </a:rPr>
              <a:t>CRÉATION</a:t>
            </a:r>
            <a:r>
              <a:rPr sz="2800" b="1" spc="-5" dirty="0" smtClean="0">
                <a:latin typeface="Verdana" panose="020B0604030504040204" pitchFamily="34" charset="0"/>
                <a:ea typeface="Verdana" panose="020B0604030504040204" pitchFamily="34" charset="0"/>
                <a:cs typeface="Arial"/>
              </a:rPr>
              <a:t> </a:t>
            </a:r>
            <a:r>
              <a:rPr sz="2800" b="1" spc="-60" dirty="0">
                <a:latin typeface="Verdana" panose="020B0604030504040204" pitchFamily="34" charset="0"/>
                <a:ea typeface="Verdana" panose="020B0604030504040204" pitchFamily="34" charset="0"/>
                <a:cs typeface="Arial"/>
              </a:rPr>
              <a:t>SLAM</a:t>
            </a:r>
            <a:endParaRPr sz="2800" dirty="0">
              <a:latin typeface="Verdana" panose="020B0604030504040204" pitchFamily="34" charset="0"/>
              <a:ea typeface="Verdana" panose="020B0604030504040204" pitchFamily="34" charset="0"/>
              <a:cs typeface="Arial"/>
            </a:endParaRPr>
          </a:p>
          <a:p>
            <a:pPr>
              <a:lnSpc>
                <a:spcPct val="100000"/>
              </a:lnSpc>
              <a:spcBef>
                <a:spcPts val="20"/>
              </a:spcBef>
            </a:pPr>
            <a:endParaRPr sz="2000" dirty="0">
              <a:latin typeface="Verdana" panose="020B0604030504040204" pitchFamily="34" charset="0"/>
              <a:ea typeface="Verdana" panose="020B0604030504040204" pitchFamily="34" charset="0"/>
              <a:cs typeface="Times New Roman"/>
            </a:endParaRPr>
          </a:p>
          <a:p>
            <a:pPr marR="5080" algn="just">
              <a:lnSpc>
                <a:spcPts val="2600"/>
              </a:lnSpc>
            </a:pPr>
            <a:r>
              <a:rPr sz="2400" spc="15" dirty="0">
                <a:latin typeface="Verdana" panose="020B0604030504040204" pitchFamily="34" charset="0"/>
                <a:ea typeface="Verdana" panose="020B0604030504040204" pitchFamily="34" charset="0"/>
                <a:cs typeface="Arial"/>
              </a:rPr>
              <a:t>Haoussa, </a:t>
            </a:r>
            <a:r>
              <a:rPr sz="2400" spc="50" dirty="0">
                <a:latin typeface="Verdana" panose="020B0604030504040204" pitchFamily="34" charset="0"/>
                <a:ea typeface="Verdana" panose="020B0604030504040204" pitchFamily="34" charset="0"/>
                <a:cs typeface="Arial"/>
              </a:rPr>
              <a:t>héritier </a:t>
            </a:r>
            <a:r>
              <a:rPr sz="2400" spc="5" dirty="0">
                <a:latin typeface="Verdana" panose="020B0604030504040204" pitchFamily="34" charset="0"/>
                <a:ea typeface="Verdana" panose="020B0604030504040204" pitchFamily="34" charset="0"/>
                <a:cs typeface="Arial"/>
              </a:rPr>
              <a:t>de </a:t>
            </a:r>
            <a:r>
              <a:rPr sz="2400" spc="40" dirty="0">
                <a:latin typeface="Verdana" panose="020B0604030504040204" pitchFamily="34" charset="0"/>
                <a:ea typeface="Verdana" panose="020B0604030504040204" pitchFamily="34" charset="0"/>
                <a:cs typeface="Arial"/>
              </a:rPr>
              <a:t>la </a:t>
            </a:r>
            <a:r>
              <a:rPr sz="2400" spc="80" dirty="0">
                <a:latin typeface="Verdana" panose="020B0604030504040204" pitchFamily="34" charset="0"/>
                <a:ea typeface="Verdana" panose="020B0604030504040204" pitchFamily="34" charset="0"/>
                <a:cs typeface="Arial"/>
              </a:rPr>
              <a:t>tradition </a:t>
            </a:r>
            <a:r>
              <a:rPr sz="2400" dirty="0">
                <a:latin typeface="Verdana" panose="020B0604030504040204" pitchFamily="34" charset="0"/>
                <a:ea typeface="Verdana" panose="020B0604030504040204" pitchFamily="34" charset="0"/>
                <a:cs typeface="Arial"/>
              </a:rPr>
              <a:t>Gnawa </a:t>
            </a:r>
            <a:r>
              <a:rPr sz="2400" spc="45" dirty="0">
                <a:latin typeface="Verdana" panose="020B0604030504040204" pitchFamily="34" charset="0"/>
                <a:ea typeface="Verdana" panose="020B0604030504040204" pitchFamily="34" charset="0"/>
                <a:cs typeface="Arial"/>
              </a:rPr>
              <a:t>du </a:t>
            </a:r>
            <a:r>
              <a:rPr sz="2400" spc="40" dirty="0">
                <a:latin typeface="Verdana" panose="020B0604030504040204" pitchFamily="34" charset="0"/>
                <a:ea typeface="Verdana" panose="020B0604030504040204" pitchFamily="34" charset="0"/>
                <a:cs typeface="Arial"/>
              </a:rPr>
              <a:t>Maghreb </a:t>
            </a:r>
            <a:r>
              <a:rPr sz="2400" spc="60" dirty="0">
                <a:latin typeface="Verdana" panose="020B0604030504040204" pitchFamily="34" charset="0"/>
                <a:ea typeface="Verdana" panose="020B0604030504040204" pitchFamily="34" charset="0"/>
                <a:cs typeface="Arial"/>
              </a:rPr>
              <a:t>et </a:t>
            </a:r>
            <a:r>
              <a:rPr sz="2400" spc="25" dirty="0">
                <a:latin typeface="Verdana" panose="020B0604030504040204" pitchFamily="34" charset="0"/>
                <a:ea typeface="Verdana" panose="020B0604030504040204" pitchFamily="34" charset="0"/>
                <a:cs typeface="Arial"/>
              </a:rPr>
              <a:t>des </a:t>
            </a:r>
            <a:r>
              <a:rPr sz="2400" spc="70" dirty="0">
                <a:latin typeface="Verdana" panose="020B0604030504040204" pitchFamily="34" charset="0"/>
                <a:ea typeface="Verdana" panose="020B0604030504040204" pitchFamily="34" charset="0"/>
                <a:cs typeface="Arial"/>
              </a:rPr>
              <a:t>rythmes</a:t>
            </a:r>
            <a:r>
              <a:rPr sz="2400" spc="-195" dirty="0">
                <a:latin typeface="Verdana" panose="020B0604030504040204" pitchFamily="34" charset="0"/>
                <a:ea typeface="Verdana" panose="020B0604030504040204" pitchFamily="34" charset="0"/>
                <a:cs typeface="Arial"/>
              </a:rPr>
              <a:t> </a:t>
            </a:r>
            <a:r>
              <a:rPr sz="2400" spc="70" dirty="0">
                <a:latin typeface="Verdana" panose="020B0604030504040204" pitchFamily="34" charset="0"/>
                <a:ea typeface="Verdana" panose="020B0604030504040204" pitchFamily="34" charset="0"/>
                <a:cs typeface="Arial"/>
              </a:rPr>
              <a:t>tunisiens  </a:t>
            </a:r>
            <a:r>
              <a:rPr sz="2400" spc="60" dirty="0">
                <a:latin typeface="Verdana" panose="020B0604030504040204" pitchFamily="34" charset="0"/>
                <a:ea typeface="Verdana" panose="020B0604030504040204" pitchFamily="34" charset="0"/>
                <a:cs typeface="Arial"/>
              </a:rPr>
              <a:t>et spécifiques </a:t>
            </a:r>
            <a:r>
              <a:rPr sz="2400" spc="15" dirty="0">
                <a:latin typeface="Verdana" panose="020B0604030504040204" pitchFamily="34" charset="0"/>
                <a:ea typeface="Verdana" panose="020B0604030504040204" pitchFamily="34" charset="0"/>
                <a:cs typeface="Arial"/>
              </a:rPr>
              <a:t>se </a:t>
            </a:r>
            <a:r>
              <a:rPr sz="2400" spc="90" dirty="0">
                <a:latin typeface="Verdana" panose="020B0604030504040204" pitchFamily="34" charset="0"/>
                <a:ea typeface="Verdana" panose="020B0604030504040204" pitchFamily="34" charset="0"/>
                <a:cs typeface="Arial"/>
              </a:rPr>
              <a:t>frotte </a:t>
            </a:r>
            <a:r>
              <a:rPr sz="2400" dirty="0">
                <a:latin typeface="Verdana" panose="020B0604030504040204" pitchFamily="34" charset="0"/>
                <a:ea typeface="Verdana" panose="020B0604030504040204" pitchFamily="34" charset="0"/>
                <a:cs typeface="Arial"/>
              </a:rPr>
              <a:t>à </a:t>
            </a:r>
            <a:r>
              <a:rPr sz="2400" spc="30" dirty="0">
                <a:latin typeface="Verdana" panose="020B0604030504040204" pitchFamily="34" charset="0"/>
                <a:ea typeface="Verdana" panose="020B0604030504040204" pitchFamily="34" charset="0"/>
                <a:cs typeface="Arial"/>
              </a:rPr>
              <a:t>l’afro-jazz </a:t>
            </a:r>
            <a:r>
              <a:rPr sz="2400" spc="40" dirty="0">
                <a:latin typeface="Verdana" panose="020B0604030504040204" pitchFamily="34" charset="0"/>
                <a:ea typeface="Verdana" panose="020B0604030504040204" pitchFamily="34" charset="0"/>
                <a:cs typeface="Arial"/>
              </a:rPr>
              <a:t>nomade </a:t>
            </a:r>
            <a:r>
              <a:rPr sz="2400" spc="60" dirty="0">
                <a:latin typeface="Verdana" panose="020B0604030504040204" pitchFamily="34" charset="0"/>
                <a:ea typeface="Verdana" panose="020B0604030504040204" pitchFamily="34" charset="0"/>
                <a:cs typeface="Arial"/>
              </a:rPr>
              <a:t>et </a:t>
            </a:r>
            <a:r>
              <a:rPr sz="2400" spc="50" dirty="0">
                <a:latin typeface="Verdana" panose="020B0604030504040204" pitchFamily="34" charset="0"/>
                <a:ea typeface="Verdana" panose="020B0604030504040204" pitchFamily="34" charset="0"/>
                <a:cs typeface="Arial"/>
              </a:rPr>
              <a:t>sans </a:t>
            </a:r>
            <a:r>
              <a:rPr sz="2400" spc="55" dirty="0">
                <a:latin typeface="Verdana" panose="020B0604030504040204" pitchFamily="34" charset="0"/>
                <a:ea typeface="Verdana" panose="020B0604030504040204" pitchFamily="34" charset="0"/>
                <a:cs typeface="Arial"/>
              </a:rPr>
              <a:t>frontières </a:t>
            </a:r>
            <a:r>
              <a:rPr sz="2400" spc="5" dirty="0">
                <a:latin typeface="Verdana" panose="020B0604030504040204" pitchFamily="34" charset="0"/>
                <a:ea typeface="Verdana" panose="020B0604030504040204" pitchFamily="34" charset="0"/>
                <a:cs typeface="Arial"/>
              </a:rPr>
              <a:t>de Gansan.  </a:t>
            </a:r>
            <a:r>
              <a:rPr sz="2400" spc="20" dirty="0">
                <a:latin typeface="Verdana" panose="020B0604030504040204" pitchFamily="34" charset="0"/>
                <a:ea typeface="Verdana" panose="020B0604030504040204" pitchFamily="34" charset="0"/>
                <a:cs typeface="Arial"/>
              </a:rPr>
              <a:t>Cette</a:t>
            </a:r>
            <a:r>
              <a:rPr sz="2400" spc="-35" dirty="0">
                <a:latin typeface="Verdana" panose="020B0604030504040204" pitchFamily="34" charset="0"/>
                <a:ea typeface="Verdana" panose="020B0604030504040204" pitchFamily="34" charset="0"/>
                <a:cs typeface="Arial"/>
              </a:rPr>
              <a:t> </a:t>
            </a:r>
            <a:r>
              <a:rPr sz="2400" spc="45" dirty="0">
                <a:latin typeface="Verdana" panose="020B0604030504040204" pitchFamily="34" charset="0"/>
                <a:ea typeface="Verdana" panose="020B0604030504040204" pitchFamily="34" charset="0"/>
                <a:cs typeface="Arial"/>
              </a:rPr>
              <a:t>rencontre</a:t>
            </a:r>
            <a:r>
              <a:rPr sz="2400" spc="-30" dirty="0">
                <a:latin typeface="Verdana" panose="020B0604030504040204" pitchFamily="34" charset="0"/>
                <a:ea typeface="Verdana" panose="020B0604030504040204" pitchFamily="34" charset="0"/>
                <a:cs typeface="Arial"/>
              </a:rPr>
              <a:t> </a:t>
            </a:r>
            <a:r>
              <a:rPr sz="2400" spc="60" dirty="0">
                <a:latin typeface="Verdana" panose="020B0604030504040204" pitchFamily="34" charset="0"/>
                <a:ea typeface="Verdana" panose="020B0604030504040204" pitchFamily="34" charset="0"/>
                <a:cs typeface="Arial"/>
              </a:rPr>
              <a:t>musicale</a:t>
            </a:r>
            <a:r>
              <a:rPr sz="2400" spc="-25" dirty="0">
                <a:latin typeface="Verdana" panose="020B0604030504040204" pitchFamily="34" charset="0"/>
                <a:ea typeface="Verdana" panose="020B0604030504040204" pitchFamily="34" charset="0"/>
                <a:cs typeface="Arial"/>
              </a:rPr>
              <a:t> </a:t>
            </a:r>
            <a:r>
              <a:rPr sz="2400" spc="35" dirty="0">
                <a:latin typeface="Verdana" panose="020B0604030504040204" pitchFamily="34" charset="0"/>
                <a:ea typeface="Verdana" panose="020B0604030504040204" pitchFamily="34" charset="0"/>
                <a:cs typeface="Arial"/>
              </a:rPr>
              <a:t>entre</a:t>
            </a:r>
            <a:r>
              <a:rPr sz="2400" spc="-30" dirty="0">
                <a:latin typeface="Verdana" panose="020B0604030504040204" pitchFamily="34" charset="0"/>
                <a:ea typeface="Verdana" panose="020B0604030504040204" pitchFamily="34" charset="0"/>
                <a:cs typeface="Arial"/>
              </a:rPr>
              <a:t> </a:t>
            </a:r>
            <a:r>
              <a:rPr sz="2400" spc="75" dirty="0">
                <a:latin typeface="Verdana" panose="020B0604030504040204" pitchFamily="34" charset="0"/>
                <a:ea typeface="Verdana" panose="020B0604030504040204" pitchFamily="34" charset="0"/>
                <a:cs typeface="Arial"/>
              </a:rPr>
              <a:t>artistes</a:t>
            </a:r>
            <a:r>
              <a:rPr sz="2400" spc="-25" dirty="0">
                <a:latin typeface="Verdana" panose="020B0604030504040204" pitchFamily="34" charset="0"/>
                <a:ea typeface="Verdana" panose="020B0604030504040204" pitchFamily="34" charset="0"/>
                <a:cs typeface="Arial"/>
              </a:rPr>
              <a:t> </a:t>
            </a:r>
            <a:r>
              <a:rPr sz="2400" spc="65" dirty="0">
                <a:latin typeface="Verdana" panose="020B0604030504040204" pitchFamily="34" charset="0"/>
                <a:ea typeface="Verdana" panose="020B0604030504040204" pitchFamily="34" charset="0"/>
                <a:cs typeface="Arial"/>
              </a:rPr>
              <a:t>tunisiens</a:t>
            </a:r>
            <a:r>
              <a:rPr sz="2400" spc="-30" dirty="0">
                <a:latin typeface="Verdana" panose="020B0604030504040204" pitchFamily="34" charset="0"/>
                <a:ea typeface="Verdana" panose="020B0604030504040204" pitchFamily="34" charset="0"/>
                <a:cs typeface="Arial"/>
              </a:rPr>
              <a:t> </a:t>
            </a:r>
            <a:r>
              <a:rPr sz="2400" spc="60" dirty="0">
                <a:latin typeface="Verdana" panose="020B0604030504040204" pitchFamily="34" charset="0"/>
                <a:ea typeface="Verdana" panose="020B0604030504040204" pitchFamily="34" charset="0"/>
                <a:cs typeface="Arial"/>
              </a:rPr>
              <a:t>et</a:t>
            </a:r>
            <a:r>
              <a:rPr sz="2400" spc="-25" dirty="0">
                <a:latin typeface="Verdana" panose="020B0604030504040204" pitchFamily="34" charset="0"/>
                <a:ea typeface="Verdana" panose="020B0604030504040204" pitchFamily="34" charset="0"/>
                <a:cs typeface="Arial"/>
              </a:rPr>
              <a:t> </a:t>
            </a:r>
            <a:r>
              <a:rPr sz="2400" spc="30" dirty="0">
                <a:latin typeface="Verdana" panose="020B0604030504040204" pitchFamily="34" charset="0"/>
                <a:ea typeface="Verdana" panose="020B0604030504040204" pitchFamily="34" charset="0"/>
                <a:cs typeface="Arial"/>
              </a:rPr>
              <a:t>belges</a:t>
            </a:r>
            <a:r>
              <a:rPr sz="2400" spc="-35" dirty="0">
                <a:latin typeface="Verdana" panose="020B0604030504040204" pitchFamily="34" charset="0"/>
                <a:ea typeface="Verdana" panose="020B0604030504040204" pitchFamily="34" charset="0"/>
                <a:cs typeface="Arial"/>
              </a:rPr>
              <a:t> </a:t>
            </a:r>
            <a:r>
              <a:rPr sz="2400" spc="80" dirty="0">
                <a:latin typeface="Verdana" panose="020B0604030504040204" pitchFamily="34" charset="0"/>
                <a:ea typeface="Verdana" panose="020B0604030504040204" pitchFamily="34" charset="0"/>
                <a:cs typeface="Arial"/>
              </a:rPr>
              <a:t>faisant</a:t>
            </a:r>
            <a:r>
              <a:rPr sz="2400" spc="-30" dirty="0">
                <a:latin typeface="Verdana" panose="020B0604030504040204" pitchFamily="34" charset="0"/>
                <a:ea typeface="Verdana" panose="020B0604030504040204" pitchFamily="34" charset="0"/>
                <a:cs typeface="Arial"/>
              </a:rPr>
              <a:t> </a:t>
            </a:r>
            <a:r>
              <a:rPr sz="2400" spc="40" dirty="0">
                <a:latin typeface="Verdana" panose="020B0604030504040204" pitchFamily="34" charset="0"/>
                <a:ea typeface="Verdana" panose="020B0604030504040204" pitchFamily="34" charset="0"/>
                <a:cs typeface="Arial"/>
              </a:rPr>
              <a:t>la</a:t>
            </a:r>
            <a:r>
              <a:rPr sz="2400" spc="-30" dirty="0">
                <a:latin typeface="Verdana" panose="020B0604030504040204" pitchFamily="34" charset="0"/>
                <a:ea typeface="Verdana" panose="020B0604030504040204" pitchFamily="34" charset="0"/>
                <a:cs typeface="Arial"/>
              </a:rPr>
              <a:t> </a:t>
            </a:r>
            <a:r>
              <a:rPr sz="2400" spc="85" dirty="0">
                <a:latin typeface="Verdana" panose="020B0604030504040204" pitchFamily="34" charset="0"/>
                <a:ea typeface="Verdana" panose="020B0604030504040204" pitchFamily="34" charset="0"/>
                <a:cs typeface="Arial"/>
              </a:rPr>
              <a:t>jonction  </a:t>
            </a:r>
            <a:r>
              <a:rPr sz="2400" spc="35" dirty="0">
                <a:latin typeface="Verdana" panose="020B0604030504040204" pitchFamily="34" charset="0"/>
                <a:ea typeface="Verdana" panose="020B0604030504040204" pitchFamily="34" charset="0"/>
                <a:cs typeface="Arial"/>
              </a:rPr>
              <a:t>entre </a:t>
            </a:r>
            <a:r>
              <a:rPr sz="2400" spc="25" dirty="0">
                <a:latin typeface="Verdana" panose="020B0604030504040204" pitchFamily="34" charset="0"/>
                <a:ea typeface="Verdana" panose="020B0604030504040204" pitchFamily="34" charset="0"/>
                <a:cs typeface="Arial"/>
              </a:rPr>
              <a:t>deux </a:t>
            </a:r>
            <a:r>
              <a:rPr sz="2400" spc="40" dirty="0">
                <a:latin typeface="Verdana" panose="020B0604030504040204" pitchFamily="34" charset="0"/>
                <a:ea typeface="Verdana" panose="020B0604030504040204" pitchFamily="34" charset="0"/>
                <a:cs typeface="Arial"/>
              </a:rPr>
              <a:t>cultures, propose </a:t>
            </a:r>
            <a:r>
              <a:rPr sz="2400" spc="20" dirty="0">
                <a:latin typeface="Verdana" panose="020B0604030504040204" pitchFamily="34" charset="0"/>
                <a:ea typeface="Verdana" panose="020B0604030504040204" pitchFamily="34" charset="0"/>
                <a:cs typeface="Arial"/>
              </a:rPr>
              <a:t>une </a:t>
            </a:r>
            <a:r>
              <a:rPr sz="2400" spc="55" dirty="0">
                <a:latin typeface="Verdana" panose="020B0604030504040204" pitchFamily="34" charset="0"/>
                <a:ea typeface="Verdana" panose="020B0604030504040204" pitchFamily="34" charset="0"/>
                <a:cs typeface="Arial"/>
              </a:rPr>
              <a:t>création </a:t>
            </a:r>
            <a:r>
              <a:rPr sz="2400" spc="35" dirty="0">
                <a:latin typeface="Verdana" panose="020B0604030504040204" pitchFamily="34" charset="0"/>
                <a:ea typeface="Verdana" panose="020B0604030504040204" pitchFamily="34" charset="0"/>
                <a:cs typeface="Arial"/>
              </a:rPr>
              <a:t>musicale, </a:t>
            </a:r>
            <a:r>
              <a:rPr sz="2400" spc="5" dirty="0">
                <a:latin typeface="Verdana" panose="020B0604030504040204" pitchFamily="34" charset="0"/>
                <a:ea typeface="Verdana" panose="020B0604030504040204" pitchFamily="34" charset="0"/>
                <a:cs typeface="Arial"/>
              </a:rPr>
              <a:t>de </a:t>
            </a:r>
            <a:r>
              <a:rPr sz="2400" spc="60" dirty="0">
                <a:latin typeface="Verdana" panose="020B0604030504040204" pitchFamily="34" charset="0"/>
                <a:ea typeface="Verdana" panose="020B0604030504040204" pitchFamily="34" charset="0"/>
                <a:cs typeface="Arial"/>
              </a:rPr>
              <a:t>textes et </a:t>
            </a:r>
            <a:r>
              <a:rPr sz="2400" spc="5" dirty="0">
                <a:latin typeface="Verdana" panose="020B0604030504040204" pitchFamily="34" charset="0"/>
                <a:ea typeface="Verdana" panose="020B0604030504040204" pitchFamily="34" charset="0"/>
                <a:cs typeface="Arial"/>
              </a:rPr>
              <a:t>de </a:t>
            </a:r>
            <a:r>
              <a:rPr sz="2400" spc="40" dirty="0">
                <a:latin typeface="Verdana" panose="020B0604030504040204" pitchFamily="34" charset="0"/>
                <a:ea typeface="Verdana" panose="020B0604030504040204" pitchFamily="34" charset="0"/>
                <a:cs typeface="Arial"/>
              </a:rPr>
              <a:t>poésies  </a:t>
            </a:r>
            <a:r>
              <a:rPr sz="2400" spc="30" dirty="0">
                <a:latin typeface="Verdana" panose="020B0604030504040204" pitchFamily="34" charset="0"/>
                <a:ea typeface="Verdana" panose="020B0604030504040204" pitchFamily="34" charset="0"/>
                <a:cs typeface="Arial"/>
              </a:rPr>
              <a:t>par </a:t>
            </a:r>
            <a:r>
              <a:rPr sz="2400" spc="20" dirty="0">
                <a:latin typeface="Verdana" panose="020B0604030504040204" pitchFamily="34" charset="0"/>
                <a:ea typeface="Verdana" panose="020B0604030504040204" pitchFamily="34" charset="0"/>
                <a:cs typeface="Arial"/>
              </a:rPr>
              <a:t>le </a:t>
            </a:r>
            <a:r>
              <a:rPr sz="2400" spc="60" dirty="0">
                <a:latin typeface="Verdana" panose="020B0604030504040204" pitchFamily="34" charset="0"/>
                <a:ea typeface="Verdana" panose="020B0604030504040204" pitchFamily="34" charset="0"/>
                <a:cs typeface="Arial"/>
              </a:rPr>
              <a:t>biais </a:t>
            </a:r>
            <a:r>
              <a:rPr sz="2400" spc="45" dirty="0">
                <a:latin typeface="Verdana" panose="020B0604030504040204" pitchFamily="34" charset="0"/>
                <a:ea typeface="Verdana" panose="020B0604030504040204" pitchFamily="34" charset="0"/>
                <a:cs typeface="Arial"/>
              </a:rPr>
              <a:t>du</a:t>
            </a:r>
            <a:r>
              <a:rPr sz="2400" spc="-215" dirty="0">
                <a:latin typeface="Verdana" panose="020B0604030504040204" pitchFamily="34" charset="0"/>
                <a:ea typeface="Verdana" panose="020B0604030504040204" pitchFamily="34" charset="0"/>
                <a:cs typeface="Arial"/>
              </a:rPr>
              <a:t> </a:t>
            </a:r>
            <a:r>
              <a:rPr sz="2400" spc="60" dirty="0">
                <a:latin typeface="Verdana" panose="020B0604030504040204" pitchFamily="34" charset="0"/>
                <a:ea typeface="Verdana" panose="020B0604030504040204" pitchFamily="34" charset="0"/>
                <a:cs typeface="Arial"/>
              </a:rPr>
              <a:t>slam</a:t>
            </a:r>
            <a:r>
              <a:rPr sz="2400" spc="60" dirty="0" smtClean="0">
                <a:latin typeface="Verdana" panose="020B0604030504040204" pitchFamily="34" charset="0"/>
                <a:ea typeface="Verdana" panose="020B0604030504040204" pitchFamily="34" charset="0"/>
                <a:cs typeface="Arial"/>
              </a:rPr>
              <a:t>.</a:t>
            </a:r>
            <a:endParaRPr lang="fr-FR" sz="2400" spc="60" dirty="0" smtClean="0">
              <a:latin typeface="Verdana" panose="020B0604030504040204" pitchFamily="34" charset="0"/>
              <a:ea typeface="Verdana" panose="020B0604030504040204" pitchFamily="34" charset="0"/>
              <a:cs typeface="Arial"/>
            </a:endParaRPr>
          </a:p>
          <a:p>
            <a:pPr marR="5080" algn="just">
              <a:lnSpc>
                <a:spcPts val="2600"/>
              </a:lnSpc>
            </a:pPr>
            <a:endParaRPr sz="2400" dirty="0">
              <a:latin typeface="Verdana" panose="020B0604030504040204" pitchFamily="34" charset="0"/>
              <a:ea typeface="Verdana" panose="020B0604030504040204" pitchFamily="34" charset="0"/>
              <a:cs typeface="Arial"/>
            </a:endParaRPr>
          </a:p>
          <a:p>
            <a:pPr>
              <a:lnSpc>
                <a:spcPct val="100000"/>
              </a:lnSpc>
              <a:spcBef>
                <a:spcPts val="50"/>
              </a:spcBef>
            </a:pPr>
            <a:endParaRPr sz="3550" dirty="0">
              <a:latin typeface="Times New Roman"/>
              <a:cs typeface="Times New Roman"/>
            </a:endParaRPr>
          </a:p>
          <a:p>
            <a:pPr marL="1270">
              <a:lnSpc>
                <a:spcPts val="1995"/>
              </a:lnSpc>
            </a:pPr>
            <a:r>
              <a:rPr lang="fr-FR" b="1" u="sng" spc="20" dirty="0" smtClean="0">
                <a:latin typeface="Verdana" panose="020B0604030504040204" pitchFamily="34" charset="0"/>
                <a:ea typeface="Verdana" panose="020B0604030504040204" pitchFamily="34" charset="0"/>
                <a:cs typeface="Arial"/>
              </a:rPr>
              <a:t>Partenaire </a:t>
            </a:r>
            <a:r>
              <a:rPr lang="fr-FR" b="1" u="sng" spc="20" dirty="0" smtClean="0">
                <a:latin typeface="Verdana" panose="020B0604030504040204" pitchFamily="34" charset="0"/>
                <a:ea typeface="Verdana" panose="020B0604030504040204" pitchFamily="34" charset="0"/>
                <a:cs typeface="Arial"/>
              </a:rPr>
              <a:t>en Belgique</a:t>
            </a:r>
            <a:r>
              <a:rPr lang="fr-FR" b="1" u="sng" spc="20" dirty="0" smtClean="0">
                <a:latin typeface="Verdana" panose="020B0604030504040204" pitchFamily="34" charset="0"/>
                <a:ea typeface="Verdana" panose="020B0604030504040204" pitchFamily="34" charset="0"/>
                <a:cs typeface="Arial"/>
              </a:rPr>
              <a:t> </a:t>
            </a:r>
            <a:r>
              <a:rPr b="1" u="sng" spc="-10" dirty="0" smtClean="0">
                <a:latin typeface="Verdana" panose="020B0604030504040204" pitchFamily="34" charset="0"/>
                <a:ea typeface="Verdana" panose="020B0604030504040204" pitchFamily="34" charset="0"/>
                <a:cs typeface="Arial"/>
              </a:rPr>
              <a:t>: </a:t>
            </a:r>
            <a:r>
              <a:rPr b="1" dirty="0">
                <a:latin typeface="Verdana" panose="020B0604030504040204" pitchFamily="34" charset="0"/>
                <a:ea typeface="Verdana" panose="020B0604030504040204" pitchFamily="34" charset="0"/>
                <a:cs typeface="Arial"/>
              </a:rPr>
              <a:t>Art </a:t>
            </a:r>
            <a:r>
              <a:rPr b="1" spc="-20" dirty="0">
                <a:latin typeface="Verdana" panose="020B0604030504040204" pitchFamily="34" charset="0"/>
                <a:ea typeface="Verdana" panose="020B0604030504040204" pitchFamily="34" charset="0"/>
                <a:cs typeface="Arial"/>
              </a:rPr>
              <a:t>Lines </a:t>
            </a:r>
            <a:r>
              <a:rPr b="1" spc="5" dirty="0">
                <a:latin typeface="Verdana" panose="020B0604030504040204" pitchFamily="34" charset="0"/>
                <a:ea typeface="Verdana" panose="020B0604030504040204" pitchFamily="34" charset="0"/>
                <a:cs typeface="Arial"/>
              </a:rPr>
              <a:t>Productions (co-production </a:t>
            </a:r>
            <a:r>
              <a:rPr b="1" spc="-35" dirty="0">
                <a:latin typeface="Verdana" panose="020B0604030504040204" pitchFamily="34" charset="0"/>
                <a:ea typeface="Verdana" panose="020B0604030504040204" pitchFamily="34" charset="0"/>
                <a:cs typeface="Arial"/>
              </a:rPr>
              <a:t>Les </a:t>
            </a:r>
            <a:r>
              <a:rPr b="1" spc="-5" dirty="0">
                <a:latin typeface="Verdana" panose="020B0604030504040204" pitchFamily="34" charset="0"/>
                <a:ea typeface="Verdana" panose="020B0604030504040204" pitchFamily="34" charset="0"/>
                <a:cs typeface="Arial"/>
              </a:rPr>
              <a:t>Rencontres</a:t>
            </a:r>
            <a:r>
              <a:rPr b="1" spc="-215" dirty="0">
                <a:latin typeface="Verdana" panose="020B0604030504040204" pitchFamily="34" charset="0"/>
                <a:ea typeface="Verdana" panose="020B0604030504040204" pitchFamily="34" charset="0"/>
                <a:cs typeface="Arial"/>
              </a:rPr>
              <a:t> </a:t>
            </a:r>
            <a:r>
              <a:rPr b="1" dirty="0">
                <a:latin typeface="Verdana" panose="020B0604030504040204" pitchFamily="34" charset="0"/>
                <a:ea typeface="Verdana" panose="020B0604030504040204" pitchFamily="34" charset="0"/>
                <a:cs typeface="Arial"/>
              </a:rPr>
              <a:t>Inattendues)</a:t>
            </a:r>
          </a:p>
          <a:p>
            <a:pPr marL="1270">
              <a:lnSpc>
                <a:spcPts val="1955"/>
              </a:lnSpc>
            </a:pPr>
            <a:r>
              <a:rPr lang="fr-FR" b="1" u="sng" spc="20" dirty="0" smtClean="0">
                <a:latin typeface="Verdana" panose="020B0604030504040204" pitchFamily="34" charset="0"/>
                <a:ea typeface="Verdana" panose="020B0604030504040204" pitchFamily="34" charset="0"/>
                <a:cs typeface="Arial"/>
              </a:rPr>
              <a:t>Partenaire </a:t>
            </a:r>
            <a:r>
              <a:rPr lang="fr-FR" b="1" u="sng" spc="20" dirty="0" smtClean="0">
                <a:latin typeface="Verdana" panose="020B0604030504040204" pitchFamily="34" charset="0"/>
                <a:ea typeface="Verdana" panose="020B0604030504040204" pitchFamily="34" charset="0"/>
                <a:cs typeface="Arial"/>
              </a:rPr>
              <a:t>en Tunisie</a:t>
            </a:r>
            <a:r>
              <a:rPr b="1" u="sng" spc="-10" dirty="0" smtClean="0">
                <a:latin typeface="Verdana" panose="020B0604030504040204" pitchFamily="34" charset="0"/>
                <a:ea typeface="Verdana" panose="020B0604030504040204" pitchFamily="34" charset="0"/>
                <a:cs typeface="Arial"/>
              </a:rPr>
              <a:t>: </a:t>
            </a:r>
            <a:r>
              <a:rPr b="1" spc="-40" dirty="0">
                <a:latin typeface="Verdana" panose="020B0604030504040204" pitchFamily="34" charset="0"/>
                <a:ea typeface="Verdana" panose="020B0604030504040204" pitchFamily="34" charset="0"/>
                <a:cs typeface="Arial"/>
              </a:rPr>
              <a:t>La</a:t>
            </a:r>
            <a:r>
              <a:rPr b="1" spc="-140" dirty="0">
                <a:latin typeface="Verdana" panose="020B0604030504040204" pitchFamily="34" charset="0"/>
                <a:ea typeface="Verdana" panose="020B0604030504040204" pitchFamily="34" charset="0"/>
                <a:cs typeface="Arial"/>
              </a:rPr>
              <a:t> </a:t>
            </a:r>
            <a:r>
              <a:rPr b="1" spc="-15" dirty="0">
                <a:latin typeface="Verdana" panose="020B0604030504040204" pitchFamily="34" charset="0"/>
                <a:ea typeface="Verdana" panose="020B0604030504040204" pitchFamily="34" charset="0"/>
                <a:cs typeface="Arial"/>
              </a:rPr>
              <a:t>Fabrique</a:t>
            </a:r>
            <a:endParaRPr b="1" dirty="0">
              <a:latin typeface="Verdana" panose="020B0604030504040204" pitchFamily="34" charset="0"/>
              <a:ea typeface="Verdana" panose="020B0604030504040204" pitchFamily="34" charset="0"/>
              <a:cs typeface="Arial"/>
            </a:endParaRPr>
          </a:p>
          <a:p>
            <a:pPr marL="1270">
              <a:lnSpc>
                <a:spcPts val="1955"/>
              </a:lnSpc>
            </a:pPr>
            <a:r>
              <a:rPr b="1" u="sng" spc="20" dirty="0">
                <a:latin typeface="Verdana" panose="020B0604030504040204" pitchFamily="34" charset="0"/>
                <a:ea typeface="Verdana" panose="020B0604030504040204" pitchFamily="34" charset="0"/>
                <a:cs typeface="Arial"/>
              </a:rPr>
              <a:t>Lieu </a:t>
            </a:r>
            <a:r>
              <a:rPr b="1" u="sng" spc="55" dirty="0">
                <a:latin typeface="Verdana" panose="020B0604030504040204" pitchFamily="34" charset="0"/>
                <a:ea typeface="Verdana" panose="020B0604030504040204" pitchFamily="34" charset="0"/>
                <a:cs typeface="Arial"/>
              </a:rPr>
              <a:t>et </a:t>
            </a:r>
            <a:r>
              <a:rPr b="1" u="sng" spc="40" dirty="0">
                <a:latin typeface="Verdana" panose="020B0604030504040204" pitchFamily="34" charset="0"/>
                <a:ea typeface="Verdana" panose="020B0604030504040204" pitchFamily="34" charset="0"/>
                <a:cs typeface="Arial"/>
              </a:rPr>
              <a:t>dates </a:t>
            </a:r>
            <a:r>
              <a:rPr b="1" u="sng" spc="65" dirty="0">
                <a:latin typeface="Verdana" panose="020B0604030504040204" pitchFamily="34" charset="0"/>
                <a:ea typeface="Verdana" panose="020B0604030504040204" pitchFamily="34" charset="0"/>
                <a:cs typeface="Arial"/>
              </a:rPr>
              <a:t>activité </a:t>
            </a:r>
            <a:r>
              <a:rPr b="1" u="sng" spc="-10" dirty="0">
                <a:latin typeface="Verdana" panose="020B0604030504040204" pitchFamily="34" charset="0"/>
                <a:ea typeface="Verdana" panose="020B0604030504040204" pitchFamily="34" charset="0"/>
                <a:cs typeface="Arial"/>
              </a:rPr>
              <a:t>: </a:t>
            </a:r>
            <a:r>
              <a:rPr lang="fr-FR" b="1" spc="-10" dirty="0" smtClean="0">
                <a:latin typeface="Verdana" panose="020B0604030504040204" pitchFamily="34" charset="0"/>
                <a:ea typeface="Verdana" panose="020B0604030504040204" pitchFamily="34" charset="0"/>
                <a:cs typeface="Arial"/>
              </a:rPr>
              <a:t>Festival de Jazz à Carthage, </a:t>
            </a:r>
            <a:r>
              <a:rPr b="1" spc="-10" dirty="0" err="1" smtClean="0">
                <a:latin typeface="Verdana" panose="020B0604030504040204" pitchFamily="34" charset="0"/>
                <a:ea typeface="Verdana" panose="020B0604030504040204" pitchFamily="34" charset="0"/>
                <a:cs typeface="Arial"/>
              </a:rPr>
              <a:t>Tournai</a:t>
            </a:r>
            <a:r>
              <a:rPr b="1" spc="-10" dirty="0" smtClean="0">
                <a:latin typeface="Verdana" panose="020B0604030504040204" pitchFamily="34" charset="0"/>
                <a:ea typeface="Verdana" panose="020B0604030504040204" pitchFamily="34" charset="0"/>
                <a:cs typeface="Arial"/>
              </a:rPr>
              <a:t> </a:t>
            </a:r>
            <a:r>
              <a:rPr b="1" spc="-15" dirty="0">
                <a:latin typeface="Verdana" panose="020B0604030504040204" pitchFamily="34" charset="0"/>
                <a:ea typeface="Verdana" panose="020B0604030504040204" pitchFamily="34" charset="0"/>
                <a:cs typeface="Arial"/>
              </a:rPr>
              <a:t>Festival </a:t>
            </a:r>
            <a:r>
              <a:rPr b="1" spc="-70" dirty="0">
                <a:latin typeface="Verdana" panose="020B0604030504040204" pitchFamily="34" charset="0"/>
                <a:ea typeface="Verdana" panose="020B0604030504040204" pitchFamily="34" charset="0"/>
                <a:cs typeface="Arial"/>
              </a:rPr>
              <a:t>«Les </a:t>
            </a:r>
            <a:r>
              <a:rPr b="1" spc="-5" dirty="0" smtClean="0">
                <a:latin typeface="Verdana" panose="020B0604030504040204" pitchFamily="34" charset="0"/>
                <a:ea typeface="Verdana" panose="020B0604030504040204" pitchFamily="34" charset="0"/>
                <a:cs typeface="Arial"/>
              </a:rPr>
              <a:t>Rencontres</a:t>
            </a:r>
            <a:r>
              <a:rPr lang="fr-FR" b="1" spc="-5" dirty="0" smtClean="0">
                <a:latin typeface="Verdana" panose="020B0604030504040204" pitchFamily="34" charset="0"/>
                <a:ea typeface="Verdana" panose="020B0604030504040204" pitchFamily="34" charset="0"/>
                <a:cs typeface="Arial"/>
              </a:rPr>
              <a:t> </a:t>
            </a:r>
            <a:r>
              <a:rPr b="1" dirty="0" err="1" smtClean="0">
                <a:latin typeface="Verdana" panose="020B0604030504040204" pitchFamily="34" charset="0"/>
                <a:ea typeface="Verdana" panose="020B0604030504040204" pitchFamily="34" charset="0"/>
                <a:cs typeface="Arial"/>
              </a:rPr>
              <a:t>Inattendues</a:t>
            </a:r>
            <a:r>
              <a:rPr b="1" spc="-310" dirty="0" smtClean="0">
                <a:latin typeface="Verdana" panose="020B0604030504040204" pitchFamily="34" charset="0"/>
                <a:ea typeface="Verdana" panose="020B0604030504040204" pitchFamily="34" charset="0"/>
                <a:cs typeface="Arial"/>
              </a:rPr>
              <a:t> </a:t>
            </a:r>
            <a:r>
              <a:rPr b="1" spc="-190" dirty="0">
                <a:latin typeface="Verdana" panose="020B0604030504040204" pitchFamily="34" charset="0"/>
                <a:ea typeface="Verdana" panose="020B0604030504040204" pitchFamily="34" charset="0"/>
                <a:cs typeface="Arial"/>
              </a:rPr>
              <a:t>» </a:t>
            </a:r>
            <a:r>
              <a:rPr b="1" spc="-20" dirty="0" err="1" smtClean="0">
                <a:latin typeface="Verdana" panose="020B0604030504040204" pitchFamily="34" charset="0"/>
                <a:ea typeface="Verdana" panose="020B0604030504040204" pitchFamily="34" charset="0"/>
                <a:cs typeface="Arial"/>
              </a:rPr>
              <a:t>Tunisie</a:t>
            </a:r>
            <a:r>
              <a:rPr lang="fr-FR" b="1" spc="-20" dirty="0" smtClean="0">
                <a:latin typeface="Verdana" panose="020B0604030504040204" pitchFamily="34" charset="0"/>
                <a:ea typeface="Verdana" panose="020B0604030504040204" pitchFamily="34" charset="0"/>
                <a:cs typeface="Arial"/>
              </a:rPr>
              <a:t> 2021</a:t>
            </a:r>
            <a:endParaRPr b="1" dirty="0">
              <a:latin typeface="Verdana" panose="020B0604030504040204" pitchFamily="34" charset="0"/>
              <a:ea typeface="Verdana" panose="020B0604030504040204" pitchFamily="34" charset="0"/>
              <a:cs typeface="Arial"/>
            </a:endParaRPr>
          </a:p>
          <a:p>
            <a:pPr marL="1270">
              <a:lnSpc>
                <a:spcPts val="1995"/>
              </a:lnSpc>
            </a:pPr>
            <a:r>
              <a:rPr b="1" u="sng" spc="35" dirty="0" smtClean="0">
                <a:latin typeface="Verdana" panose="020B0604030504040204" pitchFamily="34" charset="0"/>
                <a:ea typeface="Verdana" panose="020B0604030504040204" pitchFamily="34" charset="0"/>
                <a:cs typeface="Arial"/>
              </a:rPr>
              <a:t>Site </a:t>
            </a:r>
            <a:r>
              <a:rPr b="1" u="sng" spc="30" dirty="0">
                <a:latin typeface="Verdana" panose="020B0604030504040204" pitchFamily="34" charset="0"/>
                <a:ea typeface="Verdana" panose="020B0604030504040204" pitchFamily="34" charset="0"/>
                <a:cs typeface="Arial"/>
              </a:rPr>
              <a:t>web </a:t>
            </a:r>
            <a:r>
              <a:rPr b="1" u="sng" spc="-10" dirty="0">
                <a:latin typeface="Verdana" panose="020B0604030504040204" pitchFamily="34" charset="0"/>
                <a:ea typeface="Verdana" panose="020B0604030504040204" pitchFamily="34" charset="0"/>
                <a:cs typeface="Arial"/>
              </a:rPr>
              <a:t>:</a:t>
            </a:r>
            <a:r>
              <a:rPr b="1" u="sng" spc="-114" dirty="0">
                <a:latin typeface="Verdana" panose="020B0604030504040204" pitchFamily="34" charset="0"/>
                <a:ea typeface="Verdana" panose="020B0604030504040204" pitchFamily="34" charset="0"/>
                <a:cs typeface="Arial"/>
              </a:rPr>
              <a:t> </a:t>
            </a:r>
            <a:r>
              <a:rPr b="1" spc="15" dirty="0">
                <a:latin typeface="Verdana" panose="020B0604030504040204" pitchFamily="34" charset="0"/>
                <a:ea typeface="Verdana" panose="020B0604030504040204" pitchFamily="34" charset="0"/>
                <a:cs typeface="Arial"/>
                <a:hlinkClick r:id="rId4"/>
              </a:rPr>
              <a:t>www.facebook.com/artlinesprod</a:t>
            </a:r>
            <a:endParaRPr b="1" dirty="0">
              <a:latin typeface="Verdana" panose="020B0604030504040204" pitchFamily="34" charset="0"/>
              <a:ea typeface="Verdana" panose="020B0604030504040204" pitchFamily="34" charset="0"/>
              <a:cs typeface="Arial"/>
            </a:endParaRPr>
          </a:p>
        </p:txBody>
      </p:sp>
      <p:sp>
        <p:nvSpPr>
          <p:cNvPr id="3" name="Espace réservé de la date 2"/>
          <p:cNvSpPr>
            <a:spLocks noGrp="1"/>
          </p:cNvSpPr>
          <p:nvPr>
            <p:ph type="dt" sz="half" idx="6"/>
          </p:nvPr>
        </p:nvSpPr>
        <p:spPr/>
        <p:txBody>
          <a:bodyPr/>
          <a:lstStyle/>
          <a:p>
            <a:fld id="{9B697BFB-8753-449E-A648-FFD2F0BB6333}" type="datetime1">
              <a:rPr lang="fr-FR" smtClean="0"/>
              <a:t>03/02/2021</a:t>
            </a:fld>
            <a:endParaRPr lang="en-US"/>
          </a:p>
        </p:txBody>
      </p:sp>
      <p:sp>
        <p:nvSpPr>
          <p:cNvPr id="9" name="Espace réservé du numéro de diapositive 8"/>
          <p:cNvSpPr>
            <a:spLocks noGrp="1"/>
          </p:cNvSpPr>
          <p:nvPr>
            <p:ph type="sldNum" sz="quarter" idx="7"/>
          </p:nvPr>
        </p:nvSpPr>
        <p:spPr/>
        <p:txBody>
          <a:bodyPr/>
          <a:lstStyle/>
          <a:p>
            <a:fld id="{B6F15528-21DE-4FAA-801E-634DDDAF4B2B}" type="slidenum">
              <a:rPr lang="fr-FR" smtClean="0"/>
              <a:pPr/>
              <a:t>19</a:t>
            </a:fld>
            <a:endParaRPr lang="fr-FR"/>
          </a:p>
        </p:txBody>
      </p:sp>
      <p:pic>
        <p:nvPicPr>
          <p:cNvPr id="10" name="Picture 4" descr="C:\Délégation Wallonies Bruxelles\Communication\TEM\LOGO TEM 2020-2021.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984250" y="520042"/>
            <a:ext cx="3124200" cy="2037994"/>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Espace réservé du numéro de diapositive 5"/>
          <p:cNvSpPr>
            <a:spLocks noGrp="1"/>
          </p:cNvSpPr>
          <p:nvPr>
            <p:ph type="sldNum" sz="quarter" idx="7"/>
          </p:nvPr>
        </p:nvSpPr>
        <p:spPr/>
        <p:txBody>
          <a:bodyPr/>
          <a:lstStyle/>
          <a:p>
            <a:fld id="{B6F15528-21DE-4FAA-801E-634DDDAF4B2B}" type="slidenum">
              <a:rPr lang="fr-FR" smtClean="0"/>
              <a:pPr/>
              <a:t>2</a:t>
            </a:fld>
            <a:endParaRPr lang="fr-FR"/>
          </a:p>
        </p:txBody>
      </p:sp>
      <p:graphicFrame>
        <p:nvGraphicFramePr>
          <p:cNvPr id="7" name="Tableau 6"/>
          <p:cNvGraphicFramePr>
            <a:graphicFrameLocks noGrp="1"/>
          </p:cNvGraphicFramePr>
          <p:nvPr>
            <p:extLst>
              <p:ext uri="{D42A27DB-BD31-4B8C-83A1-F6EECF244321}">
                <p14:modId xmlns:p14="http://schemas.microsoft.com/office/powerpoint/2010/main" val="3332160090"/>
              </p:ext>
            </p:extLst>
          </p:nvPr>
        </p:nvGraphicFramePr>
        <p:xfrm>
          <a:off x="1578944" y="1692275"/>
          <a:ext cx="17236106" cy="9225250"/>
        </p:xfrm>
        <a:graphic>
          <a:graphicData uri="http://schemas.openxmlformats.org/drawingml/2006/table">
            <a:tbl>
              <a:tblPr firstRow="1" firstCol="1" bandRow="1">
                <a:tableStyleId>{5C22544A-7EE6-4342-B048-85BDC9FD1C3A}</a:tableStyleId>
              </a:tblPr>
              <a:tblGrid>
                <a:gridCol w="16290843">
                  <a:extLst>
                    <a:ext uri="{9D8B030D-6E8A-4147-A177-3AD203B41FA5}">
                      <a16:colId xmlns:a16="http://schemas.microsoft.com/office/drawing/2014/main" val="1364994282"/>
                    </a:ext>
                  </a:extLst>
                </a:gridCol>
                <a:gridCol w="945263">
                  <a:extLst>
                    <a:ext uri="{9D8B030D-6E8A-4147-A177-3AD203B41FA5}">
                      <a16:colId xmlns:a16="http://schemas.microsoft.com/office/drawing/2014/main" val="1730975230"/>
                    </a:ext>
                  </a:extLst>
                </a:gridCol>
              </a:tblGrid>
              <a:tr h="890419">
                <a:tc>
                  <a:txBody>
                    <a:bodyPr/>
                    <a:lstStyle/>
                    <a:p>
                      <a:pPr>
                        <a:lnSpc>
                          <a:spcPct val="107000"/>
                        </a:lnSpc>
                        <a:spcAft>
                          <a:spcPts val="0"/>
                        </a:spcAft>
                      </a:pPr>
                      <a:r>
                        <a:rPr lang="fr-FR" sz="1800" b="1" dirty="0">
                          <a:solidFill>
                            <a:schemeClr val="tx1"/>
                          </a:solidFill>
                          <a:effectLst/>
                          <a:latin typeface="Verdana" panose="020B0604030504040204" pitchFamily="34" charset="0"/>
                          <a:ea typeface="Verdana" panose="020B0604030504040204" pitchFamily="34" charset="0"/>
                        </a:rPr>
                        <a:t>   </a:t>
                      </a:r>
                      <a:r>
                        <a:rPr lang="fr-FR" sz="1800" b="1" dirty="0" smtClean="0">
                          <a:solidFill>
                            <a:schemeClr val="tx1"/>
                          </a:solidFill>
                          <a:effectLst/>
                          <a:latin typeface="Verdana" panose="020B0604030504040204" pitchFamily="34" charset="0"/>
                          <a:ea typeface="Verdana" panose="020B0604030504040204" pitchFamily="34" charset="0"/>
                        </a:rPr>
                        <a:t>PROJETS……………………………………………………………………………..……………………………………………………………………………………..</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07000"/>
                        </a:lnSpc>
                        <a:spcAft>
                          <a:spcPts val="0"/>
                        </a:spcAft>
                      </a:pPr>
                      <a:r>
                        <a:rPr lang="fr-FR" sz="1800" b="1" dirty="0">
                          <a:solidFill>
                            <a:schemeClr val="tx1"/>
                          </a:solidFill>
                          <a:effectLst/>
                          <a:latin typeface="Verdana" panose="020B0604030504040204" pitchFamily="34" charset="0"/>
                          <a:ea typeface="Verdana" panose="020B0604030504040204" pitchFamily="34" charset="0"/>
                        </a:rPr>
                        <a:t>p4- 43</a:t>
                      </a:r>
                      <a:endParaRPr lang="fr-FR" sz="1800" b="1" dirty="0">
                        <a:solidFill>
                          <a:schemeClr val="tx1"/>
                        </a:solidFill>
                        <a:effectLst/>
                        <a:latin typeface="Verdana" panose="020B0604030504040204" pitchFamily="34" charset="0"/>
                        <a:ea typeface="Verdana" panose="020B0604030504040204" pitchFamily="34" charset="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98972360"/>
                  </a:ext>
                </a:extLst>
              </a:tr>
              <a:tr h="890419">
                <a:tc gridSpan="2">
                  <a:txBody>
                    <a:bodyPr/>
                    <a:lstStyle/>
                    <a:p>
                      <a:pPr algn="ctr">
                        <a:lnSpc>
                          <a:spcPct val="107000"/>
                        </a:lnSpc>
                        <a:spcAft>
                          <a:spcPts val="0"/>
                        </a:spcAft>
                      </a:pPr>
                      <a:endParaRPr lang="fr-FR" sz="1800" b="0" dirty="0" smtClean="0">
                        <a:solidFill>
                          <a:schemeClr val="tx1"/>
                        </a:solidFill>
                        <a:effectLst/>
                        <a:latin typeface="Verdana" panose="020B0604030504040204" pitchFamily="34" charset="0"/>
                        <a:ea typeface="Verdana" panose="020B0604030504040204" pitchFamily="34" charset="0"/>
                      </a:endParaRPr>
                    </a:p>
                    <a:p>
                      <a:pPr algn="ctr">
                        <a:lnSpc>
                          <a:spcPct val="107000"/>
                        </a:lnSpc>
                        <a:spcAft>
                          <a:spcPts val="0"/>
                        </a:spcAft>
                      </a:pPr>
                      <a:r>
                        <a:rPr lang="fr-FR" sz="1800" b="1" dirty="0" smtClean="0">
                          <a:solidFill>
                            <a:schemeClr val="tx1"/>
                          </a:solidFill>
                          <a:effectLst/>
                          <a:latin typeface="Verdana" panose="020B0604030504040204" pitchFamily="34" charset="0"/>
                          <a:ea typeface="Verdana" panose="020B0604030504040204" pitchFamily="34" charset="0"/>
                        </a:rPr>
                        <a:t>DROITS</a:t>
                      </a:r>
                      <a:r>
                        <a:rPr lang="fr-FR" sz="1800" b="1" dirty="0">
                          <a:solidFill>
                            <a:schemeClr val="tx1"/>
                          </a:solidFill>
                          <a:effectLst/>
                          <a:latin typeface="Verdana" panose="020B0604030504040204" pitchFamily="34" charset="0"/>
                          <a:ea typeface="Verdana" panose="020B0604030504040204" pitchFamily="34" charset="0"/>
                        </a:rPr>
                        <a:t>, SOCIETE ET </a:t>
                      </a:r>
                      <a:r>
                        <a:rPr lang="fr-FR" sz="1800" b="1" dirty="0" smtClean="0">
                          <a:solidFill>
                            <a:schemeClr val="tx1"/>
                          </a:solidFill>
                          <a:effectLst/>
                          <a:latin typeface="Verdana" panose="020B0604030504040204" pitchFamily="34" charset="0"/>
                          <a:ea typeface="Verdana" panose="020B0604030504040204" pitchFamily="34" charset="0"/>
                        </a:rPr>
                        <a:t>MEDIAS</a:t>
                      </a:r>
                      <a:endParaRPr lang="fr-FR" sz="1800" b="1" dirty="0">
                        <a:solidFill>
                          <a:schemeClr val="tx1"/>
                        </a:solidFill>
                        <a:effectLst/>
                        <a:latin typeface="Verdana" panose="020B0604030504040204" pitchFamily="34" charset="0"/>
                        <a:ea typeface="Verdana" panose="020B0604030504040204" pitchFamily="34" charset="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pPr>
                        <a:lnSpc>
                          <a:spcPct val="107000"/>
                        </a:lnSpc>
                        <a:spcAft>
                          <a:spcPts val="0"/>
                        </a:spcAft>
                      </a:pPr>
                      <a:endParaRPr lang="fr-FR" sz="1600" dirty="0">
                        <a:solidFill>
                          <a:schemeClr val="tx1"/>
                        </a:solidFill>
                        <a:effectLst/>
                        <a:latin typeface="Verdana" panose="020B0604030504040204" pitchFamily="34" charset="0"/>
                        <a:ea typeface="Verdana" panose="020B0604030504040204" pitchFamily="34" charset="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605418189"/>
                  </a:ext>
                </a:extLst>
              </a:tr>
              <a:tr h="392058">
                <a:tc>
                  <a:txBody>
                    <a:bodyPr/>
                    <a:lstStyle/>
                    <a:p>
                      <a:pPr>
                        <a:lnSpc>
                          <a:spcPct val="107000"/>
                        </a:lnSpc>
                        <a:spcAft>
                          <a:spcPts val="0"/>
                        </a:spcAft>
                      </a:pPr>
                      <a:r>
                        <a:rPr lang="fr-FR" sz="1800" b="0" dirty="0" smtClean="0">
                          <a:solidFill>
                            <a:schemeClr val="tx1"/>
                          </a:solidFill>
                          <a:effectLst/>
                          <a:latin typeface="Verdana" panose="020B0604030504040204" pitchFamily="34" charset="0"/>
                          <a:ea typeface="Verdana" panose="020B0604030504040204" pitchFamily="34" charset="0"/>
                        </a:rPr>
                        <a:t>1-Présences </a:t>
                      </a:r>
                      <a:r>
                        <a:rPr lang="fr-FR" sz="1800" b="0" dirty="0">
                          <a:solidFill>
                            <a:schemeClr val="tx1"/>
                          </a:solidFill>
                          <a:effectLst/>
                          <a:latin typeface="Verdana" panose="020B0604030504040204" pitchFamily="34" charset="0"/>
                          <a:ea typeface="Verdana" panose="020B0604030504040204" pitchFamily="34" charset="0"/>
                        </a:rPr>
                        <a:t>Tunisiennes en Belgique,  50  ans d’histoire de l’immigration</a:t>
                      </a:r>
                      <a:r>
                        <a:rPr lang="fr-FR" sz="1800" b="0" dirty="0" smtClean="0">
                          <a:solidFill>
                            <a:schemeClr val="tx1"/>
                          </a:solidFill>
                          <a:effectLst/>
                          <a:latin typeface="Verdana" panose="020B0604030504040204" pitchFamily="34" charset="0"/>
                          <a:ea typeface="Verdana" panose="020B0604030504040204" pitchFamily="34" charset="0"/>
                        </a:rPr>
                        <a:t>……………………………………………………………………………………………………..</a:t>
                      </a:r>
                      <a:endParaRPr lang="fr-FR" sz="1800" b="0" dirty="0">
                        <a:solidFill>
                          <a:schemeClr val="tx1"/>
                        </a:solidFill>
                        <a:effectLst/>
                        <a:latin typeface="Verdana" panose="020B0604030504040204" pitchFamily="34" charset="0"/>
                        <a:ea typeface="Verdana" panose="020B0604030504040204" pitchFamily="34" charset="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07000"/>
                        </a:lnSpc>
                        <a:spcAft>
                          <a:spcPts val="0"/>
                        </a:spcAft>
                      </a:pPr>
                      <a:r>
                        <a:rPr lang="fr-FR" sz="1800" b="0" dirty="0" smtClean="0">
                          <a:solidFill>
                            <a:schemeClr val="tx1"/>
                          </a:solidFill>
                          <a:effectLst/>
                          <a:latin typeface="Verdana" panose="020B0604030504040204" pitchFamily="34" charset="0"/>
                          <a:ea typeface="Verdana" panose="020B0604030504040204" pitchFamily="34" charset="0"/>
                        </a:rPr>
                        <a:t>p5</a:t>
                      </a:r>
                      <a:endParaRPr lang="fr-FR" sz="1800" b="0" dirty="0">
                        <a:solidFill>
                          <a:schemeClr val="tx1"/>
                        </a:solidFill>
                        <a:effectLst/>
                        <a:latin typeface="Verdana" panose="020B0604030504040204" pitchFamily="34" charset="0"/>
                        <a:ea typeface="Verdana" panose="020B0604030504040204" pitchFamily="34" charset="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773447474"/>
                  </a:ext>
                </a:extLst>
              </a:tr>
              <a:tr h="392058">
                <a:tc>
                  <a:txBody>
                    <a:bodyPr/>
                    <a:lstStyle/>
                    <a:p>
                      <a:pPr>
                        <a:lnSpc>
                          <a:spcPct val="107000"/>
                        </a:lnSpc>
                        <a:spcAft>
                          <a:spcPts val="0"/>
                        </a:spcAft>
                      </a:pPr>
                      <a:r>
                        <a:rPr lang="fr-FR" sz="1800" b="0" dirty="0" smtClean="0">
                          <a:solidFill>
                            <a:schemeClr val="tx1"/>
                          </a:solidFill>
                          <a:effectLst/>
                          <a:latin typeface="Verdana" panose="020B0604030504040204" pitchFamily="34" charset="0"/>
                          <a:ea typeface="Verdana" panose="020B0604030504040204" pitchFamily="34" charset="0"/>
                        </a:rPr>
                        <a:t>2-Semaine </a:t>
                      </a:r>
                      <a:r>
                        <a:rPr lang="fr-FR" sz="1800" b="0" dirty="0">
                          <a:solidFill>
                            <a:schemeClr val="tx1"/>
                          </a:solidFill>
                          <a:effectLst/>
                          <a:latin typeface="Verdana" panose="020B0604030504040204" pitchFamily="34" charset="0"/>
                          <a:ea typeface="Verdana" panose="020B0604030504040204" pitchFamily="34" charset="0"/>
                        </a:rPr>
                        <a:t>culturelle tunisienne sur le thème de la bonne gouvernance</a:t>
                      </a:r>
                      <a:r>
                        <a:rPr lang="fr-FR" sz="1800" b="0" dirty="0" smtClean="0">
                          <a:solidFill>
                            <a:schemeClr val="tx1"/>
                          </a:solidFill>
                          <a:effectLst/>
                          <a:latin typeface="Verdana" panose="020B0604030504040204" pitchFamily="34" charset="0"/>
                          <a:ea typeface="Verdana" panose="020B0604030504040204" pitchFamily="34" charset="0"/>
                        </a:rPr>
                        <a:t>……………………………………….…..…..................................................</a:t>
                      </a:r>
                      <a:endParaRPr lang="fr-FR" sz="1800" b="0" dirty="0">
                        <a:solidFill>
                          <a:schemeClr val="tx1"/>
                        </a:solidFill>
                        <a:effectLst/>
                        <a:latin typeface="Verdana" panose="020B0604030504040204" pitchFamily="34" charset="0"/>
                        <a:ea typeface="Verdana" panose="020B0604030504040204" pitchFamily="34" charset="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07000"/>
                        </a:lnSpc>
                        <a:spcAft>
                          <a:spcPts val="0"/>
                        </a:spcAft>
                      </a:pPr>
                      <a:r>
                        <a:rPr lang="fr-FR" sz="1800" b="0" dirty="0" smtClean="0">
                          <a:solidFill>
                            <a:schemeClr val="tx1"/>
                          </a:solidFill>
                          <a:effectLst/>
                          <a:latin typeface="Verdana" panose="020B0604030504040204" pitchFamily="34" charset="0"/>
                          <a:ea typeface="Verdana" panose="020B0604030504040204" pitchFamily="34" charset="0"/>
                        </a:rPr>
                        <a:t>p6</a:t>
                      </a:r>
                      <a:endParaRPr lang="fr-FR" sz="1800" b="0" dirty="0">
                        <a:solidFill>
                          <a:schemeClr val="tx1"/>
                        </a:solidFill>
                        <a:effectLst/>
                        <a:latin typeface="Verdana" panose="020B0604030504040204" pitchFamily="34" charset="0"/>
                        <a:ea typeface="Verdana" panose="020B0604030504040204" pitchFamily="34" charset="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580142845"/>
                  </a:ext>
                </a:extLst>
              </a:tr>
              <a:tr h="392058">
                <a:tc>
                  <a:txBody>
                    <a:bodyPr/>
                    <a:lstStyle/>
                    <a:p>
                      <a:pPr>
                        <a:lnSpc>
                          <a:spcPct val="107000"/>
                        </a:lnSpc>
                        <a:spcAft>
                          <a:spcPts val="0"/>
                        </a:spcAft>
                      </a:pPr>
                      <a:r>
                        <a:rPr lang="fr-FR" sz="1800" b="0" dirty="0" smtClean="0">
                          <a:solidFill>
                            <a:schemeClr val="tx1"/>
                          </a:solidFill>
                          <a:effectLst/>
                          <a:latin typeface="Verdana" panose="020B0604030504040204" pitchFamily="34" charset="0"/>
                          <a:ea typeface="Verdana" panose="020B0604030504040204" pitchFamily="34" charset="0"/>
                        </a:rPr>
                        <a:t>3-Renforcement </a:t>
                      </a:r>
                      <a:r>
                        <a:rPr lang="fr-FR" sz="1800" b="0" dirty="0">
                          <a:solidFill>
                            <a:schemeClr val="tx1"/>
                          </a:solidFill>
                          <a:effectLst/>
                          <a:latin typeface="Verdana" panose="020B0604030504040204" pitchFamily="34" charset="0"/>
                          <a:ea typeface="Verdana" panose="020B0604030504040204" pitchFamily="34" charset="0"/>
                        </a:rPr>
                        <a:t>et échanges sur la lutte pour les droits humains</a:t>
                      </a:r>
                      <a:r>
                        <a:rPr lang="fr-FR" sz="1800" b="0" dirty="0" smtClean="0">
                          <a:solidFill>
                            <a:schemeClr val="tx1"/>
                          </a:solidFill>
                          <a:effectLst/>
                          <a:latin typeface="Verdana" panose="020B0604030504040204" pitchFamily="34" charset="0"/>
                          <a:ea typeface="Verdana" panose="020B0604030504040204" pitchFamily="34" charset="0"/>
                        </a:rPr>
                        <a:t>……………………………………………………………………………………….………………………….</a:t>
                      </a:r>
                      <a:endParaRPr lang="fr-FR" sz="1800" b="0" dirty="0">
                        <a:solidFill>
                          <a:schemeClr val="tx1"/>
                        </a:solidFill>
                        <a:effectLst/>
                        <a:latin typeface="Verdana" panose="020B0604030504040204" pitchFamily="34" charset="0"/>
                        <a:ea typeface="Verdana" panose="020B0604030504040204" pitchFamily="34" charset="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07000"/>
                        </a:lnSpc>
                        <a:spcAft>
                          <a:spcPts val="0"/>
                        </a:spcAft>
                      </a:pPr>
                      <a:r>
                        <a:rPr lang="fr-FR" sz="1800" b="0" dirty="0" smtClean="0">
                          <a:solidFill>
                            <a:schemeClr val="tx1"/>
                          </a:solidFill>
                          <a:effectLst/>
                          <a:latin typeface="Verdana" panose="020B0604030504040204" pitchFamily="34" charset="0"/>
                          <a:ea typeface="Verdana" panose="020B0604030504040204" pitchFamily="34" charset="0"/>
                        </a:rPr>
                        <a:t>p7</a:t>
                      </a:r>
                      <a:endParaRPr lang="fr-FR" sz="1800" b="0" dirty="0">
                        <a:solidFill>
                          <a:schemeClr val="tx1"/>
                        </a:solidFill>
                        <a:effectLst/>
                        <a:latin typeface="Verdana" panose="020B0604030504040204" pitchFamily="34" charset="0"/>
                        <a:ea typeface="Verdana" panose="020B0604030504040204" pitchFamily="34" charset="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957600900"/>
                  </a:ext>
                </a:extLst>
              </a:tr>
              <a:tr h="392058">
                <a:tc>
                  <a:txBody>
                    <a:bodyPr/>
                    <a:lstStyle/>
                    <a:p>
                      <a:pPr>
                        <a:lnSpc>
                          <a:spcPct val="107000"/>
                        </a:lnSpc>
                        <a:spcAft>
                          <a:spcPts val="0"/>
                        </a:spcAft>
                      </a:pPr>
                      <a:r>
                        <a:rPr lang="fr-FR" sz="1800" b="0" dirty="0" smtClean="0">
                          <a:solidFill>
                            <a:schemeClr val="tx1"/>
                          </a:solidFill>
                          <a:effectLst/>
                          <a:latin typeface="Verdana" panose="020B0604030504040204" pitchFamily="34" charset="0"/>
                          <a:ea typeface="Verdana" panose="020B0604030504040204" pitchFamily="34" charset="0"/>
                        </a:rPr>
                        <a:t>4-Tunisiennes </a:t>
                      </a:r>
                      <a:r>
                        <a:rPr lang="fr-FR" sz="1800" b="0" dirty="0">
                          <a:solidFill>
                            <a:schemeClr val="tx1"/>
                          </a:solidFill>
                          <a:effectLst/>
                          <a:latin typeface="Verdana" panose="020B0604030504040204" pitchFamily="34" charset="0"/>
                          <a:ea typeface="Verdana" panose="020B0604030504040204" pitchFamily="34" charset="0"/>
                        </a:rPr>
                        <a:t>en mouvement regards croisés de femmes tunisiennes et belges </a:t>
                      </a:r>
                      <a:r>
                        <a:rPr lang="fr-FR" sz="1800" b="0" dirty="0" smtClean="0">
                          <a:solidFill>
                            <a:schemeClr val="tx1"/>
                          </a:solidFill>
                          <a:effectLst/>
                          <a:latin typeface="Verdana" panose="020B0604030504040204" pitchFamily="34" charset="0"/>
                          <a:ea typeface="Verdana" panose="020B0604030504040204" pitchFamily="34" charset="0"/>
                        </a:rPr>
                        <a:t>…………………………………………………………………………………………..</a:t>
                      </a:r>
                      <a:endParaRPr lang="fr-FR" sz="1800" b="0" dirty="0">
                        <a:solidFill>
                          <a:schemeClr val="tx1"/>
                        </a:solidFill>
                        <a:effectLst/>
                        <a:latin typeface="Verdana" panose="020B0604030504040204" pitchFamily="34" charset="0"/>
                        <a:ea typeface="Verdana" panose="020B0604030504040204" pitchFamily="34" charset="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07000"/>
                        </a:lnSpc>
                        <a:spcAft>
                          <a:spcPts val="0"/>
                        </a:spcAft>
                      </a:pPr>
                      <a:r>
                        <a:rPr lang="fr-FR" sz="1800" b="0" dirty="0" smtClean="0">
                          <a:solidFill>
                            <a:schemeClr val="tx1"/>
                          </a:solidFill>
                          <a:effectLst/>
                          <a:latin typeface="Verdana" panose="020B0604030504040204" pitchFamily="34" charset="0"/>
                          <a:ea typeface="Verdana" panose="020B0604030504040204" pitchFamily="34" charset="0"/>
                        </a:rPr>
                        <a:t>p8</a:t>
                      </a:r>
                      <a:endParaRPr lang="fr-FR" sz="1800" b="0" dirty="0">
                        <a:solidFill>
                          <a:schemeClr val="tx1"/>
                        </a:solidFill>
                        <a:effectLst/>
                        <a:latin typeface="Verdana" panose="020B0604030504040204" pitchFamily="34" charset="0"/>
                        <a:ea typeface="Verdana" panose="020B0604030504040204" pitchFamily="34" charset="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261541564"/>
                  </a:ext>
                </a:extLst>
              </a:tr>
              <a:tr h="392058">
                <a:tc>
                  <a:txBody>
                    <a:bodyPr/>
                    <a:lstStyle/>
                    <a:p>
                      <a:pPr>
                        <a:lnSpc>
                          <a:spcPct val="107000"/>
                        </a:lnSpc>
                        <a:spcAft>
                          <a:spcPts val="0"/>
                        </a:spcAft>
                      </a:pPr>
                      <a:r>
                        <a:rPr lang="fr-FR" sz="1800" b="0" dirty="0" smtClean="0">
                          <a:solidFill>
                            <a:schemeClr val="tx1"/>
                          </a:solidFill>
                          <a:effectLst/>
                          <a:latin typeface="Verdana" panose="020B0604030504040204" pitchFamily="34" charset="0"/>
                          <a:ea typeface="Verdana" panose="020B0604030504040204" pitchFamily="34" charset="0"/>
                        </a:rPr>
                        <a:t>5-Rédaction </a:t>
                      </a:r>
                      <a:r>
                        <a:rPr lang="fr-FR" sz="1800" b="0" dirty="0">
                          <a:solidFill>
                            <a:schemeClr val="tx1"/>
                          </a:solidFill>
                          <a:effectLst/>
                          <a:latin typeface="Verdana" panose="020B0604030504040204" pitchFamily="34" charset="0"/>
                          <a:ea typeface="Verdana" panose="020B0604030504040204" pitchFamily="34" charset="0"/>
                        </a:rPr>
                        <a:t>inter écoles de journalisme……………………………………………………………............. </a:t>
                      </a:r>
                      <a:r>
                        <a:rPr lang="fr-FR" sz="1800" b="0" dirty="0" smtClean="0">
                          <a:solidFill>
                            <a:schemeClr val="tx1"/>
                          </a:solidFill>
                          <a:effectLst/>
                          <a:latin typeface="Verdana" panose="020B0604030504040204" pitchFamily="34" charset="0"/>
                          <a:ea typeface="Verdana" panose="020B0604030504040204" pitchFamily="34" charset="0"/>
                        </a:rPr>
                        <a:t>……………………………………………………………………………….</a:t>
                      </a:r>
                      <a:endParaRPr lang="fr-FR" sz="1800" b="0" dirty="0">
                        <a:solidFill>
                          <a:schemeClr val="tx1"/>
                        </a:solidFill>
                        <a:effectLst/>
                        <a:latin typeface="Verdana" panose="020B0604030504040204" pitchFamily="34" charset="0"/>
                        <a:ea typeface="Verdana" panose="020B0604030504040204" pitchFamily="34" charset="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07000"/>
                        </a:lnSpc>
                        <a:spcAft>
                          <a:spcPts val="0"/>
                        </a:spcAft>
                      </a:pPr>
                      <a:r>
                        <a:rPr lang="fr-FR" sz="1800" b="0" dirty="0" smtClean="0">
                          <a:solidFill>
                            <a:schemeClr val="tx1"/>
                          </a:solidFill>
                          <a:effectLst/>
                          <a:latin typeface="Verdana" panose="020B0604030504040204" pitchFamily="34" charset="0"/>
                          <a:ea typeface="Verdana" panose="020B0604030504040204" pitchFamily="34" charset="0"/>
                        </a:rPr>
                        <a:t>p9</a:t>
                      </a:r>
                      <a:endParaRPr lang="fr-FR" sz="1800" b="0" dirty="0">
                        <a:solidFill>
                          <a:schemeClr val="tx1"/>
                        </a:solidFill>
                        <a:effectLst/>
                        <a:latin typeface="Verdana" panose="020B0604030504040204" pitchFamily="34" charset="0"/>
                        <a:ea typeface="Verdana" panose="020B0604030504040204" pitchFamily="34" charset="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248012308"/>
                  </a:ext>
                </a:extLst>
              </a:tr>
              <a:tr h="392058">
                <a:tc>
                  <a:txBody>
                    <a:bodyPr/>
                    <a:lstStyle/>
                    <a:p>
                      <a:pPr>
                        <a:lnSpc>
                          <a:spcPct val="107000"/>
                        </a:lnSpc>
                        <a:spcAft>
                          <a:spcPts val="0"/>
                        </a:spcAft>
                      </a:pPr>
                      <a:r>
                        <a:rPr lang="fr-FR" sz="1800" b="0" dirty="0" smtClean="0">
                          <a:solidFill>
                            <a:schemeClr val="tx1"/>
                          </a:solidFill>
                          <a:effectLst/>
                          <a:latin typeface="Verdana" panose="020B0604030504040204" pitchFamily="34" charset="0"/>
                          <a:ea typeface="Verdana" panose="020B0604030504040204" pitchFamily="34" charset="0"/>
                        </a:rPr>
                        <a:t>6-Régulation </a:t>
                      </a:r>
                      <a:r>
                        <a:rPr lang="fr-FR" sz="1800" b="0" dirty="0">
                          <a:solidFill>
                            <a:schemeClr val="tx1"/>
                          </a:solidFill>
                          <a:effectLst/>
                          <a:latin typeface="Verdana" panose="020B0604030504040204" pitchFamily="34" charset="0"/>
                          <a:ea typeface="Verdana" panose="020B0604030504040204" pitchFamily="34" charset="0"/>
                        </a:rPr>
                        <a:t>audiovisuelle et rôle des médias en démocratie</a:t>
                      </a:r>
                      <a:r>
                        <a:rPr lang="fr-FR" sz="1800" b="0" dirty="0" smtClean="0">
                          <a:solidFill>
                            <a:schemeClr val="tx1"/>
                          </a:solidFill>
                          <a:effectLst/>
                          <a:latin typeface="Verdana" panose="020B0604030504040204" pitchFamily="34" charset="0"/>
                          <a:ea typeface="Verdana" panose="020B0604030504040204" pitchFamily="34" charset="0"/>
                        </a:rPr>
                        <a:t>……………………………………………….............................................……………………..</a:t>
                      </a:r>
                      <a:endParaRPr lang="fr-FR" sz="1800" b="0" dirty="0">
                        <a:solidFill>
                          <a:schemeClr val="tx1"/>
                        </a:solidFill>
                        <a:effectLst/>
                        <a:latin typeface="Verdana" panose="020B0604030504040204" pitchFamily="34" charset="0"/>
                        <a:ea typeface="Verdana" panose="020B0604030504040204" pitchFamily="34" charset="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07000"/>
                        </a:lnSpc>
                        <a:spcAft>
                          <a:spcPts val="0"/>
                        </a:spcAft>
                      </a:pPr>
                      <a:r>
                        <a:rPr lang="fr-FR" sz="1800" b="0" dirty="0" smtClean="0">
                          <a:solidFill>
                            <a:schemeClr val="tx1"/>
                          </a:solidFill>
                          <a:effectLst/>
                          <a:latin typeface="Verdana" panose="020B0604030504040204" pitchFamily="34" charset="0"/>
                          <a:ea typeface="Verdana" panose="020B0604030504040204" pitchFamily="34" charset="0"/>
                        </a:rPr>
                        <a:t>p10</a:t>
                      </a:r>
                      <a:endParaRPr lang="fr-FR" sz="1800" b="0" dirty="0">
                        <a:solidFill>
                          <a:schemeClr val="tx1"/>
                        </a:solidFill>
                        <a:effectLst/>
                        <a:latin typeface="Verdana" panose="020B0604030504040204" pitchFamily="34" charset="0"/>
                        <a:ea typeface="Verdana" panose="020B0604030504040204" pitchFamily="34" charset="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088736704"/>
                  </a:ext>
                </a:extLst>
              </a:tr>
              <a:tr h="392058">
                <a:tc>
                  <a:txBody>
                    <a:bodyPr/>
                    <a:lstStyle/>
                    <a:p>
                      <a:pPr>
                        <a:lnSpc>
                          <a:spcPct val="107000"/>
                        </a:lnSpc>
                        <a:spcAft>
                          <a:spcPts val="0"/>
                        </a:spcAft>
                      </a:pPr>
                      <a:r>
                        <a:rPr lang="fr-FR" sz="1800" b="0" dirty="0" smtClean="0">
                          <a:solidFill>
                            <a:schemeClr val="tx1"/>
                          </a:solidFill>
                          <a:effectLst/>
                          <a:latin typeface="Verdana" panose="020B0604030504040204" pitchFamily="34" charset="0"/>
                          <a:ea typeface="Verdana" panose="020B0604030504040204" pitchFamily="34" charset="0"/>
                        </a:rPr>
                        <a:t>7-Colloque </a:t>
                      </a:r>
                      <a:r>
                        <a:rPr lang="fr-FR" sz="1800" b="0" dirty="0">
                          <a:solidFill>
                            <a:schemeClr val="tx1"/>
                          </a:solidFill>
                          <a:effectLst/>
                          <a:latin typeface="Verdana" panose="020B0604030504040204" pitchFamily="34" charset="0"/>
                          <a:ea typeface="Verdana" panose="020B0604030504040204" pitchFamily="34" charset="0"/>
                        </a:rPr>
                        <a:t>international: « Une décennie de changements dans le monde arabe 2010-2020 » </a:t>
                      </a:r>
                      <a:r>
                        <a:rPr lang="fr-FR" sz="1800" b="0" dirty="0" smtClean="0">
                          <a:solidFill>
                            <a:schemeClr val="tx1"/>
                          </a:solidFill>
                          <a:effectLst/>
                          <a:latin typeface="Verdana" panose="020B0604030504040204" pitchFamily="34" charset="0"/>
                          <a:ea typeface="Verdana" panose="020B0604030504040204" pitchFamily="34" charset="0"/>
                        </a:rPr>
                        <a:t>…………………...........................................</a:t>
                      </a:r>
                      <a:endParaRPr lang="fr-FR" sz="1800" b="0" dirty="0">
                        <a:solidFill>
                          <a:schemeClr val="tx1"/>
                        </a:solidFill>
                        <a:effectLst/>
                        <a:latin typeface="Verdana" panose="020B0604030504040204" pitchFamily="34" charset="0"/>
                        <a:ea typeface="Verdana" panose="020B0604030504040204" pitchFamily="34" charset="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07000"/>
                        </a:lnSpc>
                        <a:spcAft>
                          <a:spcPts val="0"/>
                        </a:spcAft>
                      </a:pPr>
                      <a:r>
                        <a:rPr lang="fr-FR" sz="1800" b="0" dirty="0" smtClean="0">
                          <a:solidFill>
                            <a:schemeClr val="tx1"/>
                          </a:solidFill>
                          <a:effectLst/>
                          <a:latin typeface="Verdana" panose="020B0604030504040204" pitchFamily="34" charset="0"/>
                          <a:ea typeface="Verdana" panose="020B0604030504040204" pitchFamily="34" charset="0"/>
                        </a:rPr>
                        <a:t>p11</a:t>
                      </a:r>
                      <a:endParaRPr lang="fr-FR" sz="1800" b="0" dirty="0">
                        <a:solidFill>
                          <a:schemeClr val="tx1"/>
                        </a:solidFill>
                        <a:effectLst/>
                        <a:latin typeface="Verdana" panose="020B0604030504040204" pitchFamily="34" charset="0"/>
                        <a:ea typeface="Verdana" panose="020B0604030504040204" pitchFamily="34" charset="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487943857"/>
                  </a:ext>
                </a:extLst>
              </a:tr>
              <a:tr h="392058">
                <a:tc>
                  <a:txBody>
                    <a:bodyPr/>
                    <a:lstStyle/>
                    <a:p>
                      <a:pPr>
                        <a:lnSpc>
                          <a:spcPct val="107000"/>
                        </a:lnSpc>
                        <a:spcAft>
                          <a:spcPts val="0"/>
                        </a:spcAft>
                      </a:pPr>
                      <a:r>
                        <a:rPr lang="fr-FR" sz="1800" b="0" dirty="0" smtClean="0">
                          <a:solidFill>
                            <a:schemeClr val="tx1"/>
                          </a:solidFill>
                          <a:effectLst/>
                          <a:latin typeface="Verdana" panose="020B0604030504040204" pitchFamily="34" charset="0"/>
                          <a:ea typeface="Verdana" panose="020B0604030504040204" pitchFamily="34" charset="0"/>
                        </a:rPr>
                        <a:t>8-Parole </a:t>
                      </a:r>
                      <a:r>
                        <a:rPr lang="fr-FR" sz="1800" b="0" dirty="0">
                          <a:solidFill>
                            <a:schemeClr val="tx1"/>
                          </a:solidFill>
                          <a:effectLst/>
                          <a:latin typeface="Verdana" panose="020B0604030504040204" pitchFamily="34" charset="0"/>
                          <a:ea typeface="Verdana" panose="020B0604030504040204" pitchFamily="34" charset="0"/>
                        </a:rPr>
                        <a:t>à la jeunesse tunisienne</a:t>
                      </a:r>
                      <a:r>
                        <a:rPr lang="fr-FR" sz="1800" b="0" dirty="0" smtClean="0">
                          <a:solidFill>
                            <a:schemeClr val="tx1"/>
                          </a:solidFill>
                          <a:effectLst/>
                          <a:latin typeface="Verdana" panose="020B0604030504040204" pitchFamily="34" charset="0"/>
                          <a:ea typeface="Verdana" panose="020B0604030504040204" pitchFamily="34" charset="0"/>
                        </a:rPr>
                        <a:t>…………………………………………………………………………..................……………………………………………………………………….</a:t>
                      </a:r>
                      <a:endParaRPr lang="fr-FR" sz="1800" b="0" dirty="0">
                        <a:solidFill>
                          <a:schemeClr val="tx1"/>
                        </a:solidFill>
                        <a:effectLst/>
                        <a:latin typeface="Verdana" panose="020B0604030504040204" pitchFamily="34" charset="0"/>
                        <a:ea typeface="Verdana" panose="020B0604030504040204" pitchFamily="34" charset="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07000"/>
                        </a:lnSpc>
                        <a:spcAft>
                          <a:spcPts val="0"/>
                        </a:spcAft>
                      </a:pPr>
                      <a:r>
                        <a:rPr lang="fr-FR" sz="1800" b="0" dirty="0" smtClean="0">
                          <a:solidFill>
                            <a:schemeClr val="tx1"/>
                          </a:solidFill>
                          <a:effectLst/>
                          <a:latin typeface="Verdana" panose="020B0604030504040204" pitchFamily="34" charset="0"/>
                          <a:ea typeface="Verdana" panose="020B0604030504040204" pitchFamily="34" charset="0"/>
                        </a:rPr>
                        <a:t>p12</a:t>
                      </a:r>
                      <a:endParaRPr lang="fr-FR" sz="1800" b="0" dirty="0">
                        <a:solidFill>
                          <a:schemeClr val="tx1"/>
                        </a:solidFill>
                        <a:effectLst/>
                        <a:latin typeface="Verdana" panose="020B0604030504040204" pitchFamily="34" charset="0"/>
                        <a:ea typeface="Verdana" panose="020B0604030504040204" pitchFamily="34" charset="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16450615"/>
                  </a:ext>
                </a:extLst>
              </a:tr>
              <a:tr h="392058">
                <a:tc>
                  <a:txBody>
                    <a:bodyPr/>
                    <a:lstStyle/>
                    <a:p>
                      <a:pPr>
                        <a:lnSpc>
                          <a:spcPct val="107000"/>
                        </a:lnSpc>
                        <a:spcAft>
                          <a:spcPts val="0"/>
                        </a:spcAft>
                      </a:pPr>
                      <a:r>
                        <a:rPr lang="fr-FR" sz="1800" b="0" dirty="0" smtClean="0">
                          <a:solidFill>
                            <a:schemeClr val="tx1"/>
                          </a:solidFill>
                          <a:effectLst/>
                          <a:latin typeface="Verdana" panose="020B0604030504040204" pitchFamily="34" charset="0"/>
                          <a:ea typeface="Verdana" panose="020B0604030504040204" pitchFamily="34" charset="0"/>
                        </a:rPr>
                        <a:t>9- </a:t>
                      </a:r>
                      <a:r>
                        <a:rPr lang="fr-FR" sz="1800" b="0" dirty="0">
                          <a:solidFill>
                            <a:schemeClr val="tx1"/>
                          </a:solidFill>
                          <a:effectLst/>
                          <a:latin typeface="Verdana" panose="020B0604030504040204" pitchFamily="34" charset="0"/>
                          <a:ea typeface="Verdana" panose="020B0604030504040204" pitchFamily="34" charset="0"/>
                        </a:rPr>
                        <a:t>Forum parole de rue</a:t>
                      </a:r>
                      <a:r>
                        <a:rPr lang="fr-FR" sz="1800" b="0" dirty="0" smtClean="0">
                          <a:solidFill>
                            <a:schemeClr val="tx1"/>
                          </a:solidFill>
                          <a:effectLst/>
                          <a:latin typeface="Verdana" panose="020B0604030504040204" pitchFamily="34" charset="0"/>
                          <a:ea typeface="Verdana" panose="020B0604030504040204" pitchFamily="34" charset="0"/>
                        </a:rPr>
                        <a:t>…………………………………………………………………………………….………………………………….......................................................</a:t>
                      </a:r>
                      <a:endParaRPr lang="fr-FR" sz="1800" b="0" dirty="0">
                        <a:solidFill>
                          <a:schemeClr val="tx1"/>
                        </a:solidFill>
                        <a:effectLst/>
                        <a:latin typeface="Verdana" panose="020B0604030504040204" pitchFamily="34" charset="0"/>
                        <a:ea typeface="Verdana" panose="020B0604030504040204" pitchFamily="34" charset="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07000"/>
                        </a:lnSpc>
                        <a:spcAft>
                          <a:spcPts val="0"/>
                        </a:spcAft>
                      </a:pPr>
                      <a:r>
                        <a:rPr lang="fr-FR" sz="1800" b="0" dirty="0" smtClean="0">
                          <a:solidFill>
                            <a:schemeClr val="tx1"/>
                          </a:solidFill>
                          <a:effectLst/>
                          <a:latin typeface="Verdana" panose="020B0604030504040204" pitchFamily="34" charset="0"/>
                          <a:ea typeface="Verdana" panose="020B0604030504040204" pitchFamily="34" charset="0"/>
                        </a:rPr>
                        <a:t>p13</a:t>
                      </a:r>
                      <a:endParaRPr lang="fr-FR" sz="1800" b="0" dirty="0">
                        <a:solidFill>
                          <a:schemeClr val="tx1"/>
                        </a:solidFill>
                        <a:effectLst/>
                        <a:latin typeface="Verdana" panose="020B0604030504040204" pitchFamily="34" charset="0"/>
                        <a:ea typeface="Verdana" panose="020B0604030504040204" pitchFamily="34" charset="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838528985"/>
                  </a:ext>
                </a:extLst>
              </a:tr>
              <a:tr h="392058">
                <a:tc>
                  <a:txBody>
                    <a:bodyPr/>
                    <a:lstStyle/>
                    <a:p>
                      <a:pPr>
                        <a:lnSpc>
                          <a:spcPct val="107000"/>
                        </a:lnSpc>
                        <a:spcAft>
                          <a:spcPts val="0"/>
                        </a:spcAft>
                      </a:pPr>
                      <a:r>
                        <a:rPr lang="fr-FR" sz="1800" b="0" dirty="0" smtClean="0">
                          <a:solidFill>
                            <a:schemeClr val="tx1"/>
                          </a:solidFill>
                          <a:effectLst/>
                          <a:latin typeface="Verdana" panose="020B0604030504040204" pitchFamily="34" charset="0"/>
                          <a:ea typeface="Verdana" panose="020B0604030504040204" pitchFamily="34" charset="0"/>
                        </a:rPr>
                        <a:t>10-Solidarités </a:t>
                      </a:r>
                      <a:r>
                        <a:rPr lang="fr-FR" sz="1800" b="0" dirty="0">
                          <a:solidFill>
                            <a:schemeClr val="tx1"/>
                          </a:solidFill>
                          <a:effectLst/>
                          <a:latin typeface="Verdana" panose="020B0604030504040204" pitchFamily="34" charset="0"/>
                          <a:ea typeface="Verdana" panose="020B0604030504040204" pitchFamily="34" charset="0"/>
                        </a:rPr>
                        <a:t>transnationales et politiques LGBT mondiales…………………………………….……………..…………. </a:t>
                      </a:r>
                      <a:r>
                        <a:rPr lang="fr-FR" sz="1800" b="0" dirty="0" smtClean="0">
                          <a:solidFill>
                            <a:schemeClr val="tx1"/>
                          </a:solidFill>
                          <a:effectLst/>
                          <a:latin typeface="Verdana" panose="020B0604030504040204" pitchFamily="34" charset="0"/>
                          <a:ea typeface="Verdana" panose="020B0604030504040204" pitchFamily="34" charset="0"/>
                        </a:rPr>
                        <a:t>………………………..............................</a:t>
                      </a:r>
                      <a:endParaRPr lang="fr-FR" sz="1800" b="0" dirty="0">
                        <a:solidFill>
                          <a:schemeClr val="tx1"/>
                        </a:solidFill>
                        <a:effectLst/>
                        <a:latin typeface="Verdana" panose="020B0604030504040204" pitchFamily="34" charset="0"/>
                        <a:ea typeface="Verdana" panose="020B0604030504040204" pitchFamily="34" charset="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07000"/>
                        </a:lnSpc>
                        <a:spcAft>
                          <a:spcPts val="0"/>
                        </a:spcAft>
                      </a:pPr>
                      <a:r>
                        <a:rPr lang="fr-FR" sz="1800" b="0" dirty="0" smtClean="0">
                          <a:solidFill>
                            <a:schemeClr val="tx1"/>
                          </a:solidFill>
                          <a:effectLst/>
                          <a:latin typeface="Verdana" panose="020B0604030504040204" pitchFamily="34" charset="0"/>
                          <a:ea typeface="Verdana" panose="020B0604030504040204" pitchFamily="34" charset="0"/>
                        </a:rPr>
                        <a:t>p14</a:t>
                      </a:r>
                      <a:endParaRPr lang="fr-FR" sz="1800" b="0" dirty="0">
                        <a:solidFill>
                          <a:schemeClr val="tx1"/>
                        </a:solidFill>
                        <a:effectLst/>
                        <a:latin typeface="Verdana" panose="020B0604030504040204" pitchFamily="34" charset="0"/>
                        <a:ea typeface="Verdana" panose="020B0604030504040204" pitchFamily="34" charset="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748025589"/>
                  </a:ext>
                </a:extLst>
              </a:tr>
              <a:tr h="779426">
                <a:tc gridSpan="2">
                  <a:txBody>
                    <a:bodyPr/>
                    <a:lstStyle/>
                    <a:p>
                      <a:pPr algn="ctr">
                        <a:lnSpc>
                          <a:spcPct val="107000"/>
                        </a:lnSpc>
                        <a:spcAft>
                          <a:spcPts val="0"/>
                        </a:spcAft>
                      </a:pPr>
                      <a:endParaRPr lang="fr-FR" sz="1800" b="1" dirty="0" smtClean="0">
                        <a:solidFill>
                          <a:schemeClr val="tx1"/>
                        </a:solidFill>
                        <a:effectLst/>
                        <a:latin typeface="Verdana" panose="020B0604030504040204" pitchFamily="34" charset="0"/>
                        <a:ea typeface="Verdana" panose="020B0604030504040204" pitchFamily="34" charset="0"/>
                      </a:endParaRPr>
                    </a:p>
                    <a:p>
                      <a:pPr marL="0" algn="ctr">
                        <a:lnSpc>
                          <a:spcPct val="107000"/>
                        </a:lnSpc>
                        <a:spcAft>
                          <a:spcPts val="0"/>
                        </a:spcAft>
                      </a:pPr>
                      <a:r>
                        <a:rPr lang="fr-FR" sz="1800" b="1" dirty="0" smtClean="0">
                          <a:solidFill>
                            <a:schemeClr val="tx1"/>
                          </a:solidFill>
                          <a:effectLst/>
                          <a:latin typeface="Verdana" panose="020B0604030504040204" pitchFamily="34" charset="0"/>
                          <a:ea typeface="Verdana" panose="020B0604030504040204" pitchFamily="34" charset="0"/>
                          <a:cs typeface="+mn-cs"/>
                        </a:rPr>
                        <a:t>CULTURE &amp; ARTS </a:t>
                      </a:r>
                      <a:r>
                        <a:rPr lang="fr-FR" sz="1800" b="1" dirty="0" smtClean="0">
                          <a:solidFill>
                            <a:schemeClr val="tx1"/>
                          </a:solidFill>
                          <a:effectLst/>
                          <a:latin typeface="Verdana" panose="020B0604030504040204" pitchFamily="34" charset="0"/>
                          <a:ea typeface="Verdana" panose="020B0604030504040204" pitchFamily="34" charset="0"/>
                        </a:rPr>
                        <a:t> </a:t>
                      </a:r>
                      <a:endParaRPr lang="fr-FR" sz="1800" b="1" dirty="0">
                        <a:solidFill>
                          <a:schemeClr val="tx1"/>
                        </a:solidFill>
                        <a:effectLst/>
                        <a:latin typeface="Verdana" panose="020B0604030504040204" pitchFamily="34" charset="0"/>
                        <a:ea typeface="Verdana" panose="020B0604030504040204" pitchFamily="34" charset="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pPr algn="ctr">
                        <a:lnSpc>
                          <a:spcPct val="107000"/>
                        </a:lnSpc>
                        <a:spcAft>
                          <a:spcPts val="0"/>
                        </a:spcAft>
                      </a:pPr>
                      <a:endParaRPr lang="fr-FR" sz="1800" b="1" dirty="0">
                        <a:solidFill>
                          <a:schemeClr val="tx1"/>
                        </a:solidFill>
                        <a:effectLst/>
                        <a:latin typeface="Verdana" panose="020B0604030504040204" pitchFamily="34" charset="0"/>
                        <a:ea typeface="Verdana" panose="020B0604030504040204" pitchFamily="34" charset="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343631222"/>
                  </a:ext>
                </a:extLst>
              </a:tr>
              <a:tr h="392058">
                <a:tc>
                  <a:txBody>
                    <a:bodyPr/>
                    <a:lstStyle/>
                    <a:p>
                      <a:pPr>
                        <a:lnSpc>
                          <a:spcPct val="107000"/>
                        </a:lnSpc>
                        <a:spcAft>
                          <a:spcPts val="0"/>
                        </a:spcAft>
                      </a:pPr>
                      <a:r>
                        <a:rPr lang="fr-FR" sz="1800" b="0" dirty="0" smtClean="0">
                          <a:solidFill>
                            <a:schemeClr val="tx1"/>
                          </a:solidFill>
                          <a:effectLst/>
                          <a:latin typeface="Verdana" panose="020B0604030504040204" pitchFamily="34" charset="0"/>
                          <a:ea typeface="Verdana" panose="020B0604030504040204" pitchFamily="34" charset="0"/>
                        </a:rPr>
                        <a:t>11-HEURE </a:t>
                      </a:r>
                      <a:r>
                        <a:rPr lang="fr-FR" sz="1800" b="0" dirty="0">
                          <a:solidFill>
                            <a:schemeClr val="tx1"/>
                          </a:solidFill>
                          <a:effectLst/>
                          <a:latin typeface="Verdana" panose="020B0604030504040204" pitchFamily="34" charset="0"/>
                          <a:ea typeface="Verdana" panose="020B0604030504040204" pitchFamily="34" charset="0"/>
                        </a:rPr>
                        <a:t>D’HIVER</a:t>
                      </a:r>
                      <a:r>
                        <a:rPr lang="fr-FR" sz="1800" b="0" dirty="0" smtClean="0">
                          <a:solidFill>
                            <a:schemeClr val="tx1"/>
                          </a:solidFill>
                          <a:effectLst/>
                          <a:latin typeface="Verdana" panose="020B0604030504040204" pitchFamily="34" charset="0"/>
                          <a:ea typeface="Verdana" panose="020B0604030504040204" pitchFamily="34" charset="0"/>
                        </a:rPr>
                        <a:t>………………………………………………….…………………………………………………….…….…………………………………………………………………………………. </a:t>
                      </a:r>
                      <a:endParaRPr lang="fr-FR" sz="1800" b="0" dirty="0">
                        <a:solidFill>
                          <a:schemeClr val="tx1"/>
                        </a:solidFill>
                        <a:effectLst/>
                        <a:latin typeface="Verdana" panose="020B0604030504040204" pitchFamily="34" charset="0"/>
                        <a:ea typeface="Verdana" panose="020B0604030504040204" pitchFamily="34" charset="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07000"/>
                        </a:lnSpc>
                        <a:spcAft>
                          <a:spcPts val="0"/>
                        </a:spcAft>
                      </a:pPr>
                      <a:r>
                        <a:rPr lang="fr-FR" sz="1800" b="0" dirty="0" smtClean="0">
                          <a:solidFill>
                            <a:schemeClr val="tx1"/>
                          </a:solidFill>
                          <a:effectLst/>
                          <a:latin typeface="Verdana" panose="020B0604030504040204" pitchFamily="34" charset="0"/>
                          <a:ea typeface="Verdana" panose="020B0604030504040204" pitchFamily="34" charset="0"/>
                        </a:rPr>
                        <a:t>p17</a:t>
                      </a:r>
                      <a:endParaRPr lang="fr-FR" sz="1800" b="0" dirty="0">
                        <a:solidFill>
                          <a:schemeClr val="tx1"/>
                        </a:solidFill>
                        <a:effectLst/>
                        <a:latin typeface="Verdana" panose="020B0604030504040204" pitchFamily="34" charset="0"/>
                        <a:ea typeface="Verdana" panose="020B0604030504040204" pitchFamily="34" charset="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948991644"/>
                  </a:ext>
                </a:extLst>
              </a:tr>
              <a:tr h="392058">
                <a:tc>
                  <a:txBody>
                    <a:bodyPr/>
                    <a:lstStyle/>
                    <a:p>
                      <a:pPr>
                        <a:lnSpc>
                          <a:spcPct val="107000"/>
                        </a:lnSpc>
                        <a:spcAft>
                          <a:spcPts val="0"/>
                        </a:spcAft>
                      </a:pPr>
                      <a:r>
                        <a:rPr lang="fr-FR" sz="1800" b="0" dirty="0" smtClean="0">
                          <a:solidFill>
                            <a:schemeClr val="tx1"/>
                          </a:solidFill>
                          <a:effectLst/>
                          <a:latin typeface="Verdana" panose="020B0604030504040204" pitchFamily="34" charset="0"/>
                          <a:ea typeface="Verdana" panose="020B0604030504040204" pitchFamily="34" charset="0"/>
                        </a:rPr>
                        <a:t>12-Spectacle </a:t>
                      </a:r>
                      <a:r>
                        <a:rPr lang="fr-FR" sz="1800" b="0" dirty="0">
                          <a:solidFill>
                            <a:schemeClr val="tx1"/>
                          </a:solidFill>
                          <a:effectLst/>
                          <a:latin typeface="Verdana" panose="020B0604030504040204" pitchFamily="34" charset="0"/>
                          <a:ea typeface="Verdana" panose="020B0604030504040204" pitchFamily="34" charset="0"/>
                        </a:rPr>
                        <a:t>-conférence «de notre besoin de croire» </a:t>
                      </a:r>
                      <a:r>
                        <a:rPr lang="fr-FR" sz="1800" b="0" dirty="0" smtClean="0">
                          <a:solidFill>
                            <a:schemeClr val="tx1"/>
                          </a:solidFill>
                          <a:effectLst/>
                          <a:latin typeface="Verdana" panose="020B0604030504040204" pitchFamily="34" charset="0"/>
                          <a:ea typeface="Verdana" panose="020B0604030504040204" pitchFamily="34" charset="0"/>
                        </a:rPr>
                        <a:t>……………………………………………………………...................………………………............................</a:t>
                      </a:r>
                      <a:endParaRPr lang="fr-FR" sz="1800" b="0" dirty="0">
                        <a:solidFill>
                          <a:schemeClr val="tx1"/>
                        </a:solidFill>
                        <a:effectLst/>
                        <a:latin typeface="Verdana" panose="020B0604030504040204" pitchFamily="34" charset="0"/>
                        <a:ea typeface="Verdana" panose="020B0604030504040204" pitchFamily="34" charset="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07000"/>
                        </a:lnSpc>
                        <a:spcAft>
                          <a:spcPts val="0"/>
                        </a:spcAft>
                      </a:pPr>
                      <a:r>
                        <a:rPr lang="fr-FR" sz="1800" b="0" dirty="0" smtClean="0">
                          <a:solidFill>
                            <a:schemeClr val="tx1"/>
                          </a:solidFill>
                          <a:effectLst/>
                          <a:latin typeface="Verdana" panose="020B0604030504040204" pitchFamily="34" charset="0"/>
                          <a:ea typeface="Verdana" panose="020B0604030504040204" pitchFamily="34" charset="0"/>
                        </a:rPr>
                        <a:t>p18</a:t>
                      </a:r>
                      <a:endParaRPr lang="fr-FR" sz="1800" b="0" dirty="0">
                        <a:solidFill>
                          <a:schemeClr val="tx1"/>
                        </a:solidFill>
                        <a:effectLst/>
                        <a:latin typeface="Verdana" panose="020B0604030504040204" pitchFamily="34" charset="0"/>
                        <a:ea typeface="Verdana" panose="020B0604030504040204" pitchFamily="34" charset="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372275802"/>
                  </a:ext>
                </a:extLst>
              </a:tr>
              <a:tr h="392058">
                <a:tc>
                  <a:txBody>
                    <a:bodyPr/>
                    <a:lstStyle/>
                    <a:p>
                      <a:pPr>
                        <a:lnSpc>
                          <a:spcPct val="107000"/>
                        </a:lnSpc>
                        <a:spcAft>
                          <a:spcPts val="0"/>
                        </a:spcAft>
                      </a:pPr>
                      <a:r>
                        <a:rPr lang="fr-FR" sz="1800" b="0" dirty="0" smtClean="0">
                          <a:solidFill>
                            <a:schemeClr val="tx1"/>
                          </a:solidFill>
                          <a:effectLst/>
                          <a:latin typeface="Verdana" panose="020B0604030504040204" pitchFamily="34" charset="0"/>
                          <a:ea typeface="Verdana" panose="020B0604030504040204" pitchFamily="34" charset="0"/>
                        </a:rPr>
                        <a:t>13-Rencontre </a:t>
                      </a:r>
                      <a:r>
                        <a:rPr lang="fr-FR" sz="1800" b="0" dirty="0">
                          <a:solidFill>
                            <a:schemeClr val="tx1"/>
                          </a:solidFill>
                          <a:effectLst/>
                          <a:latin typeface="Verdana" panose="020B0604030504040204" pitchFamily="34" charset="0"/>
                          <a:ea typeface="Verdana" panose="020B0604030504040204" pitchFamily="34" charset="0"/>
                        </a:rPr>
                        <a:t>musicale entre Gansan et Haoussa ………………………………………………..........…………………………….............................. </a:t>
                      </a:r>
                      <a:r>
                        <a:rPr lang="fr-FR" sz="1800" b="0" dirty="0" smtClean="0">
                          <a:solidFill>
                            <a:schemeClr val="tx1"/>
                          </a:solidFill>
                          <a:effectLst/>
                          <a:latin typeface="Verdana" panose="020B0604030504040204" pitchFamily="34" charset="0"/>
                          <a:ea typeface="Verdana" panose="020B0604030504040204" pitchFamily="34" charset="0"/>
                        </a:rPr>
                        <a:t>…………………….</a:t>
                      </a:r>
                      <a:endParaRPr lang="fr-FR" sz="1800" b="0" dirty="0">
                        <a:solidFill>
                          <a:schemeClr val="tx1"/>
                        </a:solidFill>
                        <a:effectLst/>
                        <a:latin typeface="Verdana" panose="020B0604030504040204" pitchFamily="34" charset="0"/>
                        <a:ea typeface="Verdana" panose="020B0604030504040204" pitchFamily="34" charset="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07000"/>
                        </a:lnSpc>
                        <a:spcAft>
                          <a:spcPts val="0"/>
                        </a:spcAft>
                      </a:pPr>
                      <a:r>
                        <a:rPr lang="fr-FR" sz="1800" b="0" dirty="0" smtClean="0">
                          <a:solidFill>
                            <a:schemeClr val="tx1"/>
                          </a:solidFill>
                          <a:effectLst/>
                          <a:latin typeface="Verdana" panose="020B0604030504040204" pitchFamily="34" charset="0"/>
                          <a:ea typeface="Verdana" panose="020B0604030504040204" pitchFamily="34" charset="0"/>
                        </a:rPr>
                        <a:t>p19</a:t>
                      </a:r>
                      <a:endParaRPr lang="fr-FR" sz="1800" b="0" dirty="0">
                        <a:solidFill>
                          <a:schemeClr val="tx1"/>
                        </a:solidFill>
                        <a:effectLst/>
                        <a:latin typeface="Verdana" panose="020B0604030504040204" pitchFamily="34" charset="0"/>
                        <a:ea typeface="Verdana" panose="020B0604030504040204" pitchFamily="34" charset="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85495188"/>
                  </a:ext>
                </a:extLst>
              </a:tr>
              <a:tr h="392058">
                <a:tc>
                  <a:txBody>
                    <a:bodyPr/>
                    <a:lstStyle/>
                    <a:p>
                      <a:pPr>
                        <a:lnSpc>
                          <a:spcPct val="107000"/>
                        </a:lnSpc>
                        <a:spcAft>
                          <a:spcPts val="0"/>
                        </a:spcAft>
                      </a:pPr>
                      <a:r>
                        <a:rPr lang="fr-FR" sz="1800" b="0" dirty="0" smtClean="0">
                          <a:solidFill>
                            <a:schemeClr val="tx1"/>
                          </a:solidFill>
                          <a:effectLst/>
                          <a:latin typeface="Verdana" panose="020B0604030504040204" pitchFamily="34" charset="0"/>
                          <a:ea typeface="Verdana" panose="020B0604030504040204" pitchFamily="34" charset="0"/>
                        </a:rPr>
                        <a:t>14-Francofolies </a:t>
                      </a:r>
                      <a:r>
                        <a:rPr lang="fr-FR" sz="1800" b="0" dirty="0">
                          <a:solidFill>
                            <a:schemeClr val="tx1"/>
                          </a:solidFill>
                          <a:effectLst/>
                          <a:latin typeface="Verdana" panose="020B0604030504040204" pitchFamily="34" charset="0"/>
                          <a:ea typeface="Verdana" panose="020B0604030504040204" pitchFamily="34" charset="0"/>
                        </a:rPr>
                        <a:t>de spa : accueil d’un artiste  tunisien</a:t>
                      </a:r>
                      <a:r>
                        <a:rPr lang="fr-FR" sz="1800" b="0" dirty="0" smtClean="0">
                          <a:solidFill>
                            <a:schemeClr val="tx1"/>
                          </a:solidFill>
                          <a:effectLst/>
                          <a:latin typeface="Verdana" panose="020B0604030504040204" pitchFamily="34" charset="0"/>
                          <a:ea typeface="Verdana" panose="020B0604030504040204" pitchFamily="34" charset="0"/>
                        </a:rPr>
                        <a:t>…………………………………………………………………………………………………………………………………………….</a:t>
                      </a:r>
                      <a:endParaRPr lang="fr-FR" sz="1800" b="0" dirty="0">
                        <a:solidFill>
                          <a:schemeClr val="tx1"/>
                        </a:solidFill>
                        <a:effectLst/>
                        <a:latin typeface="Verdana" panose="020B0604030504040204" pitchFamily="34" charset="0"/>
                        <a:ea typeface="Verdana" panose="020B0604030504040204" pitchFamily="34" charset="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07000"/>
                        </a:lnSpc>
                        <a:spcAft>
                          <a:spcPts val="0"/>
                        </a:spcAft>
                      </a:pPr>
                      <a:r>
                        <a:rPr lang="fr-FR" sz="1800" b="0" dirty="0" smtClean="0">
                          <a:solidFill>
                            <a:schemeClr val="tx1"/>
                          </a:solidFill>
                          <a:effectLst/>
                          <a:latin typeface="Verdana" panose="020B0604030504040204" pitchFamily="34" charset="0"/>
                          <a:ea typeface="Verdana" panose="020B0604030504040204" pitchFamily="34" charset="0"/>
                        </a:rPr>
                        <a:t>p20</a:t>
                      </a:r>
                      <a:endParaRPr lang="fr-FR" sz="1800" b="0" dirty="0">
                        <a:solidFill>
                          <a:schemeClr val="tx1"/>
                        </a:solidFill>
                        <a:effectLst/>
                        <a:latin typeface="Verdana" panose="020B0604030504040204" pitchFamily="34" charset="0"/>
                        <a:ea typeface="Verdana" panose="020B0604030504040204" pitchFamily="34" charset="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909930558"/>
                  </a:ext>
                </a:extLst>
              </a:tr>
              <a:tr h="392058">
                <a:tc>
                  <a:txBody>
                    <a:bodyPr/>
                    <a:lstStyle/>
                    <a:p>
                      <a:pPr>
                        <a:lnSpc>
                          <a:spcPct val="107000"/>
                        </a:lnSpc>
                        <a:spcAft>
                          <a:spcPts val="0"/>
                        </a:spcAft>
                      </a:pPr>
                      <a:r>
                        <a:rPr lang="fr-FR" sz="1800" b="0" i="1" spc="-55" dirty="0" smtClean="0">
                          <a:solidFill>
                            <a:schemeClr val="tx1"/>
                          </a:solidFill>
                          <a:latin typeface="Verdana" panose="020B0604030504040204" pitchFamily="34" charset="0"/>
                          <a:ea typeface="Verdana" panose="020B0604030504040204" pitchFamily="34" charset="0"/>
                        </a:rPr>
                        <a:t>15-A</a:t>
                      </a:r>
                      <a:r>
                        <a:rPr lang="fr-FR" sz="1800" b="0" dirty="0" smtClean="0">
                          <a:solidFill>
                            <a:schemeClr val="tx1"/>
                          </a:solidFill>
                          <a:effectLst/>
                          <a:latin typeface="Verdana" panose="020B0604030504040204" pitchFamily="34" charset="0"/>
                          <a:ea typeface="Verdana" panose="020B0604030504040204" pitchFamily="34" charset="0"/>
                          <a:cs typeface="+mn-cs"/>
                        </a:rPr>
                        <a:t>utour du spectacle «Final </a:t>
                      </a:r>
                      <a:r>
                        <a:rPr lang="fr-FR" sz="1800" b="0" dirty="0" err="1" smtClean="0">
                          <a:solidFill>
                            <a:schemeClr val="tx1"/>
                          </a:solidFill>
                          <a:effectLst/>
                          <a:latin typeface="Verdana" panose="020B0604030504040204" pitchFamily="34" charset="0"/>
                          <a:ea typeface="Verdana" panose="020B0604030504040204" pitchFamily="34" charset="0"/>
                          <a:cs typeface="+mn-cs"/>
                        </a:rPr>
                        <a:t>cut</a:t>
                      </a:r>
                      <a:r>
                        <a:rPr lang="fr-FR" sz="1800" b="0" dirty="0" smtClean="0">
                          <a:solidFill>
                            <a:schemeClr val="tx1"/>
                          </a:solidFill>
                          <a:effectLst/>
                          <a:latin typeface="Verdana" panose="020B0604030504040204" pitchFamily="34" charset="0"/>
                          <a:ea typeface="Verdana" panose="020B0604030504040204" pitchFamily="34" charset="0"/>
                          <a:cs typeface="+mn-cs"/>
                        </a:rPr>
                        <a:t>» de Myriam Saduis…………………………………………………………………………………………………………………………………………….</a:t>
                      </a:r>
                      <a:endParaRPr lang="fr-FR" sz="1800" b="0" dirty="0">
                        <a:solidFill>
                          <a:schemeClr val="tx1"/>
                        </a:solidFill>
                        <a:effectLst/>
                        <a:latin typeface="Verdana" panose="020B0604030504040204" pitchFamily="34" charset="0"/>
                        <a:ea typeface="Verdana" panose="020B0604030504040204" pitchFamily="34" charset="0"/>
                        <a:cs typeface="+mn-cs"/>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07000"/>
                        </a:lnSpc>
                        <a:spcAft>
                          <a:spcPts val="0"/>
                        </a:spcAft>
                      </a:pPr>
                      <a:r>
                        <a:rPr lang="fr-FR" sz="1800" b="0" dirty="0" smtClean="0">
                          <a:solidFill>
                            <a:schemeClr val="tx1"/>
                          </a:solidFill>
                          <a:effectLst/>
                          <a:latin typeface="Verdana" panose="020B0604030504040204" pitchFamily="34" charset="0"/>
                          <a:ea typeface="Verdana" panose="020B0604030504040204" pitchFamily="34" charset="0"/>
                          <a:cs typeface="Arial" panose="020B0604020202020204" pitchFamily="34" charset="0"/>
                        </a:rPr>
                        <a:t>p21</a:t>
                      </a:r>
                      <a:endParaRPr lang="fr-FR" sz="1800" b="0" dirty="0">
                        <a:solidFill>
                          <a:schemeClr val="tx1"/>
                        </a:solidFill>
                        <a:effectLst/>
                        <a:latin typeface="Verdana" panose="020B0604030504040204" pitchFamily="34" charset="0"/>
                        <a:ea typeface="Verdana" panose="020B0604030504040204" pitchFamily="34" charset="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643009289"/>
                  </a:ext>
                </a:extLst>
              </a:tr>
              <a:tr h="392058">
                <a:tc>
                  <a:txBody>
                    <a:bodyPr/>
                    <a:lstStyle/>
                    <a:p>
                      <a:pPr>
                        <a:lnSpc>
                          <a:spcPct val="107000"/>
                        </a:lnSpc>
                        <a:spcAft>
                          <a:spcPts val="0"/>
                        </a:spcAft>
                      </a:pPr>
                      <a:r>
                        <a:rPr lang="fr-FR" sz="1800" b="0" dirty="0" smtClean="0">
                          <a:solidFill>
                            <a:schemeClr val="tx1"/>
                          </a:solidFill>
                          <a:effectLst/>
                          <a:latin typeface="Verdana" panose="020B0604030504040204" pitchFamily="34" charset="0"/>
                          <a:ea typeface="Verdana" panose="020B0604030504040204" pitchFamily="34" charset="0"/>
                        </a:rPr>
                        <a:t>16-Concours </a:t>
                      </a:r>
                      <a:r>
                        <a:rPr lang="fr-FR" sz="1800" b="0" dirty="0">
                          <a:solidFill>
                            <a:schemeClr val="tx1"/>
                          </a:solidFill>
                          <a:effectLst/>
                          <a:latin typeface="Verdana" panose="020B0604030504040204" pitchFamily="34" charset="0"/>
                          <a:ea typeface="Verdana" panose="020B0604030504040204" pitchFamily="34" charset="0"/>
                        </a:rPr>
                        <a:t>international de textes sur le  thème « circuit» </a:t>
                      </a:r>
                      <a:r>
                        <a:rPr lang="fr-FR" sz="1800" b="0" dirty="0" smtClean="0">
                          <a:solidFill>
                            <a:schemeClr val="tx1"/>
                          </a:solidFill>
                          <a:effectLst/>
                          <a:latin typeface="Verdana" panose="020B0604030504040204" pitchFamily="34" charset="0"/>
                          <a:ea typeface="Verdana" panose="020B0604030504040204" pitchFamily="34" charset="0"/>
                        </a:rPr>
                        <a:t>…………………………………………..…………………...............………………...........................</a:t>
                      </a:r>
                      <a:endParaRPr lang="fr-FR" sz="1800" b="0" dirty="0">
                        <a:solidFill>
                          <a:schemeClr val="tx1"/>
                        </a:solidFill>
                        <a:effectLst/>
                        <a:latin typeface="Verdana" panose="020B0604030504040204" pitchFamily="34" charset="0"/>
                        <a:ea typeface="Verdana" panose="020B0604030504040204" pitchFamily="34" charset="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07000"/>
                        </a:lnSpc>
                        <a:spcAft>
                          <a:spcPts val="0"/>
                        </a:spcAft>
                      </a:pPr>
                      <a:r>
                        <a:rPr lang="fr-FR" sz="1800" b="0" dirty="0" smtClean="0">
                          <a:solidFill>
                            <a:schemeClr val="tx1"/>
                          </a:solidFill>
                          <a:effectLst/>
                          <a:latin typeface="Verdana" panose="020B0604030504040204" pitchFamily="34" charset="0"/>
                          <a:ea typeface="Verdana" panose="020B0604030504040204" pitchFamily="34" charset="0"/>
                        </a:rPr>
                        <a:t>p22</a:t>
                      </a:r>
                      <a:endParaRPr lang="fr-FR" sz="1800" b="0" dirty="0">
                        <a:solidFill>
                          <a:schemeClr val="tx1"/>
                        </a:solidFill>
                        <a:effectLst/>
                        <a:latin typeface="Verdana" panose="020B0604030504040204" pitchFamily="34" charset="0"/>
                        <a:ea typeface="Verdana" panose="020B0604030504040204" pitchFamily="34" charset="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858176646"/>
                  </a:ext>
                </a:extLst>
              </a:tr>
              <a:tr h="392058">
                <a:tc>
                  <a:txBody>
                    <a:bodyPr/>
                    <a:lstStyle/>
                    <a:p>
                      <a:pPr>
                        <a:lnSpc>
                          <a:spcPct val="107000"/>
                        </a:lnSpc>
                        <a:spcAft>
                          <a:spcPts val="0"/>
                        </a:spcAft>
                      </a:pPr>
                      <a:r>
                        <a:rPr lang="fr-FR" sz="1800" b="0" dirty="0" smtClean="0">
                          <a:solidFill>
                            <a:schemeClr val="tx1"/>
                          </a:solidFill>
                          <a:effectLst/>
                          <a:latin typeface="Verdana" panose="020B0604030504040204" pitchFamily="34" charset="0"/>
                          <a:ea typeface="Verdana" panose="020B0604030504040204" pitchFamily="34" charset="0"/>
                        </a:rPr>
                        <a:t>17-Les </a:t>
                      </a:r>
                      <a:r>
                        <a:rPr lang="fr-FR" sz="1800" b="0" dirty="0">
                          <a:solidFill>
                            <a:schemeClr val="tx1"/>
                          </a:solidFill>
                          <a:effectLst/>
                          <a:latin typeface="Verdana" panose="020B0604030504040204" pitchFamily="34" charset="0"/>
                          <a:ea typeface="Verdana" panose="020B0604030504040204" pitchFamily="34" charset="0"/>
                        </a:rPr>
                        <a:t>halles de la poésie </a:t>
                      </a:r>
                      <a:r>
                        <a:rPr lang="fr-FR" sz="1800" b="0" dirty="0" smtClean="0">
                          <a:solidFill>
                            <a:schemeClr val="tx1"/>
                          </a:solidFill>
                          <a:effectLst/>
                          <a:latin typeface="Verdana" panose="020B0604030504040204" pitchFamily="34" charset="0"/>
                          <a:ea typeface="Verdana" panose="020B0604030504040204" pitchFamily="34" charset="0"/>
                        </a:rPr>
                        <a:t>……………………………………………………………………………………………….....................…............……………..............................</a:t>
                      </a:r>
                      <a:endParaRPr lang="fr-FR" sz="1800" b="0" dirty="0">
                        <a:solidFill>
                          <a:schemeClr val="tx1"/>
                        </a:solidFill>
                        <a:effectLst/>
                        <a:latin typeface="Verdana" panose="020B0604030504040204" pitchFamily="34" charset="0"/>
                        <a:ea typeface="Verdana" panose="020B0604030504040204" pitchFamily="34" charset="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07000"/>
                        </a:lnSpc>
                        <a:spcAft>
                          <a:spcPts val="0"/>
                        </a:spcAft>
                      </a:pPr>
                      <a:r>
                        <a:rPr lang="fr-FR" sz="1800" b="0" dirty="0" smtClean="0">
                          <a:solidFill>
                            <a:schemeClr val="tx1"/>
                          </a:solidFill>
                          <a:effectLst/>
                          <a:latin typeface="Verdana" panose="020B0604030504040204" pitchFamily="34" charset="0"/>
                          <a:ea typeface="Verdana" panose="020B0604030504040204" pitchFamily="34" charset="0"/>
                          <a:cs typeface="+mn-cs"/>
                        </a:rPr>
                        <a:t>p23</a:t>
                      </a:r>
                      <a:endParaRPr lang="fr-FR" sz="1800" b="0" dirty="0">
                        <a:solidFill>
                          <a:schemeClr val="tx1"/>
                        </a:solidFill>
                        <a:effectLst/>
                        <a:latin typeface="Verdana" panose="020B0604030504040204" pitchFamily="34" charset="0"/>
                        <a:ea typeface="Verdana" panose="020B0604030504040204" pitchFamily="34" charset="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097211241"/>
                  </a:ext>
                </a:extLst>
              </a:tr>
            </a:tbl>
          </a:graphicData>
        </a:graphic>
      </p:graphicFrame>
      <p:sp>
        <p:nvSpPr>
          <p:cNvPr id="8" name="Flèche vers le bas 7"/>
          <p:cNvSpPr/>
          <p:nvPr/>
        </p:nvSpPr>
        <p:spPr>
          <a:xfrm>
            <a:off x="18769331" y="1113156"/>
            <a:ext cx="45719" cy="45719"/>
          </a:xfrm>
          <a:prstGeom prst="downArrow">
            <a:avLst/>
          </a:prstGeom>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9" name="object 2"/>
          <p:cNvSpPr txBox="1">
            <a:spLocks/>
          </p:cNvSpPr>
          <p:nvPr/>
        </p:nvSpPr>
        <p:spPr>
          <a:xfrm>
            <a:off x="5099050" y="490699"/>
            <a:ext cx="9169734" cy="972346"/>
          </a:xfrm>
          <a:prstGeom prst="rect">
            <a:avLst/>
          </a:prstGeom>
          <a:solidFill>
            <a:srgbClr val="FF0000"/>
          </a:solidFill>
        </p:spPr>
        <p:style>
          <a:lnRef idx="1">
            <a:schemeClr val="accent2"/>
          </a:lnRef>
          <a:fillRef idx="3">
            <a:schemeClr val="accent2"/>
          </a:fillRef>
          <a:effectRef idx="2">
            <a:schemeClr val="accent2"/>
          </a:effectRef>
          <a:fontRef idx="minor">
            <a:schemeClr val="lt1"/>
          </a:fontRef>
        </p:style>
        <p:txBody>
          <a:bodyPr vert="horz" wrap="square" lIns="0" tIns="17145" rIns="0" bIns="0" rtlCol="0">
            <a:spAutoFit/>
          </a:bodyPr>
          <a:lstStyle>
            <a:lvl1pPr>
              <a:defRPr sz="6000" b="1" i="0">
                <a:solidFill>
                  <a:schemeClr val="bg1"/>
                </a:solidFill>
                <a:latin typeface="Arial"/>
                <a:ea typeface="+mj-ea"/>
                <a:cs typeface="Arial"/>
              </a:defRPr>
            </a:lvl1pPr>
          </a:lstStyle>
          <a:p>
            <a:pPr marL="12700" algn="ctr">
              <a:spcBef>
                <a:spcPts val="135"/>
              </a:spcBef>
            </a:pPr>
            <a:r>
              <a:rPr lang="fr-FR" i="1" dirty="0" smtClean="0"/>
              <a:t>SOMMAIRE </a:t>
            </a:r>
            <a:endParaRPr lang="fr-FR" i="1" dirty="0"/>
          </a:p>
        </p:txBody>
      </p:sp>
      <p:pic>
        <p:nvPicPr>
          <p:cNvPr id="10" name="Picture 4" descr="C:\Délégation Wallonies Bruxelles\Communication\TEM\LOGO TEM 2020-2021.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4631" y="-66188"/>
            <a:ext cx="2344282" cy="1529233"/>
          </a:xfrm>
          <a:prstGeom prst="rect">
            <a:avLst/>
          </a:prstGeom>
          <a:noFill/>
          <a:extLst>
            <a:ext uri="{909E8E84-426E-40DD-AFC4-6F175D3DCCD1}">
              <a14:hiddenFill xmlns:a14="http://schemas.microsoft.com/office/drawing/2010/main">
                <a:solidFill>
                  <a:srgbClr val="FFFFFF"/>
                </a:solidFill>
              </a14:hiddenFill>
            </a:ext>
          </a:extLst>
        </p:spPr>
      </p:pic>
      <p:sp>
        <p:nvSpPr>
          <p:cNvPr id="11" name="object 9"/>
          <p:cNvSpPr/>
          <p:nvPr/>
        </p:nvSpPr>
        <p:spPr>
          <a:xfrm>
            <a:off x="17519650" y="21638"/>
            <a:ext cx="2273035" cy="1221011"/>
          </a:xfrm>
          <a:prstGeom prst="rect">
            <a:avLst/>
          </a:prstGeom>
          <a:blipFill>
            <a:blip r:embed="rId3" cstate="print"/>
            <a:stretch>
              <a:fillRect/>
            </a:stretch>
          </a:blipFill>
        </p:spPr>
        <p:txBody>
          <a:bodyPr wrap="square" lIns="0" tIns="0" rIns="0" bIns="0" rtlCol="0"/>
          <a:lstStyle/>
          <a:p>
            <a:endParaRPr/>
          </a:p>
        </p:txBody>
      </p:sp>
    </p:spTree>
    <p:extLst>
      <p:ext uri="{BB962C8B-B14F-4D97-AF65-F5344CB8AC3E}">
        <p14:creationId xmlns:p14="http://schemas.microsoft.com/office/powerpoint/2010/main" val="346115725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object 5"/>
          <p:cNvSpPr/>
          <p:nvPr/>
        </p:nvSpPr>
        <p:spPr>
          <a:xfrm>
            <a:off x="16824934" y="632633"/>
            <a:ext cx="2373811" cy="1331650"/>
          </a:xfrm>
          <a:prstGeom prst="rect">
            <a:avLst/>
          </a:prstGeom>
          <a:blipFill>
            <a:blip r:embed="rId2" cstate="print"/>
            <a:stretch>
              <a:fillRect/>
            </a:stretch>
          </a:blipFill>
        </p:spPr>
        <p:txBody>
          <a:bodyPr wrap="square" lIns="0" tIns="0" rIns="0" bIns="0" rtlCol="0"/>
          <a:lstStyle/>
          <a:p>
            <a:endParaRPr/>
          </a:p>
        </p:txBody>
      </p:sp>
      <p:sp>
        <p:nvSpPr>
          <p:cNvPr id="3" name="Espace réservé de la date 2"/>
          <p:cNvSpPr>
            <a:spLocks noGrp="1"/>
          </p:cNvSpPr>
          <p:nvPr>
            <p:ph type="dt" sz="half" idx="6"/>
          </p:nvPr>
        </p:nvSpPr>
        <p:spPr/>
        <p:txBody>
          <a:bodyPr/>
          <a:lstStyle/>
          <a:p>
            <a:fld id="{9B697BFB-8753-449E-A648-FFD2F0BB6333}" type="datetime1">
              <a:rPr lang="fr-FR" smtClean="0"/>
              <a:t>03/02/2021</a:t>
            </a:fld>
            <a:endParaRPr lang="en-US"/>
          </a:p>
        </p:txBody>
      </p:sp>
      <p:sp>
        <p:nvSpPr>
          <p:cNvPr id="9" name="Espace réservé du numéro de diapositive 8"/>
          <p:cNvSpPr>
            <a:spLocks noGrp="1"/>
          </p:cNvSpPr>
          <p:nvPr>
            <p:ph type="sldNum" sz="quarter" idx="7"/>
          </p:nvPr>
        </p:nvSpPr>
        <p:spPr/>
        <p:txBody>
          <a:bodyPr/>
          <a:lstStyle/>
          <a:p>
            <a:fld id="{B6F15528-21DE-4FAA-801E-634DDDAF4B2B}" type="slidenum">
              <a:rPr lang="fr-FR" smtClean="0"/>
              <a:pPr/>
              <a:t>20</a:t>
            </a:fld>
            <a:endParaRPr lang="fr-FR"/>
          </a:p>
        </p:txBody>
      </p:sp>
      <p:pic>
        <p:nvPicPr>
          <p:cNvPr id="10" name="Picture 4" descr="C:\Délégation Wallonies Bruxelles\Communication\TEM\LOGO TEM 2020-202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84250" y="520042"/>
            <a:ext cx="3124200" cy="2037994"/>
          </a:xfrm>
          <a:prstGeom prst="rect">
            <a:avLst/>
          </a:prstGeom>
          <a:noFill/>
          <a:extLst>
            <a:ext uri="{909E8E84-426E-40DD-AFC4-6F175D3DCCD1}">
              <a14:hiddenFill xmlns:a14="http://schemas.microsoft.com/office/drawing/2010/main">
                <a:solidFill>
                  <a:srgbClr val="FFFFFF"/>
                </a:solidFill>
              </a14:hiddenFill>
            </a:ext>
          </a:extLst>
        </p:spPr>
      </p:pic>
      <p:sp>
        <p:nvSpPr>
          <p:cNvPr id="11" name="object 7"/>
          <p:cNvSpPr/>
          <p:nvPr/>
        </p:nvSpPr>
        <p:spPr>
          <a:xfrm>
            <a:off x="1853346" y="2889974"/>
            <a:ext cx="4398159" cy="6820331"/>
          </a:xfrm>
          <a:prstGeom prst="rect">
            <a:avLst/>
          </a:prstGeom>
          <a:blipFill>
            <a:blip r:embed="rId4" cstate="print"/>
            <a:stretch>
              <a:fillRect/>
            </a:stretch>
          </a:blipFill>
        </p:spPr>
        <p:txBody>
          <a:bodyPr wrap="square" lIns="0" tIns="0" rIns="0" bIns="0" rtlCol="0"/>
          <a:lstStyle/>
          <a:p>
            <a:endParaRPr/>
          </a:p>
        </p:txBody>
      </p:sp>
      <p:sp>
        <p:nvSpPr>
          <p:cNvPr id="12" name="object 6"/>
          <p:cNvSpPr/>
          <p:nvPr/>
        </p:nvSpPr>
        <p:spPr>
          <a:xfrm>
            <a:off x="6649013" y="3019817"/>
            <a:ext cx="2527935" cy="6762115"/>
          </a:xfrm>
          <a:custGeom>
            <a:avLst/>
            <a:gdLst/>
            <a:ahLst/>
            <a:cxnLst/>
            <a:rect l="l" t="t" r="r" b="b"/>
            <a:pathLst>
              <a:path w="2527934" h="6762115">
                <a:moveTo>
                  <a:pt x="2527818" y="3680118"/>
                </a:moveTo>
                <a:lnTo>
                  <a:pt x="2527818" y="6678215"/>
                </a:lnTo>
                <a:lnTo>
                  <a:pt x="2524453" y="6710754"/>
                </a:lnTo>
                <a:lnTo>
                  <a:pt x="2515276" y="6737327"/>
                </a:lnTo>
                <a:lnTo>
                  <a:pt x="2501667" y="6755244"/>
                </a:lnTo>
                <a:lnTo>
                  <a:pt x="2485002" y="6761815"/>
                </a:lnTo>
                <a:lnTo>
                  <a:pt x="42815" y="6761815"/>
                </a:lnTo>
                <a:lnTo>
                  <a:pt x="26146" y="6755244"/>
                </a:lnTo>
                <a:lnTo>
                  <a:pt x="12537" y="6737327"/>
                </a:lnTo>
                <a:lnTo>
                  <a:pt x="3363" y="6710754"/>
                </a:lnTo>
                <a:lnTo>
                  <a:pt x="0" y="6678215"/>
                </a:lnTo>
                <a:lnTo>
                  <a:pt x="0" y="83599"/>
                </a:lnTo>
                <a:lnTo>
                  <a:pt x="3363" y="51060"/>
                </a:lnTo>
                <a:lnTo>
                  <a:pt x="12537" y="24487"/>
                </a:lnTo>
                <a:lnTo>
                  <a:pt x="26146" y="6570"/>
                </a:lnTo>
                <a:lnTo>
                  <a:pt x="42815" y="0"/>
                </a:lnTo>
                <a:lnTo>
                  <a:pt x="2485002" y="0"/>
                </a:lnTo>
                <a:lnTo>
                  <a:pt x="2501667" y="6570"/>
                </a:lnTo>
                <a:lnTo>
                  <a:pt x="2515276" y="24487"/>
                </a:lnTo>
                <a:lnTo>
                  <a:pt x="2524453" y="51060"/>
                </a:lnTo>
                <a:lnTo>
                  <a:pt x="2527818" y="83599"/>
                </a:lnTo>
                <a:lnTo>
                  <a:pt x="2527818" y="1177828"/>
                </a:lnTo>
              </a:path>
            </a:pathLst>
          </a:custGeom>
          <a:ln w="83767">
            <a:solidFill>
              <a:srgbClr val="000000"/>
            </a:solidFill>
          </a:ln>
        </p:spPr>
        <p:txBody>
          <a:bodyPr wrap="square" lIns="0" tIns="0" rIns="0" bIns="0" rtlCol="0"/>
          <a:lstStyle/>
          <a:p>
            <a:endParaRPr/>
          </a:p>
        </p:txBody>
      </p:sp>
      <p:sp>
        <p:nvSpPr>
          <p:cNvPr id="13" name="object 5"/>
          <p:cNvSpPr txBox="1">
            <a:spLocks/>
          </p:cNvSpPr>
          <p:nvPr/>
        </p:nvSpPr>
        <p:spPr>
          <a:xfrm>
            <a:off x="7156450" y="4587875"/>
            <a:ext cx="12420600" cy="876778"/>
          </a:xfrm>
          <a:prstGeom prst="rect">
            <a:avLst/>
          </a:prstGeom>
        </p:spPr>
        <p:txBody>
          <a:bodyPr vert="horz" wrap="square" lIns="0" tIns="6350" rIns="0" bIns="0" rtlCol="0">
            <a:spAutoFit/>
          </a:bodyPr>
          <a:lstStyle>
            <a:lvl1pPr>
              <a:defRPr>
                <a:latin typeface="+mj-lt"/>
                <a:ea typeface="+mj-ea"/>
                <a:cs typeface="+mj-cs"/>
              </a:defRPr>
            </a:lvl1pPr>
          </a:lstStyle>
          <a:p>
            <a:pPr marL="12700" marR="5080">
              <a:lnSpc>
                <a:spcPct val="101499"/>
              </a:lnSpc>
              <a:spcBef>
                <a:spcPts val="50"/>
              </a:spcBef>
            </a:pPr>
            <a:r>
              <a:rPr lang="fr-FR" sz="2800" b="1" kern="0" spc="-170" dirty="0" smtClean="0">
                <a:solidFill>
                  <a:srgbClr val="000000"/>
                </a:solidFill>
                <a:latin typeface="Verdana" panose="020B0604030504040204" pitchFamily="34" charset="0"/>
                <a:ea typeface="Verdana" panose="020B0604030504040204" pitchFamily="34" charset="0"/>
              </a:rPr>
              <a:t>FRANCOFOLIES </a:t>
            </a:r>
            <a:r>
              <a:rPr lang="fr-FR" sz="2800" b="1" kern="0" spc="-270" dirty="0" smtClean="0">
                <a:solidFill>
                  <a:srgbClr val="000000"/>
                </a:solidFill>
                <a:latin typeface="Verdana" panose="020B0604030504040204" pitchFamily="34" charset="0"/>
                <a:ea typeface="Verdana" panose="020B0604030504040204" pitchFamily="34" charset="0"/>
              </a:rPr>
              <a:t>DE </a:t>
            </a:r>
            <a:r>
              <a:rPr lang="fr-FR" sz="2800" b="1" kern="0" spc="-229" dirty="0" smtClean="0">
                <a:solidFill>
                  <a:srgbClr val="000000"/>
                </a:solidFill>
                <a:latin typeface="Verdana" panose="020B0604030504040204" pitchFamily="34" charset="0"/>
                <a:ea typeface="Verdana" panose="020B0604030504040204" pitchFamily="34" charset="0"/>
              </a:rPr>
              <a:t>SPA </a:t>
            </a:r>
            <a:r>
              <a:rPr lang="fr-FR" sz="2800" b="1" kern="0" spc="-114" dirty="0" smtClean="0">
                <a:solidFill>
                  <a:srgbClr val="000000"/>
                </a:solidFill>
                <a:latin typeface="Verdana" panose="020B0604030504040204" pitchFamily="34" charset="0"/>
                <a:ea typeface="Verdana" panose="020B0604030504040204" pitchFamily="34" charset="0"/>
              </a:rPr>
              <a:t>: </a:t>
            </a:r>
            <a:r>
              <a:rPr lang="fr-FR" sz="2800" b="1" kern="0" spc="-185" dirty="0" smtClean="0">
                <a:solidFill>
                  <a:srgbClr val="000000"/>
                </a:solidFill>
                <a:latin typeface="Verdana" panose="020B0604030504040204" pitchFamily="34" charset="0"/>
                <a:ea typeface="Verdana" panose="020B0604030504040204" pitchFamily="34" charset="0"/>
              </a:rPr>
              <a:t>PERFORMANCE </a:t>
            </a:r>
            <a:r>
              <a:rPr lang="fr-FR" sz="2800" b="1" kern="0" spc="-150" dirty="0" smtClean="0">
                <a:solidFill>
                  <a:srgbClr val="000000"/>
                </a:solidFill>
                <a:latin typeface="Verdana" panose="020B0604030504040204" pitchFamily="34" charset="0"/>
                <a:ea typeface="Verdana" panose="020B0604030504040204" pitchFamily="34" charset="0"/>
              </a:rPr>
              <a:t>D’UN </a:t>
            </a:r>
            <a:r>
              <a:rPr lang="fr-FR" sz="2800" b="1" kern="0" spc="-160" dirty="0" smtClean="0">
                <a:solidFill>
                  <a:srgbClr val="000000"/>
                </a:solidFill>
                <a:latin typeface="Verdana" panose="020B0604030504040204" pitchFamily="34" charset="0"/>
                <a:ea typeface="Verdana" panose="020B0604030504040204" pitchFamily="34" charset="0"/>
              </a:rPr>
              <a:t>ARTISTE  </a:t>
            </a:r>
            <a:r>
              <a:rPr lang="fr-FR" sz="2800" b="1" kern="0" spc="-60" dirty="0" smtClean="0">
                <a:solidFill>
                  <a:srgbClr val="000000"/>
                </a:solidFill>
                <a:latin typeface="Verdana" panose="020B0604030504040204" pitchFamily="34" charset="0"/>
                <a:ea typeface="Verdana" panose="020B0604030504040204" pitchFamily="34" charset="0"/>
              </a:rPr>
              <a:t>TUNISIEN </a:t>
            </a:r>
            <a:r>
              <a:rPr lang="fr-FR" sz="2800" b="1" kern="0" spc="-55" dirty="0" smtClean="0">
                <a:solidFill>
                  <a:srgbClr val="000000"/>
                </a:solidFill>
                <a:latin typeface="Verdana" panose="020B0604030504040204" pitchFamily="34" charset="0"/>
                <a:ea typeface="Verdana" panose="020B0604030504040204" pitchFamily="34" charset="0"/>
              </a:rPr>
              <a:t>(MUSIQUES</a:t>
            </a:r>
            <a:r>
              <a:rPr lang="fr-FR" sz="2800" b="1" kern="0" spc="-35" dirty="0" smtClean="0">
                <a:solidFill>
                  <a:srgbClr val="000000"/>
                </a:solidFill>
                <a:latin typeface="Verdana" panose="020B0604030504040204" pitchFamily="34" charset="0"/>
                <a:ea typeface="Verdana" panose="020B0604030504040204" pitchFamily="34" charset="0"/>
              </a:rPr>
              <a:t> </a:t>
            </a:r>
            <a:r>
              <a:rPr lang="fr-FR" sz="2800" b="1" kern="0" spc="-114" dirty="0" smtClean="0">
                <a:solidFill>
                  <a:srgbClr val="000000"/>
                </a:solidFill>
                <a:latin typeface="Verdana" panose="020B0604030504040204" pitchFamily="34" charset="0"/>
                <a:ea typeface="Verdana" panose="020B0604030504040204" pitchFamily="34" charset="0"/>
              </a:rPr>
              <a:t>URBAINES)</a:t>
            </a:r>
          </a:p>
        </p:txBody>
      </p:sp>
      <p:sp>
        <p:nvSpPr>
          <p:cNvPr id="14" name="object 4"/>
          <p:cNvSpPr txBox="1"/>
          <p:nvPr/>
        </p:nvSpPr>
        <p:spPr>
          <a:xfrm>
            <a:off x="9545285" y="8751451"/>
            <a:ext cx="5307365" cy="1311898"/>
          </a:xfrm>
          <a:prstGeom prst="rect">
            <a:avLst/>
          </a:prstGeom>
        </p:spPr>
        <p:txBody>
          <a:bodyPr vert="horz" wrap="square" lIns="0" tIns="16510" rIns="0" bIns="0" rtlCol="0">
            <a:spAutoFit/>
          </a:bodyPr>
          <a:lstStyle/>
          <a:p>
            <a:pPr marL="12700">
              <a:lnSpc>
                <a:spcPts val="1995"/>
              </a:lnSpc>
              <a:spcBef>
                <a:spcPts val="130"/>
              </a:spcBef>
            </a:pPr>
            <a:r>
              <a:rPr lang="fr-FR" b="1" spc="20" dirty="0" smtClean="0">
                <a:latin typeface="Verdana" panose="020B0604030504040204" pitchFamily="34" charset="0"/>
                <a:ea typeface="Verdana" panose="020B0604030504040204" pitchFamily="34" charset="0"/>
                <a:cs typeface="Arial"/>
              </a:rPr>
              <a:t>Partenaire belge:</a:t>
            </a:r>
            <a:r>
              <a:rPr b="1" spc="-30" dirty="0" smtClean="0">
                <a:latin typeface="Verdana" panose="020B0604030504040204" pitchFamily="34" charset="0"/>
                <a:ea typeface="Verdana" panose="020B0604030504040204" pitchFamily="34" charset="0"/>
                <a:cs typeface="Arial"/>
              </a:rPr>
              <a:t> </a:t>
            </a:r>
            <a:r>
              <a:rPr lang="fr-FR" b="1" spc="-5" dirty="0">
                <a:latin typeface="Verdana" panose="020B0604030504040204" pitchFamily="34" charset="0"/>
                <a:ea typeface="Verdana" panose="020B0604030504040204" pitchFamily="34" charset="0"/>
                <a:cs typeface="Arial"/>
              </a:rPr>
              <a:t>B</a:t>
            </a:r>
            <a:r>
              <a:rPr b="1" spc="-5" dirty="0" err="1" smtClean="0">
                <a:latin typeface="Verdana" panose="020B0604030504040204" pitchFamily="34" charset="0"/>
                <a:ea typeface="Verdana" panose="020B0604030504040204" pitchFamily="34" charset="0"/>
                <a:cs typeface="Arial"/>
              </a:rPr>
              <a:t>elgomania</a:t>
            </a:r>
            <a:endParaRPr lang="fr-FR" b="1" spc="-5" dirty="0" smtClean="0">
              <a:latin typeface="Verdana" panose="020B0604030504040204" pitchFamily="34" charset="0"/>
              <a:ea typeface="Verdana" panose="020B0604030504040204" pitchFamily="34" charset="0"/>
              <a:cs typeface="Arial"/>
            </a:endParaRPr>
          </a:p>
          <a:p>
            <a:pPr marL="12700">
              <a:lnSpc>
                <a:spcPts val="1995"/>
              </a:lnSpc>
              <a:spcBef>
                <a:spcPts val="130"/>
              </a:spcBef>
            </a:pPr>
            <a:endParaRPr b="1" dirty="0">
              <a:latin typeface="Verdana" panose="020B0604030504040204" pitchFamily="34" charset="0"/>
              <a:ea typeface="Verdana" panose="020B0604030504040204" pitchFamily="34" charset="0"/>
              <a:cs typeface="Arial"/>
            </a:endParaRPr>
          </a:p>
          <a:p>
            <a:pPr marL="12700">
              <a:lnSpc>
                <a:spcPts val="1955"/>
              </a:lnSpc>
            </a:pPr>
            <a:r>
              <a:rPr b="1" u="sng" spc="20" dirty="0">
                <a:latin typeface="Verdana" panose="020B0604030504040204" pitchFamily="34" charset="0"/>
                <a:ea typeface="Verdana" panose="020B0604030504040204" pitchFamily="34" charset="0"/>
                <a:cs typeface="Arial"/>
              </a:rPr>
              <a:t>Lieu </a:t>
            </a:r>
            <a:r>
              <a:rPr b="1" u="sng" spc="55" dirty="0">
                <a:latin typeface="Verdana" panose="020B0604030504040204" pitchFamily="34" charset="0"/>
                <a:ea typeface="Verdana" panose="020B0604030504040204" pitchFamily="34" charset="0"/>
                <a:cs typeface="Arial"/>
              </a:rPr>
              <a:t>et </a:t>
            </a:r>
            <a:r>
              <a:rPr b="1" u="sng" spc="40" dirty="0" smtClean="0">
                <a:latin typeface="Verdana" panose="020B0604030504040204" pitchFamily="34" charset="0"/>
                <a:ea typeface="Verdana" panose="020B0604030504040204" pitchFamily="34" charset="0"/>
                <a:cs typeface="Arial"/>
              </a:rPr>
              <a:t>date</a:t>
            </a:r>
            <a:r>
              <a:rPr lang="fr-FR" b="1" u="sng" spc="40" dirty="0" smtClean="0">
                <a:latin typeface="Verdana" panose="020B0604030504040204" pitchFamily="34" charset="0"/>
                <a:ea typeface="Verdana" panose="020B0604030504040204" pitchFamily="34" charset="0"/>
                <a:cs typeface="Arial"/>
              </a:rPr>
              <a:t> </a:t>
            </a:r>
            <a:r>
              <a:rPr b="1" u="sng" spc="65" dirty="0" err="1" smtClean="0">
                <a:latin typeface="Verdana" panose="020B0604030504040204" pitchFamily="34" charset="0"/>
                <a:ea typeface="Verdana" panose="020B0604030504040204" pitchFamily="34" charset="0"/>
                <a:cs typeface="Arial"/>
              </a:rPr>
              <a:t>activité</a:t>
            </a:r>
            <a:r>
              <a:rPr b="1" u="sng" spc="-10" dirty="0" smtClean="0">
                <a:latin typeface="Verdana" panose="020B0604030504040204" pitchFamily="34" charset="0"/>
                <a:ea typeface="Verdana" panose="020B0604030504040204" pitchFamily="34" charset="0"/>
                <a:cs typeface="Arial"/>
              </a:rPr>
              <a:t>: </a:t>
            </a:r>
            <a:r>
              <a:rPr lang="fr-FR" b="1" spc="-10" dirty="0" smtClean="0">
                <a:latin typeface="Verdana" panose="020B0604030504040204" pitchFamily="34" charset="0"/>
                <a:ea typeface="Verdana" panose="020B0604030504040204" pitchFamily="34" charset="0"/>
                <a:cs typeface="Arial"/>
              </a:rPr>
              <a:t>2021</a:t>
            </a:r>
          </a:p>
          <a:p>
            <a:pPr marL="12700">
              <a:lnSpc>
                <a:spcPts val="1955"/>
              </a:lnSpc>
            </a:pPr>
            <a:r>
              <a:rPr lang="fr-FR" b="1" spc="-10" dirty="0" smtClean="0">
                <a:latin typeface="Verdana" panose="020B0604030504040204" pitchFamily="34" charset="0"/>
                <a:ea typeface="Verdana" panose="020B0604030504040204" pitchFamily="34" charset="0"/>
                <a:cs typeface="Arial"/>
              </a:rPr>
              <a:t> </a:t>
            </a:r>
          </a:p>
          <a:p>
            <a:pPr marL="12700">
              <a:lnSpc>
                <a:spcPts val="1955"/>
              </a:lnSpc>
            </a:pPr>
            <a:r>
              <a:rPr b="1" u="sng" spc="35" dirty="0" smtClean="0">
                <a:latin typeface="Verdana" panose="020B0604030504040204" pitchFamily="34" charset="0"/>
                <a:ea typeface="Verdana" panose="020B0604030504040204" pitchFamily="34" charset="0"/>
                <a:cs typeface="Arial"/>
              </a:rPr>
              <a:t>Site </a:t>
            </a:r>
            <a:r>
              <a:rPr b="1" u="sng" spc="30" dirty="0" smtClean="0">
                <a:latin typeface="Verdana" panose="020B0604030504040204" pitchFamily="34" charset="0"/>
                <a:ea typeface="Verdana" panose="020B0604030504040204" pitchFamily="34" charset="0"/>
                <a:cs typeface="Arial"/>
              </a:rPr>
              <a:t>web</a:t>
            </a:r>
            <a:r>
              <a:rPr b="1" u="sng" spc="-10" dirty="0" smtClean="0">
                <a:latin typeface="Verdana" panose="020B0604030504040204" pitchFamily="34" charset="0"/>
                <a:ea typeface="Verdana" panose="020B0604030504040204" pitchFamily="34" charset="0"/>
                <a:cs typeface="Arial"/>
              </a:rPr>
              <a:t>:</a:t>
            </a:r>
            <a:r>
              <a:rPr b="1" u="sng" spc="-120" dirty="0" smtClean="0">
                <a:latin typeface="Verdana" panose="020B0604030504040204" pitchFamily="34" charset="0"/>
                <a:ea typeface="Verdana" panose="020B0604030504040204" pitchFamily="34" charset="0"/>
                <a:cs typeface="Arial"/>
              </a:rPr>
              <a:t> </a:t>
            </a:r>
            <a:r>
              <a:rPr b="1" spc="5" dirty="0">
                <a:latin typeface="Verdana" panose="020B0604030504040204" pitchFamily="34" charset="0"/>
                <a:ea typeface="Verdana" panose="020B0604030504040204" pitchFamily="34" charset="0"/>
                <a:cs typeface="Arial"/>
                <a:hlinkClick r:id="rId5"/>
              </a:rPr>
              <a:t>www.francofolies.be</a:t>
            </a:r>
            <a:endParaRPr b="1" dirty="0">
              <a:latin typeface="Verdana" panose="020B0604030504040204" pitchFamily="34" charset="0"/>
              <a:ea typeface="Verdana" panose="020B0604030504040204" pitchFamily="34" charset="0"/>
              <a:cs typeface="Arial"/>
            </a:endParaRPr>
          </a:p>
        </p:txBody>
      </p:sp>
    </p:spTree>
    <p:extLst>
      <p:ext uri="{BB962C8B-B14F-4D97-AF65-F5344CB8AC3E}">
        <p14:creationId xmlns:p14="http://schemas.microsoft.com/office/powerpoint/2010/main" val="306243139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object 5"/>
          <p:cNvSpPr/>
          <p:nvPr/>
        </p:nvSpPr>
        <p:spPr>
          <a:xfrm>
            <a:off x="16824934" y="632633"/>
            <a:ext cx="2373811" cy="1331650"/>
          </a:xfrm>
          <a:prstGeom prst="rect">
            <a:avLst/>
          </a:prstGeom>
          <a:blipFill>
            <a:blip r:embed="rId2" cstate="print"/>
            <a:stretch>
              <a:fillRect/>
            </a:stretch>
          </a:blipFill>
        </p:spPr>
        <p:txBody>
          <a:bodyPr wrap="square" lIns="0" tIns="0" rIns="0" bIns="0" rtlCol="0"/>
          <a:lstStyle/>
          <a:p>
            <a:endParaRPr/>
          </a:p>
        </p:txBody>
      </p:sp>
      <p:sp>
        <p:nvSpPr>
          <p:cNvPr id="3" name="Espace réservé de la date 2"/>
          <p:cNvSpPr>
            <a:spLocks noGrp="1"/>
          </p:cNvSpPr>
          <p:nvPr>
            <p:ph type="dt" sz="half" idx="6"/>
          </p:nvPr>
        </p:nvSpPr>
        <p:spPr/>
        <p:txBody>
          <a:bodyPr/>
          <a:lstStyle/>
          <a:p>
            <a:fld id="{9B697BFB-8753-449E-A648-FFD2F0BB6333}" type="datetime1">
              <a:rPr lang="fr-FR" smtClean="0"/>
              <a:t>03/02/2021</a:t>
            </a:fld>
            <a:endParaRPr lang="en-US"/>
          </a:p>
        </p:txBody>
      </p:sp>
      <p:sp>
        <p:nvSpPr>
          <p:cNvPr id="9" name="Espace réservé du numéro de diapositive 8"/>
          <p:cNvSpPr>
            <a:spLocks noGrp="1"/>
          </p:cNvSpPr>
          <p:nvPr>
            <p:ph type="sldNum" sz="quarter" idx="7"/>
          </p:nvPr>
        </p:nvSpPr>
        <p:spPr/>
        <p:txBody>
          <a:bodyPr/>
          <a:lstStyle/>
          <a:p>
            <a:fld id="{B6F15528-21DE-4FAA-801E-634DDDAF4B2B}" type="slidenum">
              <a:rPr lang="fr-FR" smtClean="0"/>
              <a:pPr/>
              <a:t>21</a:t>
            </a:fld>
            <a:endParaRPr lang="fr-FR"/>
          </a:p>
        </p:txBody>
      </p:sp>
      <p:pic>
        <p:nvPicPr>
          <p:cNvPr id="10" name="Picture 4" descr="C:\Délégation Wallonies Bruxelles\Communication\TEM\LOGO TEM 2020-202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84250" y="520042"/>
            <a:ext cx="3124200" cy="2037994"/>
          </a:xfrm>
          <a:prstGeom prst="rect">
            <a:avLst/>
          </a:prstGeom>
          <a:noFill/>
          <a:extLst>
            <a:ext uri="{909E8E84-426E-40DD-AFC4-6F175D3DCCD1}">
              <a14:hiddenFill xmlns:a14="http://schemas.microsoft.com/office/drawing/2010/main">
                <a:solidFill>
                  <a:srgbClr val="FFFFFF"/>
                </a:solidFill>
              </a14:hiddenFill>
            </a:ext>
          </a:extLst>
        </p:spPr>
      </p:pic>
      <p:sp>
        <p:nvSpPr>
          <p:cNvPr id="15" name="object 2"/>
          <p:cNvSpPr/>
          <p:nvPr/>
        </p:nvSpPr>
        <p:spPr>
          <a:xfrm>
            <a:off x="12947650" y="4206875"/>
            <a:ext cx="6553199" cy="5004468"/>
          </a:xfrm>
          <a:prstGeom prst="rect">
            <a:avLst/>
          </a:prstGeom>
          <a:blipFill>
            <a:blip r:embed="rId4" cstate="print"/>
            <a:stretch>
              <a:fillRect/>
            </a:stretch>
          </a:blipFill>
        </p:spPr>
        <p:txBody>
          <a:bodyPr wrap="square" lIns="0" tIns="0" rIns="0" bIns="0" rtlCol="0"/>
          <a:lstStyle/>
          <a:p>
            <a:endParaRPr/>
          </a:p>
        </p:txBody>
      </p:sp>
      <p:sp>
        <p:nvSpPr>
          <p:cNvPr id="16" name="object 3"/>
          <p:cNvSpPr txBox="1"/>
          <p:nvPr/>
        </p:nvSpPr>
        <p:spPr>
          <a:xfrm>
            <a:off x="527050" y="2987675"/>
            <a:ext cx="11734800" cy="7269554"/>
          </a:xfrm>
          <a:prstGeom prst="rect">
            <a:avLst/>
          </a:prstGeom>
        </p:spPr>
        <p:style>
          <a:lnRef idx="2">
            <a:schemeClr val="dk1"/>
          </a:lnRef>
          <a:fillRef idx="1">
            <a:schemeClr val="lt1"/>
          </a:fillRef>
          <a:effectRef idx="0">
            <a:schemeClr val="dk1"/>
          </a:effectRef>
          <a:fontRef idx="minor">
            <a:schemeClr val="dk1"/>
          </a:fontRef>
        </p:style>
        <p:txBody>
          <a:bodyPr vert="horz" wrap="square" lIns="0" tIns="12065" rIns="0" bIns="0" rtlCol="0">
            <a:spAutoFit/>
          </a:bodyPr>
          <a:lstStyle/>
          <a:p>
            <a:pPr marL="22860" marR="9525" algn="ctr">
              <a:lnSpc>
                <a:spcPct val="115399"/>
              </a:lnSpc>
              <a:spcBef>
                <a:spcPts val="95"/>
              </a:spcBef>
            </a:pPr>
            <a:r>
              <a:rPr lang="fr-FR" sz="2800" b="1" spc="-125" dirty="0" smtClean="0">
                <a:latin typeface="Verdana" panose="020B0604030504040204" pitchFamily="34" charset="0"/>
                <a:ea typeface="Verdana" panose="020B0604030504040204" pitchFamily="34" charset="0"/>
                <a:cs typeface="Arial"/>
              </a:rPr>
              <a:t> </a:t>
            </a:r>
          </a:p>
          <a:p>
            <a:pPr marL="22860" marR="9525" algn="ctr">
              <a:lnSpc>
                <a:spcPct val="115399"/>
              </a:lnSpc>
              <a:spcBef>
                <a:spcPts val="95"/>
              </a:spcBef>
            </a:pPr>
            <a:r>
              <a:rPr sz="2800" b="1" spc="-125" dirty="0" smtClean="0">
                <a:latin typeface="Verdana" panose="020B0604030504040204" pitchFamily="34" charset="0"/>
                <a:ea typeface="Verdana" panose="020B0604030504040204" pitchFamily="34" charset="0"/>
                <a:cs typeface="Arial"/>
              </a:rPr>
              <a:t>AUTOUR </a:t>
            </a:r>
            <a:r>
              <a:rPr sz="2800" b="1" spc="-100" dirty="0">
                <a:latin typeface="Verdana" panose="020B0604030504040204" pitchFamily="34" charset="0"/>
                <a:ea typeface="Verdana" panose="020B0604030504040204" pitchFamily="34" charset="0"/>
                <a:cs typeface="Arial"/>
              </a:rPr>
              <a:t>DU </a:t>
            </a:r>
            <a:r>
              <a:rPr sz="2800" b="1" spc="-155" dirty="0">
                <a:latin typeface="Verdana" panose="020B0604030504040204" pitchFamily="34" charset="0"/>
                <a:ea typeface="Verdana" panose="020B0604030504040204" pitchFamily="34" charset="0"/>
                <a:cs typeface="Arial"/>
              </a:rPr>
              <a:t>SPECTACLE </a:t>
            </a:r>
            <a:r>
              <a:rPr sz="2800" b="1" spc="-65" dirty="0">
                <a:latin typeface="Verdana" panose="020B0604030504040204" pitchFamily="34" charset="0"/>
                <a:ea typeface="Verdana" panose="020B0604030504040204" pitchFamily="34" charset="0"/>
                <a:cs typeface="Arial"/>
              </a:rPr>
              <a:t>FINAL </a:t>
            </a:r>
            <a:r>
              <a:rPr sz="2800" b="1" spc="-100" dirty="0">
                <a:latin typeface="Verdana" panose="020B0604030504040204" pitchFamily="34" charset="0"/>
                <a:ea typeface="Verdana" panose="020B0604030504040204" pitchFamily="34" charset="0"/>
                <a:cs typeface="Arial"/>
              </a:rPr>
              <a:t>CUT </a:t>
            </a:r>
            <a:r>
              <a:rPr sz="2800" b="1" spc="-180" dirty="0">
                <a:latin typeface="Verdana" panose="020B0604030504040204" pitchFamily="34" charset="0"/>
                <a:ea typeface="Verdana" panose="020B0604030504040204" pitchFamily="34" charset="0"/>
                <a:cs typeface="Arial"/>
              </a:rPr>
              <a:t>DE </a:t>
            </a:r>
            <a:r>
              <a:rPr sz="2800" b="1" spc="-10" dirty="0">
                <a:latin typeface="Verdana" panose="020B0604030504040204" pitchFamily="34" charset="0"/>
                <a:ea typeface="Verdana" panose="020B0604030504040204" pitchFamily="34" charset="0"/>
                <a:cs typeface="Arial"/>
              </a:rPr>
              <a:t>MYRIAM </a:t>
            </a:r>
            <a:r>
              <a:rPr sz="2800" b="1" spc="-75" dirty="0">
                <a:latin typeface="Verdana" panose="020B0604030504040204" pitchFamily="34" charset="0"/>
                <a:ea typeface="Verdana" panose="020B0604030504040204" pitchFamily="34" charset="0"/>
                <a:cs typeface="Arial"/>
              </a:rPr>
              <a:t>SADUIS </a:t>
            </a:r>
            <a:r>
              <a:rPr sz="2800" b="1" spc="320" dirty="0">
                <a:latin typeface="Verdana" panose="020B0604030504040204" pitchFamily="34" charset="0"/>
                <a:ea typeface="Verdana" panose="020B0604030504040204" pitchFamily="34" charset="0"/>
                <a:cs typeface="Arial"/>
              </a:rPr>
              <a:t>– </a:t>
            </a:r>
            <a:r>
              <a:rPr sz="2800" b="1" spc="-130" dirty="0" smtClean="0">
                <a:latin typeface="Verdana" panose="020B0604030504040204" pitchFamily="34" charset="0"/>
                <a:ea typeface="Verdana" panose="020B0604030504040204" pitchFamily="34" charset="0"/>
                <a:cs typeface="Arial"/>
              </a:rPr>
              <a:t>RENCONTRE </a:t>
            </a:r>
            <a:r>
              <a:rPr sz="2800" b="1" spc="-175" dirty="0">
                <a:latin typeface="Verdana" panose="020B0604030504040204" pitchFamily="34" charset="0"/>
                <a:ea typeface="Verdana" panose="020B0604030504040204" pitchFamily="34" charset="0"/>
                <a:cs typeface="Arial"/>
              </a:rPr>
              <a:t>AVEC</a:t>
            </a:r>
            <a:r>
              <a:rPr sz="2800" b="1" spc="65" dirty="0">
                <a:latin typeface="Verdana" panose="020B0604030504040204" pitchFamily="34" charset="0"/>
                <a:ea typeface="Verdana" panose="020B0604030504040204" pitchFamily="34" charset="0"/>
                <a:cs typeface="Arial"/>
              </a:rPr>
              <a:t> </a:t>
            </a:r>
            <a:r>
              <a:rPr sz="2800" b="1" spc="-120" dirty="0">
                <a:latin typeface="Verdana" panose="020B0604030504040204" pitchFamily="34" charset="0"/>
                <a:ea typeface="Verdana" panose="020B0604030504040204" pitchFamily="34" charset="0"/>
                <a:cs typeface="Arial"/>
              </a:rPr>
              <a:t>L’HISTOIRE</a:t>
            </a:r>
            <a:endParaRPr sz="2800" dirty="0">
              <a:latin typeface="Verdana" panose="020B0604030504040204" pitchFamily="34" charset="0"/>
              <a:ea typeface="Verdana" panose="020B0604030504040204" pitchFamily="34" charset="0"/>
              <a:cs typeface="Arial"/>
            </a:endParaRPr>
          </a:p>
          <a:p>
            <a:pPr marL="12700" marR="5080" algn="just">
              <a:lnSpc>
                <a:spcPts val="2600"/>
              </a:lnSpc>
              <a:spcBef>
                <a:spcPts val="2435"/>
              </a:spcBef>
            </a:pPr>
            <a:r>
              <a:rPr sz="2400" spc="35" dirty="0" smtClean="0">
                <a:latin typeface="Verdana" panose="020B0604030504040204" pitchFamily="34" charset="0"/>
                <a:ea typeface="Verdana" panose="020B0604030504040204" pitchFamily="34" charset="0"/>
                <a:cs typeface="Arial"/>
              </a:rPr>
              <a:t>Final </a:t>
            </a:r>
            <a:r>
              <a:rPr sz="2400" spc="15" dirty="0" smtClean="0">
                <a:latin typeface="Verdana" panose="020B0604030504040204" pitchFamily="34" charset="0"/>
                <a:ea typeface="Verdana" panose="020B0604030504040204" pitchFamily="34" charset="0"/>
                <a:cs typeface="Arial"/>
              </a:rPr>
              <a:t>Cut </a:t>
            </a:r>
            <a:r>
              <a:rPr sz="2400" spc="65" dirty="0" err="1" smtClean="0">
                <a:latin typeface="Verdana" panose="020B0604030504040204" pitchFamily="34" charset="0"/>
                <a:ea typeface="Verdana" panose="020B0604030504040204" pitchFamily="34" charset="0"/>
                <a:cs typeface="Arial"/>
              </a:rPr>
              <a:t>est</a:t>
            </a:r>
            <a:r>
              <a:rPr sz="2400" spc="65" dirty="0" smtClean="0">
                <a:latin typeface="Verdana" panose="020B0604030504040204" pitchFamily="34" charset="0"/>
                <a:ea typeface="Verdana" panose="020B0604030504040204" pitchFamily="34" charset="0"/>
                <a:cs typeface="Arial"/>
              </a:rPr>
              <a:t> </a:t>
            </a:r>
            <a:r>
              <a:rPr sz="2400" spc="20" dirty="0" err="1" smtClean="0">
                <a:latin typeface="Verdana" panose="020B0604030504040204" pitchFamily="34" charset="0"/>
                <a:ea typeface="Verdana" panose="020B0604030504040204" pitchFamily="34" charset="0"/>
                <a:cs typeface="Arial"/>
              </a:rPr>
              <a:t>une</a:t>
            </a:r>
            <a:r>
              <a:rPr sz="2400" spc="20" dirty="0" smtClean="0">
                <a:latin typeface="Verdana" panose="020B0604030504040204" pitchFamily="34" charset="0"/>
                <a:ea typeface="Verdana" panose="020B0604030504040204" pitchFamily="34" charset="0"/>
                <a:cs typeface="Arial"/>
              </a:rPr>
              <a:t> </a:t>
            </a:r>
            <a:r>
              <a:rPr sz="2400" spc="55" dirty="0" err="1" smtClean="0">
                <a:latin typeface="Verdana" panose="020B0604030504040204" pitchFamily="34" charset="0"/>
                <a:ea typeface="Verdana" panose="020B0604030504040204" pitchFamily="34" charset="0"/>
                <a:cs typeface="Arial"/>
              </a:rPr>
              <a:t>création</a:t>
            </a:r>
            <a:r>
              <a:rPr sz="2400" spc="55" dirty="0" smtClean="0">
                <a:latin typeface="Verdana" panose="020B0604030504040204" pitchFamily="34" charset="0"/>
                <a:ea typeface="Verdana" panose="020B0604030504040204" pitchFamily="34" charset="0"/>
                <a:cs typeface="Arial"/>
              </a:rPr>
              <a:t> </a:t>
            </a:r>
            <a:r>
              <a:rPr sz="2400" spc="70" dirty="0" err="1" smtClean="0">
                <a:latin typeface="Verdana" panose="020B0604030504040204" pitchFamily="34" charset="0"/>
                <a:ea typeface="Verdana" panose="020B0604030504040204" pitchFamily="34" charset="0"/>
                <a:cs typeface="Arial"/>
              </a:rPr>
              <a:t>artistique</a:t>
            </a:r>
            <a:r>
              <a:rPr sz="2400" spc="70" dirty="0" smtClean="0">
                <a:latin typeface="Verdana" panose="020B0604030504040204" pitchFamily="34" charset="0"/>
                <a:ea typeface="Verdana" panose="020B0604030504040204" pitchFamily="34" charset="0"/>
                <a:cs typeface="Arial"/>
              </a:rPr>
              <a:t> </a:t>
            </a:r>
            <a:r>
              <a:rPr sz="2400" spc="20" dirty="0" err="1" smtClean="0">
                <a:latin typeface="Verdana" panose="020B0604030504040204" pitchFamily="34" charset="0"/>
                <a:ea typeface="Verdana" panose="020B0604030504040204" pitchFamily="34" charset="0"/>
                <a:cs typeface="Arial"/>
              </a:rPr>
              <a:t>réalisée</a:t>
            </a:r>
            <a:r>
              <a:rPr sz="2400" spc="20" dirty="0" smtClean="0">
                <a:latin typeface="Verdana" panose="020B0604030504040204" pitchFamily="34" charset="0"/>
                <a:ea typeface="Verdana" panose="020B0604030504040204" pitchFamily="34" charset="0"/>
                <a:cs typeface="Arial"/>
              </a:rPr>
              <a:t> </a:t>
            </a:r>
            <a:r>
              <a:rPr sz="2400" spc="25" dirty="0" smtClean="0">
                <a:latin typeface="Verdana" panose="020B0604030504040204" pitchFamily="34" charset="0"/>
                <a:ea typeface="Verdana" panose="020B0604030504040204" pitchFamily="34" charset="0"/>
                <a:cs typeface="Arial"/>
              </a:rPr>
              <a:t>au </a:t>
            </a:r>
            <a:r>
              <a:rPr sz="2400" spc="50" dirty="0" err="1" smtClean="0">
                <a:latin typeface="Verdana" panose="020B0604030504040204" pitchFamily="34" charset="0"/>
                <a:ea typeface="Verdana" panose="020B0604030504040204" pitchFamily="34" charset="0"/>
                <a:cs typeface="Arial"/>
              </a:rPr>
              <a:t>départ</a:t>
            </a:r>
            <a:r>
              <a:rPr sz="2400" spc="50" dirty="0" smtClean="0">
                <a:latin typeface="Verdana" panose="020B0604030504040204" pitchFamily="34" charset="0"/>
                <a:ea typeface="Verdana" panose="020B0604030504040204" pitchFamily="34" charset="0"/>
                <a:cs typeface="Arial"/>
              </a:rPr>
              <a:t> </a:t>
            </a:r>
            <a:r>
              <a:rPr sz="2400" spc="30" dirty="0" smtClean="0">
                <a:latin typeface="Verdana" panose="020B0604030504040204" pitchFamily="34" charset="0"/>
                <a:ea typeface="Verdana" panose="020B0604030504040204" pitchFamily="34" charset="0"/>
                <a:cs typeface="Arial"/>
              </a:rPr>
              <a:t>d’un </a:t>
            </a:r>
            <a:r>
              <a:rPr sz="2400" spc="70" dirty="0" err="1" smtClean="0">
                <a:latin typeface="Verdana" panose="020B0604030504040204" pitchFamily="34" charset="0"/>
                <a:ea typeface="Verdana" panose="020B0604030504040204" pitchFamily="34" charset="0"/>
                <a:cs typeface="Arial"/>
              </a:rPr>
              <a:t>récit</a:t>
            </a:r>
            <a:r>
              <a:rPr sz="2400" spc="70" dirty="0" smtClean="0">
                <a:latin typeface="Verdana" panose="020B0604030504040204" pitchFamily="34" charset="0"/>
                <a:ea typeface="Verdana" panose="020B0604030504040204" pitchFamily="34" charset="0"/>
                <a:cs typeface="Arial"/>
              </a:rPr>
              <a:t>  </a:t>
            </a:r>
            <a:r>
              <a:rPr sz="2400" spc="55" dirty="0" err="1" smtClean="0">
                <a:latin typeface="Verdana" panose="020B0604030504040204" pitchFamily="34" charset="0"/>
                <a:ea typeface="Verdana" panose="020B0604030504040204" pitchFamily="34" charset="0"/>
                <a:cs typeface="Arial"/>
              </a:rPr>
              <a:t>autobiographique</a:t>
            </a:r>
            <a:r>
              <a:rPr sz="2400" spc="-25" dirty="0" smtClean="0">
                <a:latin typeface="Verdana" panose="020B0604030504040204" pitchFamily="34" charset="0"/>
                <a:ea typeface="Verdana" panose="020B0604030504040204" pitchFamily="34" charset="0"/>
                <a:cs typeface="Arial"/>
              </a:rPr>
              <a:t> </a:t>
            </a:r>
            <a:r>
              <a:rPr sz="2400" spc="60" dirty="0" smtClean="0">
                <a:latin typeface="Verdana" panose="020B0604030504040204" pitchFamily="34" charset="0"/>
                <a:ea typeface="Verdana" panose="020B0604030504040204" pitchFamily="34" charset="0"/>
                <a:cs typeface="Arial"/>
              </a:rPr>
              <a:t>qui</a:t>
            </a:r>
            <a:r>
              <a:rPr sz="2400" spc="-20" dirty="0" smtClean="0">
                <a:latin typeface="Verdana" panose="020B0604030504040204" pitchFamily="34" charset="0"/>
                <a:ea typeface="Verdana" panose="020B0604030504040204" pitchFamily="34" charset="0"/>
                <a:cs typeface="Arial"/>
              </a:rPr>
              <a:t> </a:t>
            </a:r>
            <a:r>
              <a:rPr sz="2400" spc="60" dirty="0" err="1" smtClean="0">
                <a:latin typeface="Verdana" panose="020B0604030504040204" pitchFamily="34" charset="0"/>
                <a:ea typeface="Verdana" panose="020B0604030504040204" pitchFamily="34" charset="0"/>
                <a:cs typeface="Arial"/>
              </a:rPr>
              <a:t>restitue</a:t>
            </a:r>
            <a:r>
              <a:rPr sz="2400" spc="-20" dirty="0" smtClean="0">
                <a:latin typeface="Verdana" panose="020B0604030504040204" pitchFamily="34" charset="0"/>
                <a:ea typeface="Verdana" panose="020B0604030504040204" pitchFamily="34" charset="0"/>
                <a:cs typeface="Arial"/>
              </a:rPr>
              <a:t> </a:t>
            </a:r>
            <a:r>
              <a:rPr sz="2400" spc="45" dirty="0" smtClean="0">
                <a:latin typeface="Verdana" panose="020B0604030504040204" pitchFamily="34" charset="0"/>
                <a:ea typeface="Verdana" panose="020B0604030504040204" pitchFamily="34" charset="0"/>
                <a:cs typeface="Arial"/>
              </a:rPr>
              <a:t>un</a:t>
            </a:r>
            <a:r>
              <a:rPr sz="2400" spc="-20" dirty="0" smtClean="0">
                <a:latin typeface="Verdana" panose="020B0604030504040204" pitchFamily="34" charset="0"/>
                <a:ea typeface="Verdana" panose="020B0604030504040204" pitchFamily="34" charset="0"/>
                <a:cs typeface="Arial"/>
              </a:rPr>
              <a:t> </a:t>
            </a:r>
            <a:r>
              <a:rPr sz="2400" spc="80" dirty="0" smtClean="0">
                <a:latin typeface="Verdana" panose="020B0604030504040204" pitchFamily="34" charset="0"/>
                <a:ea typeface="Verdana" panose="020B0604030504040204" pitchFamily="34" charset="0"/>
                <a:cs typeface="Arial"/>
              </a:rPr>
              <a:t>moment</a:t>
            </a:r>
            <a:r>
              <a:rPr sz="2400" spc="-20" dirty="0" smtClean="0">
                <a:latin typeface="Verdana" panose="020B0604030504040204" pitchFamily="34" charset="0"/>
                <a:ea typeface="Verdana" panose="020B0604030504040204" pitchFamily="34" charset="0"/>
                <a:cs typeface="Arial"/>
              </a:rPr>
              <a:t> </a:t>
            </a:r>
            <a:r>
              <a:rPr sz="2400" spc="5" dirty="0" smtClean="0">
                <a:latin typeface="Verdana" panose="020B0604030504040204" pitchFamily="34" charset="0"/>
                <a:ea typeface="Verdana" panose="020B0604030504040204" pitchFamily="34" charset="0"/>
                <a:cs typeface="Arial"/>
              </a:rPr>
              <a:t>de</a:t>
            </a:r>
            <a:r>
              <a:rPr sz="2400" spc="-20" dirty="0" smtClean="0">
                <a:latin typeface="Verdana" panose="020B0604030504040204" pitchFamily="34" charset="0"/>
                <a:ea typeface="Verdana" panose="020B0604030504040204" pitchFamily="34" charset="0"/>
                <a:cs typeface="Arial"/>
              </a:rPr>
              <a:t> </a:t>
            </a:r>
            <a:r>
              <a:rPr sz="2400" spc="55" dirty="0" err="1" smtClean="0">
                <a:latin typeface="Verdana" panose="020B0604030504040204" pitchFamily="34" charset="0"/>
                <a:ea typeface="Verdana" panose="020B0604030504040204" pitchFamily="34" charset="0"/>
                <a:cs typeface="Arial"/>
              </a:rPr>
              <a:t>l’histoire</a:t>
            </a:r>
            <a:r>
              <a:rPr sz="2400" spc="-20" dirty="0" smtClean="0">
                <a:latin typeface="Verdana" panose="020B0604030504040204" pitchFamily="34" charset="0"/>
                <a:ea typeface="Verdana" panose="020B0604030504040204" pitchFamily="34" charset="0"/>
                <a:cs typeface="Arial"/>
              </a:rPr>
              <a:t> </a:t>
            </a:r>
            <a:r>
              <a:rPr sz="2400" spc="55" dirty="0" err="1" smtClean="0">
                <a:latin typeface="Verdana" panose="020B0604030504040204" pitchFamily="34" charset="0"/>
                <a:ea typeface="Verdana" panose="020B0604030504040204" pitchFamily="34" charset="0"/>
                <a:cs typeface="Arial"/>
              </a:rPr>
              <a:t>tunisienne</a:t>
            </a:r>
            <a:r>
              <a:rPr sz="2400" spc="-15" dirty="0" smtClean="0">
                <a:latin typeface="Verdana" panose="020B0604030504040204" pitchFamily="34" charset="0"/>
                <a:ea typeface="Verdana" panose="020B0604030504040204" pitchFamily="34" charset="0"/>
                <a:cs typeface="Arial"/>
              </a:rPr>
              <a:t> </a:t>
            </a:r>
            <a:r>
              <a:rPr sz="2400" spc="70" dirty="0" smtClean="0">
                <a:latin typeface="Verdana" panose="020B0604030504040204" pitchFamily="34" charset="0"/>
                <a:ea typeface="Verdana" panose="020B0604030504040204" pitchFamily="34" charset="0"/>
                <a:cs typeface="Arial"/>
              </a:rPr>
              <a:t>et  </a:t>
            </a:r>
            <a:r>
              <a:rPr sz="2400" spc="25" dirty="0" smtClean="0">
                <a:latin typeface="Verdana" panose="020B0604030504040204" pitchFamily="34" charset="0"/>
                <a:ea typeface="Verdana" panose="020B0604030504040204" pitchFamily="34" charset="0"/>
                <a:cs typeface="Arial"/>
              </a:rPr>
              <a:t>des </a:t>
            </a:r>
            <a:r>
              <a:rPr sz="2400" spc="60" dirty="0" err="1" smtClean="0">
                <a:latin typeface="Verdana" panose="020B0604030504040204" pitchFamily="34" charset="0"/>
                <a:ea typeface="Verdana" panose="020B0604030504040204" pitchFamily="34" charset="0"/>
                <a:cs typeface="Arial"/>
              </a:rPr>
              <a:t>mouvements</a:t>
            </a:r>
            <a:r>
              <a:rPr sz="2400" spc="730" dirty="0" smtClean="0">
                <a:latin typeface="Verdana" panose="020B0604030504040204" pitchFamily="34" charset="0"/>
                <a:ea typeface="Verdana" panose="020B0604030504040204" pitchFamily="34" charset="0"/>
                <a:cs typeface="Arial"/>
              </a:rPr>
              <a:t> </a:t>
            </a:r>
            <a:r>
              <a:rPr sz="2400" spc="5" dirty="0" smtClean="0">
                <a:latin typeface="Verdana" panose="020B0604030504040204" pitchFamily="34" charset="0"/>
                <a:ea typeface="Verdana" panose="020B0604030504040204" pitchFamily="34" charset="0"/>
                <a:cs typeface="Arial"/>
              </a:rPr>
              <a:t>de </a:t>
            </a:r>
            <a:r>
              <a:rPr sz="2400" spc="65" dirty="0" err="1" smtClean="0">
                <a:latin typeface="Verdana" panose="020B0604030504040204" pitchFamily="34" charset="0"/>
                <a:ea typeface="Verdana" panose="020B0604030504040204" pitchFamily="34" charset="0"/>
                <a:cs typeface="Arial"/>
              </a:rPr>
              <a:t>décolonisations</a:t>
            </a:r>
            <a:r>
              <a:rPr sz="2400" spc="65" dirty="0" smtClean="0">
                <a:latin typeface="Verdana" panose="020B0604030504040204" pitchFamily="34" charset="0"/>
                <a:ea typeface="Verdana" panose="020B0604030504040204" pitchFamily="34" charset="0"/>
                <a:cs typeface="Arial"/>
              </a:rPr>
              <a:t> </a:t>
            </a:r>
            <a:r>
              <a:rPr sz="2400" spc="60" dirty="0" smtClean="0">
                <a:latin typeface="Verdana" panose="020B0604030504040204" pitchFamily="34" charset="0"/>
                <a:ea typeface="Verdana" panose="020B0604030504040204" pitchFamily="34" charset="0"/>
                <a:cs typeface="Arial"/>
              </a:rPr>
              <a:t>qui  </a:t>
            </a:r>
            <a:r>
              <a:rPr sz="2400" spc="90" dirty="0" err="1" smtClean="0">
                <a:latin typeface="Verdana" panose="020B0604030504040204" pitchFamily="34" charset="0"/>
                <a:ea typeface="Verdana" panose="020B0604030504040204" pitchFamily="34" charset="0"/>
                <a:cs typeface="Arial"/>
              </a:rPr>
              <a:t>ont</a:t>
            </a:r>
            <a:r>
              <a:rPr sz="2400" spc="90" dirty="0" smtClean="0">
                <a:latin typeface="Verdana" panose="020B0604030504040204" pitchFamily="34" charset="0"/>
                <a:ea typeface="Verdana" panose="020B0604030504040204" pitchFamily="34" charset="0"/>
                <a:cs typeface="Arial"/>
              </a:rPr>
              <a:t> </a:t>
            </a:r>
            <a:r>
              <a:rPr sz="2400" spc="55" dirty="0" err="1" smtClean="0">
                <a:latin typeface="Verdana" panose="020B0604030504040204" pitchFamily="34" charset="0"/>
                <a:ea typeface="Verdana" panose="020B0604030504040204" pitchFamily="34" charset="0"/>
                <a:cs typeface="Arial"/>
              </a:rPr>
              <a:t>surgi</a:t>
            </a:r>
            <a:r>
              <a:rPr sz="2400" spc="55" dirty="0" smtClean="0">
                <a:latin typeface="Verdana" panose="020B0604030504040204" pitchFamily="34" charset="0"/>
                <a:ea typeface="Verdana" panose="020B0604030504040204" pitchFamily="34" charset="0"/>
                <a:cs typeface="Arial"/>
              </a:rPr>
              <a:t> </a:t>
            </a:r>
            <a:r>
              <a:rPr sz="2400" spc="50" dirty="0" err="1" smtClean="0">
                <a:latin typeface="Verdana" panose="020B0604030504040204" pitchFamily="34" charset="0"/>
                <a:ea typeface="Verdana" panose="020B0604030504040204" pitchFamily="34" charset="0"/>
                <a:cs typeface="Arial"/>
              </a:rPr>
              <a:t>dans</a:t>
            </a:r>
            <a:r>
              <a:rPr sz="2400" spc="50" dirty="0" smtClean="0">
                <a:latin typeface="Verdana" panose="020B0604030504040204" pitchFamily="34" charset="0"/>
                <a:ea typeface="Verdana" panose="020B0604030504040204" pitchFamily="34" charset="0"/>
                <a:cs typeface="Arial"/>
              </a:rPr>
              <a:t>  </a:t>
            </a:r>
            <a:r>
              <a:rPr sz="2400" spc="10" dirty="0" err="1" smtClean="0">
                <a:latin typeface="Verdana" panose="020B0604030504040204" pitchFamily="34" charset="0"/>
                <a:ea typeface="Verdana" panose="020B0604030504040204" pitchFamily="34" charset="0"/>
                <a:cs typeface="Arial"/>
              </a:rPr>
              <a:t>l’après</a:t>
            </a:r>
            <a:r>
              <a:rPr sz="2400" spc="10" dirty="0" smtClean="0">
                <a:latin typeface="Verdana" panose="020B0604030504040204" pitchFamily="34" charset="0"/>
                <a:ea typeface="Verdana" panose="020B0604030504040204" pitchFamily="34" charset="0"/>
                <a:cs typeface="Arial"/>
              </a:rPr>
              <a:t>-guerre.</a:t>
            </a:r>
            <a:endParaRPr lang="fr-FR" sz="2400" spc="10" dirty="0" smtClean="0">
              <a:latin typeface="Verdana" panose="020B0604030504040204" pitchFamily="34" charset="0"/>
              <a:ea typeface="Verdana" panose="020B0604030504040204" pitchFamily="34" charset="0"/>
              <a:cs typeface="Arial"/>
            </a:endParaRPr>
          </a:p>
          <a:p>
            <a:pPr marL="12700" marR="5080" algn="just">
              <a:lnSpc>
                <a:spcPts val="2600"/>
              </a:lnSpc>
              <a:spcBef>
                <a:spcPts val="2435"/>
              </a:spcBef>
            </a:pPr>
            <a:r>
              <a:rPr lang="fr-FR" sz="2400" spc="55" dirty="0">
                <a:latin typeface="Verdana" panose="020B0604030504040204" pitchFamily="34" charset="0"/>
                <a:ea typeface="Verdana" panose="020B0604030504040204" pitchFamily="34" charset="0"/>
                <a:cs typeface="Arial"/>
              </a:rPr>
              <a:t>Entre autobiographie et psychanalyse, « Final Cut » se présente à la fois comme une réflexion englobant les remous du XXe siècle, les questions de la construction identitaire, du métissage et de la décolonisation, et comme un thriller plein de rebondissements, où l’on croise tour à tour la folie, la fragilité, la quête de soi, l’adolescence </a:t>
            </a:r>
            <a:r>
              <a:rPr lang="fr-FR" sz="2400" spc="55" dirty="0" smtClean="0">
                <a:latin typeface="Verdana" panose="020B0604030504040204" pitchFamily="34" charset="0"/>
                <a:ea typeface="Verdana" panose="020B0604030504040204" pitchFamily="34" charset="0"/>
                <a:cs typeface="Arial"/>
              </a:rPr>
              <a:t>rebelle….</a:t>
            </a:r>
          </a:p>
          <a:p>
            <a:pPr marL="12700" marR="5080" algn="just">
              <a:lnSpc>
                <a:spcPts val="2600"/>
              </a:lnSpc>
              <a:spcBef>
                <a:spcPts val="2435"/>
              </a:spcBef>
            </a:pPr>
            <a:endParaRPr lang="fr-FR" sz="2000" spc="10" dirty="0">
              <a:latin typeface="Verdana" panose="020B0604030504040204" pitchFamily="34" charset="0"/>
              <a:ea typeface="Verdana" panose="020B0604030504040204" pitchFamily="34" charset="0"/>
              <a:cs typeface="Arial"/>
            </a:endParaRPr>
          </a:p>
          <a:p>
            <a:pPr marL="22860" algn="just">
              <a:lnSpc>
                <a:spcPts val="1995"/>
              </a:lnSpc>
              <a:spcBef>
                <a:spcPts val="2175"/>
              </a:spcBef>
            </a:pPr>
            <a:r>
              <a:rPr lang="fr-FR" b="1" u="sng" spc="20" dirty="0" smtClean="0">
                <a:latin typeface="Verdana" panose="020B0604030504040204" pitchFamily="34" charset="0"/>
                <a:ea typeface="Verdana" panose="020B0604030504040204" pitchFamily="34" charset="0"/>
                <a:cs typeface="Arial"/>
              </a:rPr>
              <a:t>Partenaire en Belgique</a:t>
            </a:r>
            <a:r>
              <a:rPr b="1" u="sng" spc="-10" dirty="0" smtClean="0">
                <a:latin typeface="Verdana" panose="020B0604030504040204" pitchFamily="34" charset="0"/>
                <a:ea typeface="Verdana" panose="020B0604030504040204" pitchFamily="34" charset="0"/>
                <a:cs typeface="Arial"/>
              </a:rPr>
              <a:t>:</a:t>
            </a:r>
            <a:r>
              <a:rPr lang="fr-FR" b="1" u="sng" spc="-10" dirty="0" smtClean="0">
                <a:latin typeface="Verdana" panose="020B0604030504040204" pitchFamily="34" charset="0"/>
                <a:ea typeface="Verdana" panose="020B0604030504040204" pitchFamily="34" charset="0"/>
                <a:cs typeface="Arial"/>
              </a:rPr>
              <a:t> </a:t>
            </a:r>
            <a:r>
              <a:rPr b="1" spc="20" dirty="0" err="1" smtClean="0">
                <a:latin typeface="Verdana" panose="020B0604030504040204" pitchFamily="34" charset="0"/>
                <a:ea typeface="Verdana" panose="020B0604030504040204" pitchFamily="34" charset="0"/>
                <a:cs typeface="Arial"/>
              </a:rPr>
              <a:t>Théâtre</a:t>
            </a:r>
            <a:r>
              <a:rPr b="1" spc="20" dirty="0" smtClean="0">
                <a:latin typeface="Verdana" panose="020B0604030504040204" pitchFamily="34" charset="0"/>
                <a:ea typeface="Verdana" panose="020B0604030504040204" pitchFamily="34" charset="0"/>
                <a:cs typeface="Arial"/>
              </a:rPr>
              <a:t> </a:t>
            </a:r>
            <a:r>
              <a:rPr b="1" spc="20" dirty="0">
                <a:latin typeface="Verdana" panose="020B0604030504040204" pitchFamily="34" charset="0"/>
                <a:ea typeface="Verdana" panose="020B0604030504040204" pitchFamily="34" charset="0"/>
                <a:cs typeface="Arial"/>
              </a:rPr>
              <a:t>Océan Nord – </a:t>
            </a:r>
            <a:r>
              <a:rPr b="1" spc="20" dirty="0" err="1" smtClean="0">
                <a:latin typeface="Verdana" panose="020B0604030504040204" pitchFamily="34" charset="0"/>
                <a:ea typeface="Verdana" panose="020B0604030504040204" pitchFamily="34" charset="0"/>
                <a:cs typeface="Arial"/>
              </a:rPr>
              <a:t>Myr</a:t>
            </a:r>
            <a:r>
              <a:rPr lang="fr-FR" b="1" spc="20" dirty="0" err="1" smtClean="0">
                <a:latin typeface="Verdana" panose="020B0604030504040204" pitchFamily="34" charset="0"/>
                <a:ea typeface="Verdana" panose="020B0604030504040204" pitchFamily="34" charset="0"/>
                <a:cs typeface="Arial"/>
              </a:rPr>
              <a:t>iam</a:t>
            </a:r>
            <a:r>
              <a:rPr lang="fr-FR" b="1" spc="20" dirty="0" smtClean="0">
                <a:latin typeface="Verdana" panose="020B0604030504040204" pitchFamily="34" charset="0"/>
                <a:ea typeface="Verdana" panose="020B0604030504040204" pitchFamily="34" charset="0"/>
                <a:cs typeface="Arial"/>
              </a:rPr>
              <a:t> </a:t>
            </a:r>
            <a:r>
              <a:rPr b="1" spc="20" dirty="0" err="1" smtClean="0">
                <a:latin typeface="Verdana" panose="020B0604030504040204" pitchFamily="34" charset="0"/>
                <a:ea typeface="Verdana" panose="020B0604030504040204" pitchFamily="34" charset="0"/>
                <a:cs typeface="Arial"/>
              </a:rPr>
              <a:t>Saduis</a:t>
            </a:r>
            <a:r>
              <a:rPr b="1" spc="20" dirty="0" smtClean="0">
                <a:latin typeface="Verdana" panose="020B0604030504040204" pitchFamily="34" charset="0"/>
                <a:ea typeface="Verdana" panose="020B0604030504040204" pitchFamily="34" charset="0"/>
                <a:cs typeface="Arial"/>
              </a:rPr>
              <a:t> </a:t>
            </a:r>
            <a:r>
              <a:rPr b="1" spc="20" dirty="0">
                <a:latin typeface="Verdana" panose="020B0604030504040204" pitchFamily="34" charset="0"/>
                <a:ea typeface="Verdana" panose="020B0604030504040204" pitchFamily="34" charset="0"/>
                <a:cs typeface="Arial"/>
              </a:rPr>
              <a:t>Compagnie Déﬁlé</a:t>
            </a:r>
          </a:p>
          <a:p>
            <a:pPr marL="22860" marR="10795">
              <a:lnSpc>
                <a:spcPts val="1950"/>
              </a:lnSpc>
              <a:spcBef>
                <a:spcPts val="95"/>
              </a:spcBef>
            </a:pPr>
            <a:r>
              <a:rPr b="1" u="sng" spc="20" dirty="0" smtClean="0">
                <a:latin typeface="Verdana" panose="020B0604030504040204" pitchFamily="34" charset="0"/>
                <a:ea typeface="Verdana" panose="020B0604030504040204" pitchFamily="34" charset="0"/>
                <a:cs typeface="Arial"/>
              </a:rPr>
              <a:t>Lieu</a:t>
            </a:r>
            <a:r>
              <a:rPr b="1" u="sng" spc="-70" dirty="0" smtClean="0">
                <a:latin typeface="Verdana" panose="020B0604030504040204" pitchFamily="34" charset="0"/>
                <a:ea typeface="Verdana" panose="020B0604030504040204" pitchFamily="34" charset="0"/>
                <a:cs typeface="Arial"/>
              </a:rPr>
              <a:t> </a:t>
            </a:r>
            <a:r>
              <a:rPr b="1" u="sng" spc="55" dirty="0">
                <a:latin typeface="Verdana" panose="020B0604030504040204" pitchFamily="34" charset="0"/>
                <a:ea typeface="Verdana" panose="020B0604030504040204" pitchFamily="34" charset="0"/>
                <a:cs typeface="Arial"/>
              </a:rPr>
              <a:t>et</a:t>
            </a:r>
            <a:r>
              <a:rPr b="1" u="sng" spc="-65" dirty="0">
                <a:latin typeface="Verdana" panose="020B0604030504040204" pitchFamily="34" charset="0"/>
                <a:ea typeface="Verdana" panose="020B0604030504040204" pitchFamily="34" charset="0"/>
                <a:cs typeface="Arial"/>
              </a:rPr>
              <a:t> </a:t>
            </a:r>
            <a:r>
              <a:rPr b="1" u="sng" spc="40" dirty="0" smtClean="0">
                <a:latin typeface="Verdana" panose="020B0604030504040204" pitchFamily="34" charset="0"/>
                <a:ea typeface="Verdana" panose="020B0604030504040204" pitchFamily="34" charset="0"/>
                <a:cs typeface="Arial"/>
              </a:rPr>
              <a:t>date</a:t>
            </a:r>
            <a:r>
              <a:rPr b="1" u="sng" spc="-70" dirty="0" smtClean="0">
                <a:latin typeface="Verdana" panose="020B0604030504040204" pitchFamily="34" charset="0"/>
                <a:ea typeface="Verdana" panose="020B0604030504040204" pitchFamily="34" charset="0"/>
                <a:cs typeface="Arial"/>
              </a:rPr>
              <a:t> </a:t>
            </a:r>
            <a:r>
              <a:rPr b="1" u="sng" spc="65" dirty="0">
                <a:latin typeface="Verdana" panose="020B0604030504040204" pitchFamily="34" charset="0"/>
                <a:ea typeface="Verdana" panose="020B0604030504040204" pitchFamily="34" charset="0"/>
                <a:cs typeface="Arial"/>
              </a:rPr>
              <a:t>activité</a:t>
            </a:r>
            <a:r>
              <a:rPr b="1" u="sng" spc="-65" dirty="0">
                <a:latin typeface="Verdana" panose="020B0604030504040204" pitchFamily="34" charset="0"/>
                <a:ea typeface="Verdana" panose="020B0604030504040204" pitchFamily="34" charset="0"/>
                <a:cs typeface="Arial"/>
              </a:rPr>
              <a:t> </a:t>
            </a:r>
            <a:r>
              <a:rPr b="1" u="sng" spc="-10" dirty="0">
                <a:latin typeface="Verdana" panose="020B0604030504040204" pitchFamily="34" charset="0"/>
                <a:ea typeface="Verdana" panose="020B0604030504040204" pitchFamily="34" charset="0"/>
                <a:cs typeface="Arial"/>
              </a:rPr>
              <a:t>:</a:t>
            </a:r>
            <a:r>
              <a:rPr b="1" u="sng" spc="-80" dirty="0">
                <a:latin typeface="Verdana" panose="020B0604030504040204" pitchFamily="34" charset="0"/>
                <a:ea typeface="Verdana" panose="020B0604030504040204" pitchFamily="34" charset="0"/>
                <a:cs typeface="Arial"/>
              </a:rPr>
              <a:t> </a:t>
            </a:r>
            <a:r>
              <a:rPr lang="fr-FR" b="1" spc="-80" dirty="0" smtClean="0">
                <a:latin typeface="Verdana" panose="020B0604030504040204" pitchFamily="34" charset="0"/>
                <a:ea typeface="Verdana" panose="020B0604030504040204" pitchFamily="34" charset="0"/>
                <a:cs typeface="Arial"/>
              </a:rPr>
              <a:t>2021 </a:t>
            </a:r>
            <a:r>
              <a:rPr b="1" spc="-10" dirty="0" err="1" smtClean="0">
                <a:latin typeface="Verdana" panose="020B0604030504040204" pitchFamily="34" charset="0"/>
                <a:ea typeface="Verdana" panose="020B0604030504040204" pitchFamily="34" charset="0"/>
                <a:cs typeface="Arial"/>
              </a:rPr>
              <a:t>Théâtre</a:t>
            </a:r>
            <a:r>
              <a:rPr b="1" spc="-80" dirty="0" smtClean="0">
                <a:latin typeface="Verdana" panose="020B0604030504040204" pitchFamily="34" charset="0"/>
                <a:ea typeface="Verdana" panose="020B0604030504040204" pitchFamily="34" charset="0"/>
                <a:cs typeface="Arial"/>
              </a:rPr>
              <a:t> </a:t>
            </a:r>
            <a:r>
              <a:rPr b="1" spc="-40" dirty="0">
                <a:latin typeface="Verdana" panose="020B0604030504040204" pitchFamily="34" charset="0"/>
                <a:ea typeface="Verdana" panose="020B0604030504040204" pitchFamily="34" charset="0"/>
                <a:cs typeface="Arial"/>
              </a:rPr>
              <a:t>Océan  </a:t>
            </a:r>
            <a:r>
              <a:rPr b="1" spc="5" dirty="0">
                <a:latin typeface="Verdana" panose="020B0604030504040204" pitchFamily="34" charset="0"/>
                <a:ea typeface="Verdana" panose="020B0604030504040204" pitchFamily="34" charset="0"/>
                <a:cs typeface="Arial"/>
              </a:rPr>
              <a:t>Nord</a:t>
            </a:r>
            <a:endParaRPr b="1" dirty="0">
              <a:latin typeface="Verdana" panose="020B0604030504040204" pitchFamily="34" charset="0"/>
              <a:ea typeface="Verdana" panose="020B0604030504040204" pitchFamily="34" charset="0"/>
              <a:cs typeface="Arial"/>
            </a:endParaRPr>
          </a:p>
          <a:p>
            <a:pPr marL="22860">
              <a:lnSpc>
                <a:spcPts val="1955"/>
              </a:lnSpc>
            </a:pPr>
            <a:endParaRPr b="1" dirty="0">
              <a:latin typeface="Verdana" panose="020B0604030504040204" pitchFamily="34" charset="0"/>
              <a:ea typeface="Verdana" panose="020B0604030504040204" pitchFamily="34" charset="0"/>
              <a:cs typeface="Arial"/>
            </a:endParaRPr>
          </a:p>
          <a:p>
            <a:pPr marL="22860">
              <a:lnSpc>
                <a:spcPts val="1995"/>
              </a:lnSpc>
            </a:pPr>
            <a:r>
              <a:rPr b="1" u="sng" spc="35" dirty="0">
                <a:latin typeface="Verdana" panose="020B0604030504040204" pitchFamily="34" charset="0"/>
                <a:ea typeface="Verdana" panose="020B0604030504040204" pitchFamily="34" charset="0"/>
                <a:cs typeface="Arial"/>
              </a:rPr>
              <a:t>Site </a:t>
            </a:r>
            <a:r>
              <a:rPr b="1" u="sng" spc="30" dirty="0" smtClean="0">
                <a:latin typeface="Verdana" panose="020B0604030504040204" pitchFamily="34" charset="0"/>
                <a:ea typeface="Verdana" panose="020B0604030504040204" pitchFamily="34" charset="0"/>
                <a:cs typeface="Arial"/>
              </a:rPr>
              <a:t>web</a:t>
            </a:r>
            <a:r>
              <a:rPr b="1" u="sng" spc="-10" dirty="0" smtClean="0">
                <a:latin typeface="Verdana" panose="020B0604030504040204" pitchFamily="34" charset="0"/>
                <a:ea typeface="Verdana" panose="020B0604030504040204" pitchFamily="34" charset="0"/>
                <a:cs typeface="Arial"/>
              </a:rPr>
              <a:t>:</a:t>
            </a:r>
            <a:r>
              <a:rPr b="1" u="sng" spc="-114" dirty="0" smtClean="0">
                <a:latin typeface="Verdana" panose="020B0604030504040204" pitchFamily="34" charset="0"/>
                <a:ea typeface="Verdana" panose="020B0604030504040204" pitchFamily="34" charset="0"/>
                <a:cs typeface="Arial"/>
              </a:rPr>
              <a:t> </a:t>
            </a:r>
            <a:r>
              <a:rPr b="1" dirty="0" smtClean="0">
                <a:latin typeface="Verdana" panose="020B0604030504040204" pitchFamily="34" charset="0"/>
                <a:ea typeface="Verdana" panose="020B0604030504040204" pitchFamily="34" charset="0"/>
                <a:cs typeface="Arial"/>
                <a:hlinkClick r:id="rId5"/>
              </a:rPr>
              <a:t>www.oceannord.org</a:t>
            </a:r>
            <a:endParaRPr lang="fr-FR" b="1" dirty="0" smtClean="0">
              <a:latin typeface="Verdana" panose="020B0604030504040204" pitchFamily="34" charset="0"/>
              <a:ea typeface="Verdana" panose="020B0604030504040204" pitchFamily="34" charset="0"/>
              <a:cs typeface="Arial"/>
            </a:endParaRPr>
          </a:p>
          <a:p>
            <a:pPr marL="22860">
              <a:lnSpc>
                <a:spcPts val="1995"/>
              </a:lnSpc>
            </a:pPr>
            <a:endParaRPr lang="fr-FR" b="1" dirty="0" smtClean="0">
              <a:latin typeface="Verdana" panose="020B0604030504040204" pitchFamily="34" charset="0"/>
              <a:ea typeface="Verdana" panose="020B0604030504040204" pitchFamily="34" charset="0"/>
              <a:cs typeface="Arial"/>
            </a:endParaRPr>
          </a:p>
          <a:p>
            <a:pPr marL="22860">
              <a:lnSpc>
                <a:spcPts val="1995"/>
              </a:lnSpc>
            </a:pPr>
            <a:endParaRPr sz="2000" dirty="0">
              <a:latin typeface="Verdana" panose="020B0604030504040204" pitchFamily="34" charset="0"/>
              <a:ea typeface="Verdana" panose="020B0604030504040204" pitchFamily="34" charset="0"/>
              <a:cs typeface="Arial"/>
            </a:endParaRPr>
          </a:p>
        </p:txBody>
      </p:sp>
    </p:spTree>
    <p:extLst>
      <p:ext uri="{BB962C8B-B14F-4D97-AF65-F5344CB8AC3E}">
        <p14:creationId xmlns:p14="http://schemas.microsoft.com/office/powerpoint/2010/main" val="153424729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460375" y="3492264"/>
            <a:ext cx="19269075" cy="6734411"/>
          </a:xfrm>
          <a:custGeom>
            <a:avLst/>
            <a:gdLst/>
            <a:ahLst/>
            <a:cxnLst/>
            <a:rect l="l" t="t" r="r" b="b"/>
            <a:pathLst>
              <a:path w="15968344" h="7287895">
                <a:moveTo>
                  <a:pt x="3319270" y="0"/>
                </a:moveTo>
                <a:lnTo>
                  <a:pt x="15968100" y="0"/>
                </a:lnTo>
                <a:lnTo>
                  <a:pt x="15968100" y="7287736"/>
                </a:lnTo>
                <a:lnTo>
                  <a:pt x="0" y="7287736"/>
                </a:lnTo>
                <a:lnTo>
                  <a:pt x="0" y="680607"/>
                </a:lnTo>
              </a:path>
            </a:pathLst>
          </a:custGeom>
          <a:ln w="83767">
            <a:solidFill>
              <a:srgbClr val="000000"/>
            </a:solidFill>
          </a:ln>
        </p:spPr>
        <p:style>
          <a:lnRef idx="0">
            <a:scrgbClr r="0" g="0" b="0"/>
          </a:lnRef>
          <a:fillRef idx="1001">
            <a:schemeClr val="lt1"/>
          </a:fillRef>
          <a:effectRef idx="0">
            <a:scrgbClr r="0" g="0" b="0"/>
          </a:effectRef>
          <a:fontRef idx="major"/>
        </p:style>
        <p:txBody>
          <a:bodyPr wrap="square" lIns="0" tIns="0" rIns="0" bIns="0" rtlCol="0"/>
          <a:lstStyle/>
          <a:p>
            <a:endParaRPr/>
          </a:p>
        </p:txBody>
      </p:sp>
      <p:sp>
        <p:nvSpPr>
          <p:cNvPr id="4" name="object 4"/>
          <p:cNvSpPr/>
          <p:nvPr/>
        </p:nvSpPr>
        <p:spPr>
          <a:xfrm>
            <a:off x="16824934" y="632633"/>
            <a:ext cx="2373811" cy="1331650"/>
          </a:xfrm>
          <a:prstGeom prst="rect">
            <a:avLst/>
          </a:prstGeom>
          <a:blipFill>
            <a:blip r:embed="rId2" cstate="print"/>
            <a:stretch>
              <a:fillRect/>
            </a:stretch>
          </a:blipFill>
        </p:spPr>
        <p:txBody>
          <a:bodyPr wrap="square" lIns="0" tIns="0" rIns="0" bIns="0" rtlCol="0"/>
          <a:lstStyle/>
          <a:p>
            <a:endParaRPr/>
          </a:p>
        </p:txBody>
      </p:sp>
      <p:sp>
        <p:nvSpPr>
          <p:cNvPr id="5" name="object 5"/>
          <p:cNvSpPr/>
          <p:nvPr/>
        </p:nvSpPr>
        <p:spPr>
          <a:xfrm>
            <a:off x="14015797" y="7908095"/>
            <a:ext cx="3996042" cy="2125101"/>
          </a:xfrm>
          <a:prstGeom prst="rect">
            <a:avLst/>
          </a:prstGeom>
          <a:blipFill>
            <a:blip r:embed="rId3" cstate="print"/>
            <a:stretch>
              <a:fillRect/>
            </a:stretch>
          </a:blipFill>
        </p:spPr>
        <p:txBody>
          <a:bodyPr wrap="square" lIns="0" tIns="0" rIns="0" bIns="0" rtlCol="0"/>
          <a:lstStyle/>
          <a:p>
            <a:endParaRPr/>
          </a:p>
        </p:txBody>
      </p:sp>
      <p:sp>
        <p:nvSpPr>
          <p:cNvPr id="6" name="object 6"/>
          <p:cNvSpPr txBox="1"/>
          <p:nvPr/>
        </p:nvSpPr>
        <p:spPr>
          <a:xfrm>
            <a:off x="984250" y="3981596"/>
            <a:ext cx="18364200" cy="6760697"/>
          </a:xfrm>
          <a:prstGeom prst="rect">
            <a:avLst/>
          </a:prstGeom>
        </p:spPr>
        <p:txBody>
          <a:bodyPr vert="horz" wrap="square" lIns="0" tIns="12065" rIns="0" bIns="0" rtlCol="0">
            <a:spAutoFit/>
          </a:bodyPr>
          <a:lstStyle/>
          <a:p>
            <a:pPr marL="24765" marR="519430" algn="ctr">
              <a:lnSpc>
                <a:spcPct val="115399"/>
              </a:lnSpc>
              <a:spcBef>
                <a:spcPts val="95"/>
              </a:spcBef>
            </a:pPr>
            <a:r>
              <a:rPr sz="2800" b="1" spc="-120" dirty="0">
                <a:latin typeface="Verdana" panose="020B0604030504040204" pitchFamily="34" charset="0"/>
                <a:ea typeface="Verdana" panose="020B0604030504040204" pitchFamily="34" charset="0"/>
                <a:cs typeface="Arial"/>
              </a:rPr>
              <a:t>CONCOURS </a:t>
            </a:r>
            <a:r>
              <a:rPr sz="2800" b="1" spc="-95" dirty="0">
                <a:latin typeface="Verdana" panose="020B0604030504040204" pitchFamily="34" charset="0"/>
                <a:ea typeface="Verdana" panose="020B0604030504040204" pitchFamily="34" charset="0"/>
                <a:cs typeface="Arial"/>
              </a:rPr>
              <a:t>INTERNATIONAL </a:t>
            </a:r>
            <a:r>
              <a:rPr sz="2800" b="1" spc="-180" dirty="0">
                <a:latin typeface="Verdana" panose="020B0604030504040204" pitchFamily="34" charset="0"/>
                <a:ea typeface="Verdana" panose="020B0604030504040204" pitchFamily="34" charset="0"/>
                <a:cs typeface="Arial"/>
              </a:rPr>
              <a:t>DE </a:t>
            </a:r>
            <a:r>
              <a:rPr sz="2800" b="1" spc="-120" dirty="0" smtClean="0">
                <a:latin typeface="Verdana" panose="020B0604030504040204" pitchFamily="34" charset="0"/>
                <a:ea typeface="Verdana" panose="020B0604030504040204" pitchFamily="34" charset="0"/>
                <a:cs typeface="Arial"/>
              </a:rPr>
              <a:t>TEXTES </a:t>
            </a:r>
            <a:r>
              <a:rPr sz="2800" b="1" spc="-70" dirty="0" smtClean="0">
                <a:latin typeface="Verdana" panose="020B0604030504040204" pitchFamily="34" charset="0"/>
                <a:ea typeface="Verdana" panose="020B0604030504040204" pitchFamily="34" charset="0"/>
                <a:cs typeface="Arial"/>
              </a:rPr>
              <a:t>BELGIQUE-TUNISIE </a:t>
            </a:r>
            <a:r>
              <a:rPr sz="2800" b="1" spc="-80" dirty="0" smtClean="0">
                <a:latin typeface="Verdana" panose="020B0604030504040204" pitchFamily="34" charset="0"/>
                <a:ea typeface="Verdana" panose="020B0604030504040204" pitchFamily="34" charset="0"/>
                <a:cs typeface="Arial"/>
              </a:rPr>
              <a:t>SUR </a:t>
            </a:r>
            <a:r>
              <a:rPr sz="2800" b="1" spc="-185" dirty="0" smtClean="0">
                <a:latin typeface="Verdana" panose="020B0604030504040204" pitchFamily="34" charset="0"/>
                <a:ea typeface="Verdana" panose="020B0604030504040204" pitchFamily="34" charset="0"/>
                <a:cs typeface="Arial"/>
              </a:rPr>
              <a:t>LE  </a:t>
            </a:r>
            <a:r>
              <a:rPr sz="2800" b="1" spc="-85" dirty="0" smtClean="0">
                <a:latin typeface="Verdana" panose="020B0604030504040204" pitchFamily="34" charset="0"/>
                <a:ea typeface="Verdana" panose="020B0604030504040204" pitchFamily="34" charset="0"/>
                <a:cs typeface="Arial"/>
              </a:rPr>
              <a:t>THÈME </a:t>
            </a:r>
            <a:r>
              <a:rPr sz="2800" b="1" spc="-90" dirty="0" smtClean="0">
                <a:latin typeface="Verdana" panose="020B0604030504040204" pitchFamily="34" charset="0"/>
                <a:ea typeface="Verdana" panose="020B0604030504040204" pitchFamily="34" charset="0"/>
                <a:cs typeface="Arial"/>
              </a:rPr>
              <a:t>«</a:t>
            </a:r>
            <a:r>
              <a:rPr sz="2800" b="1" spc="-70" dirty="0" smtClean="0">
                <a:latin typeface="Verdana" panose="020B0604030504040204" pitchFamily="34" charset="0"/>
                <a:ea typeface="Verdana" panose="020B0604030504040204" pitchFamily="34" charset="0"/>
                <a:cs typeface="Arial"/>
              </a:rPr>
              <a:t>CIRCUIT</a:t>
            </a:r>
            <a:r>
              <a:rPr sz="2800" b="1" spc="-90" dirty="0" smtClean="0">
                <a:latin typeface="Verdana" panose="020B0604030504040204" pitchFamily="34" charset="0"/>
                <a:ea typeface="Verdana" panose="020B0604030504040204" pitchFamily="34" charset="0"/>
                <a:cs typeface="Arial"/>
              </a:rPr>
              <a:t>»</a:t>
            </a:r>
            <a:endParaRPr sz="2800" dirty="0">
              <a:latin typeface="Verdana" panose="020B0604030504040204" pitchFamily="34" charset="0"/>
              <a:ea typeface="Verdana" panose="020B0604030504040204" pitchFamily="34" charset="0"/>
              <a:cs typeface="Arial"/>
            </a:endParaRPr>
          </a:p>
          <a:p>
            <a:pPr>
              <a:lnSpc>
                <a:spcPct val="100000"/>
              </a:lnSpc>
              <a:spcBef>
                <a:spcPts val="50"/>
              </a:spcBef>
            </a:pPr>
            <a:endParaRPr lang="fr-FR" sz="2400" dirty="0" smtClean="0">
              <a:latin typeface="Verdana" panose="020B0604030504040204" pitchFamily="34" charset="0"/>
              <a:ea typeface="Verdana" panose="020B0604030504040204" pitchFamily="34" charset="0"/>
              <a:cs typeface="Times New Roman"/>
            </a:endParaRPr>
          </a:p>
          <a:p>
            <a:pPr algn="just">
              <a:lnSpc>
                <a:spcPct val="100000"/>
              </a:lnSpc>
              <a:spcBef>
                <a:spcPts val="50"/>
              </a:spcBef>
            </a:pPr>
            <a:r>
              <a:rPr lang="fr-FR" sz="2400" dirty="0">
                <a:latin typeface="Verdana" panose="020B0604030504040204" pitchFamily="34" charset="0"/>
                <a:ea typeface="Verdana" panose="020B0604030504040204" pitchFamily="34" charset="0"/>
              </a:rPr>
              <a:t>Le </a:t>
            </a:r>
            <a:r>
              <a:rPr lang="fr-FR" sz="2400" dirty="0" smtClean="0">
                <a:latin typeface="Verdana" panose="020B0604030504040204" pitchFamily="34" charset="0"/>
                <a:ea typeface="Verdana" panose="020B0604030504040204" pitchFamily="34" charset="0"/>
              </a:rPr>
              <a:t>concours international de textes Belgique-Tunisie, ouvert à toute personne âgée d'au moins 11 ans, a été mis sur pied pour motiver le gout de </a:t>
            </a:r>
            <a:r>
              <a:rPr lang="fr-FR" sz="2400" dirty="0">
                <a:latin typeface="Verdana" panose="020B0604030504040204" pitchFamily="34" charset="0"/>
                <a:ea typeface="Verdana" panose="020B0604030504040204" pitchFamily="34" charset="0"/>
              </a:rPr>
              <a:t>l'écriture créative en français. En rassemblant des textes écrits et non encore publiés par des auteurs de Belgique et de Tunisie, sur un thème concret, accessible à tous et ouvert à de multiples interprétations, le concours sert aussi à </a:t>
            </a:r>
            <a:r>
              <a:rPr lang="fr-FR" sz="2400" dirty="0" smtClean="0">
                <a:latin typeface="Verdana" panose="020B0604030504040204" pitchFamily="34" charset="0"/>
                <a:ea typeface="Verdana" panose="020B0604030504040204" pitchFamily="34" charset="0"/>
              </a:rPr>
              <a:t>valoriser </a:t>
            </a:r>
            <a:r>
              <a:rPr lang="fr-FR" sz="2400" dirty="0">
                <a:latin typeface="Verdana" panose="020B0604030504040204" pitchFamily="34" charset="0"/>
                <a:ea typeface="Verdana" panose="020B0604030504040204" pitchFamily="34" charset="0"/>
              </a:rPr>
              <a:t>la diversité des français. Les meilleurs textes des lauréats belges et tunisiens sont publiés dans un recueil et ont été mis en voix dans des versions radiophoniques, à écouter et télécharger sur le site de la Maison de la Francité. Le partenariat Belgique-Tunisie est une première étape de l'ouverture du concours aux francophones du monde entier. Tous les deux ans, un nouveau partenaire en francophonie rejoindra ses organisateurs. En 2021-2022, il se déroulera en Tunisie, en Belgique et au Rwanda</a:t>
            </a:r>
            <a:r>
              <a:rPr lang="fr-FR" i="1" dirty="0"/>
              <a:t>.</a:t>
            </a:r>
            <a:endParaRPr lang="fr-FR" sz="1600" dirty="0">
              <a:latin typeface="Verdana" panose="020B0604030504040204" pitchFamily="34" charset="0"/>
              <a:ea typeface="Verdana" panose="020B0604030504040204" pitchFamily="34" charset="0"/>
              <a:cs typeface="Times New Roman"/>
            </a:endParaRPr>
          </a:p>
          <a:p>
            <a:pPr>
              <a:lnSpc>
                <a:spcPct val="100000"/>
              </a:lnSpc>
              <a:spcBef>
                <a:spcPts val="50"/>
              </a:spcBef>
            </a:pPr>
            <a:endParaRPr lang="fr-FR" sz="1600" dirty="0">
              <a:latin typeface="Verdana" panose="020B0604030504040204" pitchFamily="34" charset="0"/>
              <a:ea typeface="Verdana" panose="020B0604030504040204" pitchFamily="34" charset="0"/>
              <a:cs typeface="Times New Roman"/>
            </a:endParaRPr>
          </a:p>
          <a:p>
            <a:pPr>
              <a:lnSpc>
                <a:spcPct val="100000"/>
              </a:lnSpc>
              <a:spcBef>
                <a:spcPts val="50"/>
              </a:spcBef>
            </a:pPr>
            <a:endParaRPr sz="1600" dirty="0">
              <a:latin typeface="Verdana" panose="020B0604030504040204" pitchFamily="34" charset="0"/>
              <a:ea typeface="Verdana" panose="020B0604030504040204" pitchFamily="34" charset="0"/>
              <a:cs typeface="Times New Roman"/>
            </a:endParaRPr>
          </a:p>
          <a:p>
            <a:pPr marL="22860">
              <a:lnSpc>
                <a:spcPts val="1995"/>
              </a:lnSpc>
            </a:pPr>
            <a:r>
              <a:rPr b="1" u="sng" spc="20" dirty="0">
                <a:latin typeface="Verdana" panose="020B0604030504040204" pitchFamily="34" charset="0"/>
                <a:ea typeface="Verdana" panose="020B0604030504040204" pitchFamily="34" charset="0"/>
                <a:cs typeface="Arial"/>
              </a:rPr>
              <a:t>Lieu </a:t>
            </a:r>
            <a:r>
              <a:rPr b="1" u="sng" spc="-10" dirty="0">
                <a:latin typeface="Verdana" panose="020B0604030504040204" pitchFamily="34" charset="0"/>
                <a:ea typeface="Verdana" panose="020B0604030504040204" pitchFamily="34" charset="0"/>
                <a:cs typeface="Arial"/>
              </a:rPr>
              <a:t>: </a:t>
            </a:r>
            <a:r>
              <a:rPr b="1" spc="-40" dirty="0">
                <a:latin typeface="Verdana" panose="020B0604030504040204" pitchFamily="34" charset="0"/>
                <a:ea typeface="Verdana" panose="020B0604030504040204" pitchFamily="34" charset="0"/>
                <a:cs typeface="Arial"/>
              </a:rPr>
              <a:t>Belgique,</a:t>
            </a:r>
            <a:r>
              <a:rPr b="1" spc="-80" dirty="0">
                <a:latin typeface="Verdana" panose="020B0604030504040204" pitchFamily="34" charset="0"/>
                <a:ea typeface="Verdana" panose="020B0604030504040204" pitchFamily="34" charset="0"/>
                <a:cs typeface="Arial"/>
              </a:rPr>
              <a:t> </a:t>
            </a:r>
            <a:r>
              <a:rPr b="1" spc="-20" dirty="0">
                <a:latin typeface="Verdana" panose="020B0604030504040204" pitchFamily="34" charset="0"/>
                <a:ea typeface="Verdana" panose="020B0604030504040204" pitchFamily="34" charset="0"/>
                <a:cs typeface="Arial"/>
              </a:rPr>
              <a:t>Tunisie</a:t>
            </a:r>
            <a:endParaRPr b="1" dirty="0">
              <a:latin typeface="Verdana" panose="020B0604030504040204" pitchFamily="34" charset="0"/>
              <a:ea typeface="Verdana" panose="020B0604030504040204" pitchFamily="34" charset="0"/>
              <a:cs typeface="Arial"/>
            </a:endParaRPr>
          </a:p>
          <a:p>
            <a:pPr marL="22860">
              <a:lnSpc>
                <a:spcPts val="1955"/>
              </a:lnSpc>
            </a:pPr>
            <a:r>
              <a:rPr lang="fr-FR" b="1" u="sng" spc="20" dirty="0" smtClean="0">
                <a:latin typeface="Verdana" panose="020B0604030504040204" pitchFamily="34" charset="0"/>
                <a:ea typeface="Verdana" panose="020B0604030504040204" pitchFamily="34" charset="0"/>
                <a:cs typeface="Arial"/>
              </a:rPr>
              <a:t>Partenaire </a:t>
            </a:r>
            <a:r>
              <a:rPr lang="fr-FR" b="1" u="sng" spc="20" dirty="0" smtClean="0">
                <a:latin typeface="Verdana" panose="020B0604030504040204" pitchFamily="34" charset="0"/>
                <a:ea typeface="Verdana" panose="020B0604030504040204" pitchFamily="34" charset="0"/>
                <a:cs typeface="Arial"/>
              </a:rPr>
              <a:t>en Belgique</a:t>
            </a:r>
            <a:r>
              <a:rPr b="1" u="sng" spc="-10" dirty="0" smtClean="0">
                <a:latin typeface="Verdana" panose="020B0604030504040204" pitchFamily="34" charset="0"/>
                <a:ea typeface="Verdana" panose="020B0604030504040204" pitchFamily="34" charset="0"/>
                <a:cs typeface="Arial"/>
              </a:rPr>
              <a:t>: </a:t>
            </a:r>
            <a:r>
              <a:rPr b="1" spc="10" dirty="0">
                <a:latin typeface="Verdana" panose="020B0604030504040204" pitchFamily="34" charset="0"/>
                <a:ea typeface="Verdana" panose="020B0604030504040204" pitchFamily="34" charset="0"/>
                <a:cs typeface="Arial"/>
              </a:rPr>
              <a:t>Maison </a:t>
            </a:r>
            <a:r>
              <a:rPr b="1" spc="-35" dirty="0">
                <a:latin typeface="Verdana" panose="020B0604030504040204" pitchFamily="34" charset="0"/>
                <a:ea typeface="Verdana" panose="020B0604030504040204" pitchFamily="34" charset="0"/>
                <a:cs typeface="Arial"/>
              </a:rPr>
              <a:t>de </a:t>
            </a:r>
            <a:r>
              <a:rPr b="1" spc="-25" dirty="0">
                <a:latin typeface="Verdana" panose="020B0604030504040204" pitchFamily="34" charset="0"/>
                <a:ea typeface="Verdana" panose="020B0604030504040204" pitchFamily="34" charset="0"/>
                <a:cs typeface="Arial"/>
              </a:rPr>
              <a:t>la</a:t>
            </a:r>
            <a:r>
              <a:rPr b="1" spc="-95" dirty="0">
                <a:latin typeface="Verdana" panose="020B0604030504040204" pitchFamily="34" charset="0"/>
                <a:ea typeface="Verdana" panose="020B0604030504040204" pitchFamily="34" charset="0"/>
                <a:cs typeface="Arial"/>
              </a:rPr>
              <a:t> </a:t>
            </a:r>
            <a:r>
              <a:rPr b="1" spc="15" dirty="0">
                <a:latin typeface="Verdana" panose="020B0604030504040204" pitchFamily="34" charset="0"/>
                <a:ea typeface="Verdana" panose="020B0604030504040204" pitchFamily="34" charset="0"/>
                <a:cs typeface="Arial"/>
              </a:rPr>
              <a:t>francité</a:t>
            </a:r>
            <a:endParaRPr b="1" dirty="0">
              <a:latin typeface="Verdana" panose="020B0604030504040204" pitchFamily="34" charset="0"/>
              <a:ea typeface="Verdana" panose="020B0604030504040204" pitchFamily="34" charset="0"/>
              <a:cs typeface="Arial"/>
            </a:endParaRPr>
          </a:p>
          <a:p>
            <a:pPr marL="22860">
              <a:lnSpc>
                <a:spcPts val="1955"/>
              </a:lnSpc>
            </a:pPr>
            <a:r>
              <a:rPr lang="fr-FR" b="1" u="sng" spc="20" dirty="0" smtClean="0">
                <a:latin typeface="Verdana" panose="020B0604030504040204" pitchFamily="34" charset="0"/>
                <a:ea typeface="Verdana" panose="020B0604030504040204" pitchFamily="34" charset="0"/>
                <a:cs typeface="Arial"/>
              </a:rPr>
              <a:t>Partenaire </a:t>
            </a:r>
            <a:r>
              <a:rPr lang="fr-FR" b="1" u="sng" spc="20" dirty="0" smtClean="0">
                <a:latin typeface="Verdana" panose="020B0604030504040204" pitchFamily="34" charset="0"/>
                <a:ea typeface="Verdana" panose="020B0604030504040204" pitchFamily="34" charset="0"/>
                <a:cs typeface="Arial"/>
              </a:rPr>
              <a:t>en Tunisie</a:t>
            </a:r>
            <a:r>
              <a:rPr b="1" u="sng" spc="-10" dirty="0" smtClean="0">
                <a:latin typeface="Verdana" panose="020B0604030504040204" pitchFamily="34" charset="0"/>
                <a:ea typeface="Verdana" panose="020B0604030504040204" pitchFamily="34" charset="0"/>
                <a:cs typeface="Arial"/>
              </a:rPr>
              <a:t>: </a:t>
            </a:r>
            <a:r>
              <a:rPr b="1" dirty="0">
                <a:latin typeface="Verdana" panose="020B0604030504040204" pitchFamily="34" charset="0"/>
                <a:ea typeface="Verdana" panose="020B0604030504040204" pitchFamily="34" charset="0"/>
                <a:cs typeface="Arial"/>
              </a:rPr>
              <a:t>Association </a:t>
            </a:r>
            <a:r>
              <a:rPr b="1" spc="-20" dirty="0">
                <a:latin typeface="Verdana" panose="020B0604030504040204" pitchFamily="34" charset="0"/>
                <a:ea typeface="Verdana" panose="020B0604030504040204" pitchFamily="34" charset="0"/>
                <a:cs typeface="Arial"/>
              </a:rPr>
              <a:t>Tunisienne </a:t>
            </a:r>
            <a:r>
              <a:rPr b="1" spc="10" dirty="0">
                <a:latin typeface="Verdana" panose="020B0604030504040204" pitchFamily="34" charset="0"/>
                <a:ea typeface="Verdana" panose="020B0604030504040204" pitchFamily="34" charset="0"/>
                <a:cs typeface="Arial"/>
              </a:rPr>
              <a:t>pour </a:t>
            </a:r>
            <a:r>
              <a:rPr b="1" spc="-25" dirty="0">
                <a:latin typeface="Verdana" panose="020B0604030504040204" pitchFamily="34" charset="0"/>
                <a:ea typeface="Verdana" panose="020B0604030504040204" pitchFamily="34" charset="0"/>
                <a:cs typeface="Arial"/>
              </a:rPr>
              <a:t>la Pédagogie </a:t>
            </a:r>
            <a:r>
              <a:rPr b="1" spc="5" dirty="0">
                <a:latin typeface="Verdana" panose="020B0604030504040204" pitchFamily="34" charset="0"/>
                <a:ea typeface="Verdana" panose="020B0604030504040204" pitchFamily="34" charset="0"/>
                <a:cs typeface="Arial"/>
              </a:rPr>
              <a:t>du </a:t>
            </a:r>
            <a:r>
              <a:rPr b="1" spc="-5" dirty="0">
                <a:latin typeface="Verdana" panose="020B0604030504040204" pitchFamily="34" charset="0"/>
                <a:ea typeface="Verdana" panose="020B0604030504040204" pitchFamily="34" charset="0"/>
                <a:cs typeface="Arial"/>
              </a:rPr>
              <a:t>Français</a:t>
            </a:r>
            <a:r>
              <a:rPr b="1" spc="-280" dirty="0">
                <a:latin typeface="Verdana" panose="020B0604030504040204" pitchFamily="34" charset="0"/>
                <a:ea typeface="Verdana" panose="020B0604030504040204" pitchFamily="34" charset="0"/>
                <a:cs typeface="Arial"/>
              </a:rPr>
              <a:t> </a:t>
            </a:r>
            <a:r>
              <a:rPr b="1" spc="-65" dirty="0">
                <a:latin typeface="Verdana" panose="020B0604030504040204" pitchFamily="34" charset="0"/>
                <a:ea typeface="Verdana" panose="020B0604030504040204" pitchFamily="34" charset="0"/>
                <a:cs typeface="Arial"/>
              </a:rPr>
              <a:t>(</a:t>
            </a:r>
            <a:r>
              <a:rPr b="1" spc="-65" dirty="0" smtClean="0">
                <a:latin typeface="Verdana" panose="020B0604030504040204" pitchFamily="34" charset="0"/>
                <a:ea typeface="Verdana" panose="020B0604030504040204" pitchFamily="34" charset="0"/>
                <a:cs typeface="Arial"/>
              </a:rPr>
              <a:t>AT</a:t>
            </a:r>
            <a:endParaRPr b="1" dirty="0">
              <a:latin typeface="Verdana" panose="020B0604030504040204" pitchFamily="34" charset="0"/>
              <a:ea typeface="Verdana" panose="020B0604030504040204" pitchFamily="34" charset="0"/>
              <a:cs typeface="Arial"/>
            </a:endParaRPr>
          </a:p>
          <a:p>
            <a:pPr marL="22860" marR="5080">
              <a:lnSpc>
                <a:spcPts val="1950"/>
              </a:lnSpc>
              <a:spcBef>
                <a:spcPts val="95"/>
              </a:spcBef>
            </a:pPr>
            <a:r>
              <a:rPr b="1" u="sng" spc="20" dirty="0" smtClean="0">
                <a:latin typeface="Verdana" panose="020B0604030504040204" pitchFamily="34" charset="0"/>
                <a:ea typeface="Verdana" panose="020B0604030504040204" pitchFamily="34" charset="0"/>
                <a:cs typeface="Arial"/>
              </a:rPr>
              <a:t>Lieu</a:t>
            </a:r>
            <a:r>
              <a:rPr lang="fr-FR" b="1" u="sng" spc="20" dirty="0">
                <a:latin typeface="Verdana" panose="020B0604030504040204" pitchFamily="34" charset="0"/>
                <a:ea typeface="Verdana" panose="020B0604030504040204" pitchFamily="34" charset="0"/>
                <a:cs typeface="Arial"/>
              </a:rPr>
              <a:t> </a:t>
            </a:r>
            <a:r>
              <a:rPr b="1" u="sng" spc="55" dirty="0" smtClean="0">
                <a:latin typeface="Verdana" panose="020B0604030504040204" pitchFamily="34" charset="0"/>
                <a:ea typeface="Verdana" panose="020B0604030504040204" pitchFamily="34" charset="0"/>
                <a:cs typeface="Arial"/>
              </a:rPr>
              <a:t>et </a:t>
            </a:r>
            <a:r>
              <a:rPr b="1" u="sng" spc="40" dirty="0" smtClean="0">
                <a:latin typeface="Verdana" panose="020B0604030504040204" pitchFamily="34" charset="0"/>
                <a:ea typeface="Verdana" panose="020B0604030504040204" pitchFamily="34" charset="0"/>
                <a:cs typeface="Arial"/>
              </a:rPr>
              <a:t>date </a:t>
            </a:r>
            <a:r>
              <a:rPr b="1" u="sng" spc="65" dirty="0" err="1" smtClean="0">
                <a:latin typeface="Verdana" panose="020B0604030504040204" pitchFamily="34" charset="0"/>
                <a:ea typeface="Verdana" panose="020B0604030504040204" pitchFamily="34" charset="0"/>
                <a:cs typeface="Arial"/>
              </a:rPr>
              <a:t>activité</a:t>
            </a:r>
            <a:r>
              <a:rPr lang="fr-FR" b="1" u="sng" spc="65" dirty="0" smtClean="0">
                <a:latin typeface="Verdana" panose="020B0604030504040204" pitchFamily="34" charset="0"/>
                <a:ea typeface="Verdana" panose="020B0604030504040204" pitchFamily="34" charset="0"/>
                <a:cs typeface="Arial"/>
              </a:rPr>
              <a:t>s</a:t>
            </a:r>
            <a:r>
              <a:rPr b="1" u="sng" spc="-10" dirty="0" smtClean="0">
                <a:latin typeface="Verdana" panose="020B0604030504040204" pitchFamily="34" charset="0"/>
                <a:ea typeface="Verdana" panose="020B0604030504040204" pitchFamily="34" charset="0"/>
                <a:cs typeface="Arial"/>
              </a:rPr>
              <a:t>:</a:t>
            </a:r>
            <a:r>
              <a:rPr lang="fr-FR" b="1" u="sng" spc="-10" dirty="0">
                <a:latin typeface="Verdana" panose="020B0604030504040204" pitchFamily="34" charset="0"/>
                <a:ea typeface="Verdana" panose="020B0604030504040204" pitchFamily="34" charset="0"/>
                <a:cs typeface="Arial"/>
              </a:rPr>
              <a:t> </a:t>
            </a:r>
            <a:r>
              <a:rPr lang="fr-FR" b="1" spc="-10" dirty="0" smtClean="0">
                <a:latin typeface="Verdana" panose="020B0604030504040204" pitchFamily="34" charset="0"/>
                <a:ea typeface="Verdana" panose="020B0604030504040204" pitchFamily="34" charset="0"/>
                <a:cs typeface="Arial"/>
              </a:rPr>
              <a:t>-Remise des prix en Tunisie </a:t>
            </a:r>
          </a:p>
          <a:p>
            <a:pPr marL="22860" marR="5080">
              <a:lnSpc>
                <a:spcPts val="1950"/>
              </a:lnSpc>
              <a:spcBef>
                <a:spcPts val="95"/>
              </a:spcBef>
            </a:pPr>
            <a:r>
              <a:rPr lang="fr-FR" b="1" spc="-10" dirty="0">
                <a:latin typeface="Verdana" panose="020B0604030504040204" pitchFamily="34" charset="0"/>
                <a:ea typeface="Verdana" panose="020B0604030504040204" pitchFamily="34" charset="0"/>
                <a:cs typeface="Arial"/>
              </a:rPr>
              <a:t> </a:t>
            </a:r>
            <a:r>
              <a:rPr lang="fr-FR" b="1" spc="-10" dirty="0" smtClean="0">
                <a:latin typeface="Verdana" panose="020B0604030504040204" pitchFamily="34" charset="0"/>
                <a:ea typeface="Verdana" panose="020B0604030504040204" pitchFamily="34" charset="0"/>
                <a:cs typeface="Arial"/>
              </a:rPr>
              <a:t>                                        </a:t>
            </a:r>
            <a:r>
              <a:rPr lang="fr-FR" b="1" spc="-55" dirty="0">
                <a:latin typeface="Verdana" panose="020B0604030504040204" pitchFamily="34" charset="0"/>
                <a:ea typeface="Verdana" panose="020B0604030504040204" pitchFamily="34" charset="0"/>
                <a:cs typeface="Arial"/>
              </a:rPr>
              <a:t>-</a:t>
            </a:r>
            <a:r>
              <a:rPr lang="fr-FR" b="1" spc="-55" dirty="0" smtClean="0">
                <a:latin typeface="Verdana" panose="020B0604030504040204" pitchFamily="34" charset="0"/>
                <a:ea typeface="Verdana" panose="020B0604030504040204" pitchFamily="34" charset="0"/>
                <a:cs typeface="Arial"/>
              </a:rPr>
              <a:t>Accueil d’un auteur+1 gagnant à Bruxelles </a:t>
            </a:r>
            <a:endParaRPr b="1" dirty="0">
              <a:latin typeface="Verdana" panose="020B0604030504040204" pitchFamily="34" charset="0"/>
              <a:ea typeface="Verdana" panose="020B0604030504040204" pitchFamily="34" charset="0"/>
              <a:cs typeface="Arial"/>
            </a:endParaRPr>
          </a:p>
          <a:p>
            <a:pPr marL="22860" marR="5080">
              <a:lnSpc>
                <a:spcPts val="1950"/>
              </a:lnSpc>
              <a:spcBef>
                <a:spcPts val="95"/>
              </a:spcBef>
            </a:pPr>
            <a:r>
              <a:rPr b="1" u="sng" spc="35" dirty="0">
                <a:latin typeface="Verdana" panose="020B0604030504040204" pitchFamily="34" charset="0"/>
                <a:ea typeface="Verdana" panose="020B0604030504040204" pitchFamily="34" charset="0"/>
                <a:cs typeface="Arial"/>
              </a:rPr>
              <a:t>Site </a:t>
            </a:r>
            <a:r>
              <a:rPr b="1" u="sng" spc="30" dirty="0" smtClean="0">
                <a:latin typeface="Verdana" panose="020B0604030504040204" pitchFamily="34" charset="0"/>
                <a:ea typeface="Verdana" panose="020B0604030504040204" pitchFamily="34" charset="0"/>
                <a:cs typeface="Arial"/>
              </a:rPr>
              <a:t>web </a:t>
            </a:r>
            <a:r>
              <a:rPr b="1" u="sng" spc="-10" dirty="0" smtClean="0">
                <a:latin typeface="Verdana" panose="020B0604030504040204" pitchFamily="34" charset="0"/>
                <a:ea typeface="Verdana" panose="020B0604030504040204" pitchFamily="34" charset="0"/>
                <a:cs typeface="Arial"/>
              </a:rPr>
              <a:t>:</a:t>
            </a:r>
            <a:r>
              <a:rPr lang="fr-FR" b="1" u="sng" spc="-10" dirty="0" smtClean="0">
                <a:latin typeface="Verdana" panose="020B0604030504040204" pitchFamily="34" charset="0"/>
                <a:ea typeface="Verdana" panose="020B0604030504040204" pitchFamily="34" charset="0"/>
                <a:cs typeface="Arial"/>
              </a:rPr>
              <a:t> </a:t>
            </a:r>
            <a:r>
              <a:rPr lang="fr-FR" b="1" dirty="0" smtClean="0">
                <a:latin typeface="Verdana" panose="020B0604030504040204" pitchFamily="34" charset="0"/>
                <a:ea typeface="Verdana" panose="020B0604030504040204" pitchFamily="34" charset="0"/>
                <a:hlinkClick r:id="rId4"/>
              </a:rPr>
              <a:t>www.maisondelafrancite.be</a:t>
            </a:r>
            <a:endParaRPr lang="fr-FR" b="1" dirty="0" smtClean="0">
              <a:latin typeface="Verdana" panose="020B0604030504040204" pitchFamily="34" charset="0"/>
              <a:ea typeface="Verdana" panose="020B0604030504040204" pitchFamily="34" charset="0"/>
            </a:endParaRPr>
          </a:p>
          <a:p>
            <a:pPr marL="22860" marR="5080">
              <a:lnSpc>
                <a:spcPts val="1950"/>
              </a:lnSpc>
              <a:spcBef>
                <a:spcPts val="95"/>
              </a:spcBef>
            </a:pPr>
            <a:endParaRPr lang="fr-FR" b="1" spc="-5" dirty="0" smtClean="0">
              <a:latin typeface="Verdana" panose="020B0604030504040204" pitchFamily="34" charset="0"/>
              <a:ea typeface="Verdana" panose="020B0604030504040204" pitchFamily="34" charset="0"/>
              <a:cs typeface="Arial"/>
            </a:endParaRPr>
          </a:p>
          <a:p>
            <a:pPr marL="22860" marR="5080">
              <a:lnSpc>
                <a:spcPts val="1950"/>
              </a:lnSpc>
              <a:spcBef>
                <a:spcPts val="95"/>
              </a:spcBef>
            </a:pPr>
            <a:endParaRPr lang="fr-FR" b="1" spc="-5" dirty="0" smtClean="0">
              <a:latin typeface="Verdana" panose="020B0604030504040204" pitchFamily="34" charset="0"/>
              <a:ea typeface="Verdana" panose="020B0604030504040204" pitchFamily="34" charset="0"/>
              <a:cs typeface="Arial"/>
            </a:endParaRPr>
          </a:p>
          <a:p>
            <a:pPr marL="22860" marR="5080">
              <a:lnSpc>
                <a:spcPts val="1950"/>
              </a:lnSpc>
              <a:spcBef>
                <a:spcPts val="95"/>
              </a:spcBef>
            </a:pPr>
            <a:endParaRPr lang="fr-FR" b="1" u="sng" spc="-5" dirty="0" smtClean="0">
              <a:latin typeface="Verdana" panose="020B0604030504040204" pitchFamily="34" charset="0"/>
              <a:ea typeface="Verdana" panose="020B0604030504040204" pitchFamily="34" charset="0"/>
              <a:cs typeface="Arial"/>
            </a:endParaRPr>
          </a:p>
        </p:txBody>
      </p:sp>
      <p:sp>
        <p:nvSpPr>
          <p:cNvPr id="7" name="object 7"/>
          <p:cNvSpPr/>
          <p:nvPr/>
        </p:nvSpPr>
        <p:spPr>
          <a:xfrm>
            <a:off x="1036050" y="2317733"/>
            <a:ext cx="2965505" cy="1663863"/>
          </a:xfrm>
          <a:prstGeom prst="rect">
            <a:avLst/>
          </a:prstGeom>
          <a:blipFill>
            <a:blip r:embed="rId5" cstate="print"/>
            <a:stretch>
              <a:fillRect/>
            </a:stretch>
          </a:blipFill>
        </p:spPr>
        <p:txBody>
          <a:bodyPr wrap="square" lIns="0" tIns="0" rIns="0" bIns="0" rtlCol="0"/>
          <a:lstStyle/>
          <a:p>
            <a:endParaRPr/>
          </a:p>
        </p:txBody>
      </p:sp>
      <p:sp>
        <p:nvSpPr>
          <p:cNvPr id="8" name="Espace réservé de la date 7"/>
          <p:cNvSpPr>
            <a:spLocks noGrp="1"/>
          </p:cNvSpPr>
          <p:nvPr>
            <p:ph type="dt" sz="half" idx="6"/>
          </p:nvPr>
        </p:nvSpPr>
        <p:spPr/>
        <p:txBody>
          <a:bodyPr/>
          <a:lstStyle/>
          <a:p>
            <a:fld id="{FB4ABACA-9340-41D6-9E9F-1E7F27483D3C}" type="datetime1">
              <a:rPr lang="fr-FR" smtClean="0"/>
              <a:t>04/02/2021</a:t>
            </a:fld>
            <a:endParaRPr lang="en-US"/>
          </a:p>
        </p:txBody>
      </p:sp>
      <p:sp>
        <p:nvSpPr>
          <p:cNvPr id="10" name="Espace réservé du numéro de diapositive 9"/>
          <p:cNvSpPr>
            <a:spLocks noGrp="1"/>
          </p:cNvSpPr>
          <p:nvPr>
            <p:ph type="sldNum" sz="quarter" idx="7"/>
          </p:nvPr>
        </p:nvSpPr>
        <p:spPr/>
        <p:txBody>
          <a:bodyPr/>
          <a:lstStyle/>
          <a:p>
            <a:fld id="{B6F15528-21DE-4FAA-801E-634DDDAF4B2B}" type="slidenum">
              <a:rPr lang="fr-FR" smtClean="0"/>
              <a:pPr/>
              <a:t>22</a:t>
            </a:fld>
            <a:endParaRPr lang="fr-FR" dirty="0"/>
          </a:p>
        </p:txBody>
      </p:sp>
      <p:pic>
        <p:nvPicPr>
          <p:cNvPr id="11" name="Picture 4" descr="C:\Délégation Wallonies Bruxelles\Communication\TEM\LOGO TEM 2020-2021.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984250" y="520042"/>
            <a:ext cx="3124200" cy="2037994"/>
          </a:xfrm>
          <a:prstGeom prst="rect">
            <a:avLst/>
          </a:prstGeom>
          <a:noFill/>
          <a:extLst>
            <a:ext uri="{909E8E84-426E-40DD-AFC4-6F175D3DCCD1}">
              <a14:hiddenFill xmlns:a14="http://schemas.microsoft.com/office/drawing/2010/main">
                <a:solidFill>
                  <a:srgbClr val="FFFFFF"/>
                </a:solidFill>
              </a14:hiddenFill>
            </a:ext>
          </a:extLst>
        </p:spPr>
      </p:pic>
      <p:sp>
        <p:nvSpPr>
          <p:cNvPr id="3" name="AutoShape 2" descr="ATPF : Association Tunisienne pour la Pédagogie du Français"/>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pic>
        <p:nvPicPr>
          <p:cNvPr id="12" name="Picture 2" descr="ATPF : Association Tunisienne pour la Pédagogie du Français"/>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3709650" y="1539039"/>
            <a:ext cx="2857500" cy="1610626"/>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object 4"/>
          <p:cNvSpPr/>
          <p:nvPr/>
        </p:nvSpPr>
        <p:spPr>
          <a:xfrm>
            <a:off x="16824934" y="632633"/>
            <a:ext cx="2373811" cy="1331650"/>
          </a:xfrm>
          <a:prstGeom prst="rect">
            <a:avLst/>
          </a:prstGeom>
          <a:blipFill>
            <a:blip r:embed="rId2" cstate="print"/>
            <a:stretch>
              <a:fillRect/>
            </a:stretch>
          </a:blipFill>
        </p:spPr>
        <p:txBody>
          <a:bodyPr wrap="square" lIns="0" tIns="0" rIns="0" bIns="0" rtlCol="0"/>
          <a:lstStyle/>
          <a:p>
            <a:endParaRPr/>
          </a:p>
        </p:txBody>
      </p:sp>
      <p:sp>
        <p:nvSpPr>
          <p:cNvPr id="8" name="Espace réservé de la date 7"/>
          <p:cNvSpPr>
            <a:spLocks noGrp="1"/>
          </p:cNvSpPr>
          <p:nvPr>
            <p:ph type="dt" sz="half" idx="6"/>
          </p:nvPr>
        </p:nvSpPr>
        <p:spPr/>
        <p:txBody>
          <a:bodyPr/>
          <a:lstStyle/>
          <a:p>
            <a:fld id="{FB4ABACA-9340-41D6-9E9F-1E7F27483D3C}" type="datetime1">
              <a:rPr lang="fr-FR" smtClean="0"/>
              <a:t>03/02/2021</a:t>
            </a:fld>
            <a:endParaRPr lang="en-US"/>
          </a:p>
        </p:txBody>
      </p:sp>
      <p:sp>
        <p:nvSpPr>
          <p:cNvPr id="10" name="Espace réservé du numéro de diapositive 9"/>
          <p:cNvSpPr>
            <a:spLocks noGrp="1"/>
          </p:cNvSpPr>
          <p:nvPr>
            <p:ph type="sldNum" sz="quarter" idx="7"/>
          </p:nvPr>
        </p:nvSpPr>
        <p:spPr/>
        <p:txBody>
          <a:bodyPr/>
          <a:lstStyle/>
          <a:p>
            <a:fld id="{B6F15528-21DE-4FAA-801E-634DDDAF4B2B}" type="slidenum">
              <a:rPr lang="fr-FR" smtClean="0"/>
              <a:pPr/>
              <a:t>23</a:t>
            </a:fld>
            <a:endParaRPr lang="fr-FR"/>
          </a:p>
        </p:txBody>
      </p:sp>
      <p:pic>
        <p:nvPicPr>
          <p:cNvPr id="11" name="Picture 4" descr="C:\Délégation Wallonies Bruxelles\Communication\TEM\LOGO TEM 2020-202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84250" y="520042"/>
            <a:ext cx="3124200" cy="2037994"/>
          </a:xfrm>
          <a:prstGeom prst="rect">
            <a:avLst/>
          </a:prstGeom>
          <a:noFill/>
          <a:extLst>
            <a:ext uri="{909E8E84-426E-40DD-AFC4-6F175D3DCCD1}">
              <a14:hiddenFill xmlns:a14="http://schemas.microsoft.com/office/drawing/2010/main">
                <a:solidFill>
                  <a:srgbClr val="FFFFFF"/>
                </a:solidFill>
              </a14:hiddenFill>
            </a:ext>
          </a:extLst>
        </p:spPr>
      </p:pic>
      <p:sp>
        <p:nvSpPr>
          <p:cNvPr id="12" name="object 5"/>
          <p:cNvSpPr/>
          <p:nvPr/>
        </p:nvSpPr>
        <p:spPr>
          <a:xfrm>
            <a:off x="890025" y="2931847"/>
            <a:ext cx="4838065" cy="7790815"/>
          </a:xfrm>
          <a:custGeom>
            <a:avLst/>
            <a:gdLst/>
            <a:ahLst/>
            <a:cxnLst/>
            <a:rect l="l" t="t" r="r" b="b"/>
            <a:pathLst>
              <a:path w="4838065" h="7790815">
                <a:moveTo>
                  <a:pt x="0" y="7790338"/>
                </a:moveTo>
                <a:lnTo>
                  <a:pt x="0" y="0"/>
                </a:lnTo>
                <a:lnTo>
                  <a:pt x="4837549" y="0"/>
                </a:lnTo>
              </a:path>
            </a:pathLst>
          </a:custGeom>
          <a:ln w="83767">
            <a:solidFill>
              <a:srgbClr val="000000"/>
            </a:solidFill>
          </a:ln>
        </p:spPr>
        <p:txBody>
          <a:bodyPr wrap="square" lIns="0" tIns="0" rIns="0" bIns="0" rtlCol="0"/>
          <a:lstStyle/>
          <a:p>
            <a:endParaRPr/>
          </a:p>
        </p:txBody>
      </p:sp>
      <p:sp>
        <p:nvSpPr>
          <p:cNvPr id="13" name="object 2"/>
          <p:cNvSpPr/>
          <p:nvPr/>
        </p:nvSpPr>
        <p:spPr>
          <a:xfrm>
            <a:off x="1518429" y="3929506"/>
            <a:ext cx="3597493" cy="4546267"/>
          </a:xfrm>
          <a:prstGeom prst="rect">
            <a:avLst/>
          </a:prstGeom>
          <a:blipFill>
            <a:blip r:embed="rId4" cstate="print"/>
            <a:stretch>
              <a:fillRect/>
            </a:stretch>
          </a:blipFill>
        </p:spPr>
        <p:txBody>
          <a:bodyPr wrap="square" lIns="0" tIns="0" rIns="0" bIns="0" rtlCol="0"/>
          <a:lstStyle/>
          <a:p>
            <a:endParaRPr u="sng" dirty="0"/>
          </a:p>
        </p:txBody>
      </p:sp>
      <p:sp>
        <p:nvSpPr>
          <p:cNvPr id="14" name="object 4"/>
          <p:cNvSpPr txBox="1"/>
          <p:nvPr/>
        </p:nvSpPr>
        <p:spPr>
          <a:xfrm>
            <a:off x="6238570" y="4129400"/>
            <a:ext cx="13262280" cy="5998436"/>
          </a:xfrm>
          <a:prstGeom prst="rect">
            <a:avLst/>
          </a:prstGeom>
        </p:spPr>
        <p:style>
          <a:lnRef idx="2">
            <a:schemeClr val="dk1"/>
          </a:lnRef>
          <a:fillRef idx="1">
            <a:schemeClr val="lt1"/>
          </a:fillRef>
          <a:effectRef idx="0">
            <a:schemeClr val="dk1"/>
          </a:effectRef>
          <a:fontRef idx="minor">
            <a:schemeClr val="dk1"/>
          </a:fontRef>
        </p:style>
        <p:txBody>
          <a:bodyPr vert="horz" wrap="square" lIns="0" tIns="14604" rIns="0" bIns="0" rtlCol="0">
            <a:spAutoFit/>
          </a:bodyPr>
          <a:lstStyle/>
          <a:p>
            <a:pPr marL="27305" algn="ctr">
              <a:lnSpc>
                <a:spcPct val="100000"/>
              </a:lnSpc>
              <a:spcBef>
                <a:spcPts val="114"/>
              </a:spcBef>
            </a:pPr>
            <a:r>
              <a:rPr sz="2800" b="1" spc="-140" dirty="0">
                <a:latin typeface="Verdana" panose="020B0604030504040204" pitchFamily="34" charset="0"/>
                <a:ea typeface="Verdana" panose="020B0604030504040204" pitchFamily="34" charset="0"/>
                <a:cs typeface="Arial"/>
              </a:rPr>
              <a:t>LES </a:t>
            </a:r>
            <a:r>
              <a:rPr sz="2800" b="1" spc="-125" dirty="0">
                <a:latin typeface="Verdana" panose="020B0604030504040204" pitchFamily="34" charset="0"/>
                <a:ea typeface="Verdana" panose="020B0604030504040204" pitchFamily="34" charset="0"/>
                <a:cs typeface="Arial"/>
              </a:rPr>
              <a:t>HALLES </a:t>
            </a:r>
            <a:r>
              <a:rPr sz="2800" b="1" spc="-180" dirty="0">
                <a:latin typeface="Verdana" panose="020B0604030504040204" pitchFamily="34" charset="0"/>
                <a:ea typeface="Verdana" panose="020B0604030504040204" pitchFamily="34" charset="0"/>
                <a:cs typeface="Arial"/>
              </a:rPr>
              <a:t>DE </a:t>
            </a:r>
            <a:r>
              <a:rPr sz="2800" b="1" spc="-155" dirty="0">
                <a:latin typeface="Verdana" panose="020B0604030504040204" pitchFamily="34" charset="0"/>
                <a:ea typeface="Verdana" panose="020B0604030504040204" pitchFamily="34" charset="0"/>
                <a:cs typeface="Arial"/>
              </a:rPr>
              <a:t>LA</a:t>
            </a:r>
            <a:r>
              <a:rPr sz="2800" b="1" spc="-150" dirty="0">
                <a:latin typeface="Verdana" panose="020B0604030504040204" pitchFamily="34" charset="0"/>
                <a:ea typeface="Verdana" panose="020B0604030504040204" pitchFamily="34" charset="0"/>
                <a:cs typeface="Arial"/>
              </a:rPr>
              <a:t> </a:t>
            </a:r>
            <a:r>
              <a:rPr sz="2800" b="1" spc="-100" dirty="0">
                <a:latin typeface="Verdana" panose="020B0604030504040204" pitchFamily="34" charset="0"/>
                <a:ea typeface="Verdana" panose="020B0604030504040204" pitchFamily="34" charset="0"/>
                <a:cs typeface="Arial"/>
              </a:rPr>
              <a:t>POÉSIE</a:t>
            </a:r>
            <a:endParaRPr sz="2800" dirty="0">
              <a:latin typeface="Verdana" panose="020B0604030504040204" pitchFamily="34" charset="0"/>
              <a:ea typeface="Verdana" panose="020B0604030504040204" pitchFamily="34" charset="0"/>
              <a:cs typeface="Arial"/>
            </a:endParaRPr>
          </a:p>
          <a:p>
            <a:pPr marL="12700" marR="5080" algn="just">
              <a:lnSpc>
                <a:spcPts val="2600"/>
              </a:lnSpc>
              <a:spcBef>
                <a:spcPts val="2105"/>
              </a:spcBef>
            </a:pPr>
            <a:r>
              <a:rPr sz="2400" spc="5" dirty="0" smtClean="0">
                <a:latin typeface="Verdana" panose="020B0604030504040204" pitchFamily="34" charset="0"/>
                <a:ea typeface="Verdana" panose="020B0604030504040204" pitchFamily="34" charset="0"/>
                <a:cs typeface="Arial"/>
              </a:rPr>
              <a:t>Les </a:t>
            </a:r>
            <a:r>
              <a:rPr sz="2400" spc="35" dirty="0">
                <a:latin typeface="Verdana" panose="020B0604030504040204" pitchFamily="34" charset="0"/>
                <a:ea typeface="Verdana" panose="020B0604030504040204" pitchFamily="34" charset="0"/>
                <a:cs typeface="Arial"/>
              </a:rPr>
              <a:t>Halles </a:t>
            </a:r>
            <a:r>
              <a:rPr sz="2400" spc="5" dirty="0">
                <a:latin typeface="Verdana" panose="020B0604030504040204" pitchFamily="34" charset="0"/>
                <a:ea typeface="Verdana" panose="020B0604030504040204" pitchFamily="34" charset="0"/>
                <a:cs typeface="Arial"/>
              </a:rPr>
              <a:t>de </a:t>
            </a:r>
            <a:r>
              <a:rPr sz="2400" spc="40" dirty="0">
                <a:latin typeface="Verdana" panose="020B0604030504040204" pitchFamily="34" charset="0"/>
                <a:ea typeface="Verdana" panose="020B0604030504040204" pitchFamily="34" charset="0"/>
                <a:cs typeface="Arial"/>
              </a:rPr>
              <a:t>la </a:t>
            </a:r>
            <a:r>
              <a:rPr sz="2400" spc="-10" dirty="0">
                <a:latin typeface="Verdana" panose="020B0604030504040204" pitchFamily="34" charset="0"/>
                <a:ea typeface="Verdana" panose="020B0604030504040204" pitchFamily="34" charset="0"/>
                <a:cs typeface="Arial"/>
              </a:rPr>
              <a:t>Poésie, </a:t>
            </a:r>
            <a:r>
              <a:rPr sz="2400" spc="30" dirty="0">
                <a:latin typeface="Verdana" panose="020B0604030504040204" pitchFamily="34" charset="0"/>
                <a:ea typeface="Verdana" panose="020B0604030504040204" pitchFamily="34" charset="0"/>
                <a:cs typeface="Arial"/>
              </a:rPr>
              <a:t>événement </a:t>
            </a:r>
            <a:r>
              <a:rPr sz="2400" spc="40" dirty="0">
                <a:latin typeface="Verdana" panose="020B0604030504040204" pitchFamily="34" charset="0"/>
                <a:ea typeface="Verdana" panose="020B0604030504040204" pitchFamily="34" charset="0"/>
                <a:cs typeface="Arial"/>
              </a:rPr>
              <a:t>organisé </a:t>
            </a:r>
            <a:r>
              <a:rPr sz="2400" spc="30" dirty="0">
                <a:latin typeface="Verdana" panose="020B0604030504040204" pitchFamily="34" charset="0"/>
                <a:ea typeface="Verdana" panose="020B0604030504040204" pitchFamily="34" charset="0"/>
                <a:cs typeface="Arial"/>
              </a:rPr>
              <a:t>par </a:t>
            </a:r>
            <a:r>
              <a:rPr sz="2400" spc="55" dirty="0">
                <a:latin typeface="Verdana" panose="020B0604030504040204" pitchFamily="34" charset="0"/>
                <a:ea typeface="Verdana" panose="020B0604030504040204" pitchFamily="34" charset="0"/>
                <a:cs typeface="Arial"/>
              </a:rPr>
              <a:t>plusieurs </a:t>
            </a:r>
            <a:r>
              <a:rPr sz="2400" spc="45" dirty="0">
                <a:latin typeface="Verdana" panose="020B0604030504040204" pitchFamily="34" charset="0"/>
                <a:ea typeface="Verdana" panose="020B0604030504040204" pitchFamily="34" charset="0"/>
                <a:cs typeface="Arial"/>
              </a:rPr>
              <a:t>opérateurs </a:t>
            </a:r>
            <a:r>
              <a:rPr sz="2400" spc="30" dirty="0">
                <a:latin typeface="Verdana" panose="020B0604030504040204" pitchFamily="34" charset="0"/>
                <a:ea typeface="Verdana" panose="020B0604030504040204" pitchFamily="34" charset="0"/>
                <a:cs typeface="Arial"/>
              </a:rPr>
              <a:t>belges </a:t>
            </a:r>
            <a:r>
              <a:rPr sz="2400" spc="5" dirty="0">
                <a:latin typeface="Verdana" panose="020B0604030504040204" pitchFamily="34" charset="0"/>
                <a:ea typeface="Verdana" panose="020B0604030504040204" pitchFamily="34" charset="0"/>
                <a:cs typeface="Arial"/>
              </a:rPr>
              <a:t>de </a:t>
            </a:r>
            <a:r>
              <a:rPr sz="2400" spc="65" dirty="0">
                <a:latin typeface="Verdana" panose="020B0604030504040204" pitchFamily="34" charset="0"/>
                <a:ea typeface="Verdana" panose="020B0604030504040204" pitchFamily="34" charset="0"/>
                <a:cs typeface="Arial"/>
              </a:rPr>
              <a:t>littérature </a:t>
            </a:r>
            <a:r>
              <a:rPr sz="2400" spc="60" dirty="0">
                <a:latin typeface="Verdana" panose="020B0604030504040204" pitchFamily="34" charset="0"/>
                <a:ea typeface="Verdana" panose="020B0604030504040204" pitchFamily="34" charset="0"/>
                <a:cs typeface="Arial"/>
              </a:rPr>
              <a:t>et </a:t>
            </a:r>
            <a:r>
              <a:rPr sz="2400" spc="10" dirty="0">
                <a:latin typeface="Verdana" panose="020B0604030504040204" pitchFamily="34" charset="0"/>
                <a:ea typeface="Verdana" panose="020B0604030504040204" pitchFamily="34" charset="0"/>
                <a:cs typeface="Arial"/>
              </a:rPr>
              <a:t>de  </a:t>
            </a:r>
            <a:r>
              <a:rPr sz="2400" spc="30" dirty="0">
                <a:latin typeface="Verdana" panose="020B0604030504040204" pitchFamily="34" charset="0"/>
                <a:ea typeface="Verdana" panose="020B0604030504040204" pitchFamily="34" charset="0"/>
                <a:cs typeface="Arial"/>
              </a:rPr>
              <a:t>poésie </a:t>
            </a:r>
            <a:r>
              <a:rPr sz="2400" spc="55" dirty="0">
                <a:latin typeface="Verdana" panose="020B0604030504040204" pitchFamily="34" charset="0"/>
                <a:ea typeface="Verdana" panose="020B0604030504040204" pitchFamily="34" charset="0"/>
                <a:cs typeface="Arial"/>
              </a:rPr>
              <a:t>francophones </a:t>
            </a:r>
            <a:r>
              <a:rPr sz="2400" spc="60" dirty="0">
                <a:latin typeface="Verdana" panose="020B0604030504040204" pitchFamily="34" charset="0"/>
                <a:ea typeface="Verdana" panose="020B0604030504040204" pitchFamily="34" charset="0"/>
                <a:cs typeface="Arial"/>
              </a:rPr>
              <a:t>et </a:t>
            </a:r>
            <a:r>
              <a:rPr sz="2400" spc="40" dirty="0">
                <a:latin typeface="Verdana" panose="020B0604030504040204" pitchFamily="34" charset="0"/>
                <a:ea typeface="Verdana" panose="020B0604030504040204" pitchFamily="34" charset="0"/>
                <a:cs typeface="Arial"/>
              </a:rPr>
              <a:t>flamandes, </a:t>
            </a:r>
            <a:r>
              <a:rPr sz="2400" spc="65" dirty="0">
                <a:latin typeface="Verdana" panose="020B0604030504040204" pitchFamily="34" charset="0"/>
                <a:ea typeface="Verdana" panose="020B0604030504040204" pitchFamily="34" charset="0"/>
                <a:cs typeface="Arial"/>
              </a:rPr>
              <a:t>est </a:t>
            </a:r>
            <a:r>
              <a:rPr sz="2400" spc="45" dirty="0">
                <a:latin typeface="Verdana" panose="020B0604030504040204" pitchFamily="34" charset="0"/>
                <a:ea typeface="Verdana" panose="020B0604030504040204" pitchFamily="34" charset="0"/>
                <a:cs typeface="Arial"/>
              </a:rPr>
              <a:t>un </a:t>
            </a:r>
            <a:r>
              <a:rPr sz="2400" spc="55" dirty="0">
                <a:latin typeface="Verdana" panose="020B0604030504040204" pitchFamily="34" charset="0"/>
                <a:ea typeface="Verdana" panose="020B0604030504040204" pitchFamily="34" charset="0"/>
                <a:cs typeface="Arial"/>
              </a:rPr>
              <a:t>salon </a:t>
            </a:r>
            <a:r>
              <a:rPr sz="2400" spc="45" dirty="0">
                <a:latin typeface="Verdana" panose="020B0604030504040204" pitchFamily="34" charset="0"/>
                <a:ea typeface="Verdana" panose="020B0604030504040204" pitchFamily="34" charset="0"/>
                <a:cs typeface="Arial"/>
              </a:rPr>
              <a:t>du </a:t>
            </a:r>
            <a:r>
              <a:rPr sz="2400" spc="35" dirty="0">
                <a:latin typeface="Verdana" panose="020B0604030504040204" pitchFamily="34" charset="0"/>
                <a:ea typeface="Verdana" panose="020B0604030504040204" pitchFamily="34" charset="0"/>
                <a:cs typeface="Arial"/>
              </a:rPr>
              <a:t>livre </a:t>
            </a:r>
            <a:r>
              <a:rPr sz="2400" spc="50" dirty="0">
                <a:latin typeface="Verdana" panose="020B0604030504040204" pitchFamily="34" charset="0"/>
                <a:ea typeface="Verdana" panose="020B0604030504040204" pitchFamily="34" charset="0"/>
                <a:cs typeface="Arial"/>
              </a:rPr>
              <a:t>transdisciplinaire, </a:t>
            </a:r>
            <a:r>
              <a:rPr sz="2400" spc="35" dirty="0">
                <a:latin typeface="Verdana" panose="020B0604030504040204" pitchFamily="34" charset="0"/>
                <a:ea typeface="Verdana" panose="020B0604030504040204" pitchFamily="34" charset="0"/>
                <a:cs typeface="Arial"/>
              </a:rPr>
              <a:t>féminisé, </a:t>
            </a:r>
            <a:r>
              <a:rPr sz="2400" spc="-10" dirty="0">
                <a:latin typeface="Verdana" panose="020B0604030504040204" pitchFamily="34" charset="0"/>
                <a:ea typeface="Verdana" panose="020B0604030504040204" pitchFamily="34" charset="0"/>
                <a:cs typeface="Arial"/>
              </a:rPr>
              <a:t>engagé,</a:t>
            </a:r>
            <a:r>
              <a:rPr sz="2400" spc="-240" dirty="0">
                <a:latin typeface="Verdana" panose="020B0604030504040204" pitchFamily="34" charset="0"/>
                <a:ea typeface="Verdana" panose="020B0604030504040204" pitchFamily="34" charset="0"/>
                <a:cs typeface="Arial"/>
              </a:rPr>
              <a:t> </a:t>
            </a:r>
            <a:r>
              <a:rPr sz="2400" spc="65" dirty="0">
                <a:latin typeface="Verdana" panose="020B0604030504040204" pitchFamily="34" charset="0"/>
                <a:ea typeface="Verdana" panose="020B0604030504040204" pitchFamily="34" charset="0"/>
                <a:cs typeface="Arial"/>
              </a:rPr>
              <a:t>qui  </a:t>
            </a:r>
            <a:r>
              <a:rPr sz="2400" spc="10" dirty="0">
                <a:latin typeface="Verdana" panose="020B0604030504040204" pitchFamily="34" charset="0"/>
                <a:ea typeface="Verdana" panose="020B0604030504040204" pitchFamily="34" charset="0"/>
                <a:cs typeface="Arial"/>
              </a:rPr>
              <a:t>crée</a:t>
            </a:r>
            <a:r>
              <a:rPr sz="2400" spc="-75" dirty="0">
                <a:latin typeface="Verdana" panose="020B0604030504040204" pitchFamily="34" charset="0"/>
                <a:ea typeface="Verdana" panose="020B0604030504040204" pitchFamily="34" charset="0"/>
                <a:cs typeface="Arial"/>
              </a:rPr>
              <a:t> </a:t>
            </a:r>
            <a:r>
              <a:rPr sz="2400" spc="25" dirty="0">
                <a:latin typeface="Verdana" panose="020B0604030504040204" pitchFamily="34" charset="0"/>
                <a:ea typeface="Verdana" panose="020B0604030504040204" pitchFamily="34" charset="0"/>
                <a:cs typeface="Arial"/>
              </a:rPr>
              <a:t>des</a:t>
            </a:r>
            <a:r>
              <a:rPr sz="2400" spc="-70" dirty="0">
                <a:latin typeface="Verdana" panose="020B0604030504040204" pitchFamily="34" charset="0"/>
                <a:ea typeface="Verdana" panose="020B0604030504040204" pitchFamily="34" charset="0"/>
                <a:cs typeface="Arial"/>
              </a:rPr>
              <a:t> </a:t>
            </a:r>
            <a:r>
              <a:rPr sz="2400" spc="80" dirty="0">
                <a:latin typeface="Verdana" panose="020B0604030504040204" pitchFamily="34" charset="0"/>
                <a:ea typeface="Verdana" panose="020B0604030504040204" pitchFamily="34" charset="0"/>
                <a:cs typeface="Arial"/>
              </a:rPr>
              <a:t>ponts</a:t>
            </a:r>
            <a:r>
              <a:rPr sz="2400" spc="-70" dirty="0">
                <a:latin typeface="Verdana" panose="020B0604030504040204" pitchFamily="34" charset="0"/>
                <a:ea typeface="Verdana" panose="020B0604030504040204" pitchFamily="34" charset="0"/>
                <a:cs typeface="Arial"/>
              </a:rPr>
              <a:t> </a:t>
            </a:r>
            <a:r>
              <a:rPr sz="2400" spc="35" dirty="0">
                <a:latin typeface="Verdana" panose="020B0604030504040204" pitchFamily="34" charset="0"/>
                <a:ea typeface="Verdana" panose="020B0604030504040204" pitchFamily="34" charset="0"/>
                <a:cs typeface="Arial"/>
              </a:rPr>
              <a:t>entre</a:t>
            </a:r>
            <a:r>
              <a:rPr sz="2400" spc="-70" dirty="0">
                <a:latin typeface="Verdana" panose="020B0604030504040204" pitchFamily="34" charset="0"/>
                <a:ea typeface="Verdana" panose="020B0604030504040204" pitchFamily="34" charset="0"/>
                <a:cs typeface="Arial"/>
              </a:rPr>
              <a:t> </a:t>
            </a:r>
            <a:r>
              <a:rPr sz="2400" spc="65" dirty="0">
                <a:latin typeface="Verdana" panose="020B0604030504040204" pitchFamily="34" charset="0"/>
                <a:ea typeface="Verdana" panose="020B0604030504040204" pitchFamily="34" charset="0"/>
                <a:cs typeface="Arial"/>
              </a:rPr>
              <a:t>patrimoine</a:t>
            </a:r>
            <a:r>
              <a:rPr sz="2400" spc="-75" dirty="0">
                <a:latin typeface="Verdana" panose="020B0604030504040204" pitchFamily="34" charset="0"/>
                <a:ea typeface="Verdana" panose="020B0604030504040204" pitchFamily="34" charset="0"/>
                <a:cs typeface="Arial"/>
              </a:rPr>
              <a:t> </a:t>
            </a:r>
            <a:r>
              <a:rPr sz="2400" spc="50" dirty="0">
                <a:latin typeface="Verdana" panose="020B0604030504040204" pitchFamily="34" charset="0"/>
                <a:ea typeface="Verdana" panose="020B0604030504040204" pitchFamily="34" charset="0"/>
                <a:cs typeface="Arial"/>
              </a:rPr>
              <a:t>poétique</a:t>
            </a:r>
            <a:r>
              <a:rPr sz="2400" spc="-70" dirty="0">
                <a:latin typeface="Verdana" panose="020B0604030504040204" pitchFamily="34" charset="0"/>
                <a:ea typeface="Verdana" panose="020B0604030504040204" pitchFamily="34" charset="0"/>
                <a:cs typeface="Arial"/>
              </a:rPr>
              <a:t> </a:t>
            </a:r>
            <a:r>
              <a:rPr sz="2400" spc="60" dirty="0">
                <a:latin typeface="Verdana" panose="020B0604030504040204" pitchFamily="34" charset="0"/>
                <a:ea typeface="Verdana" panose="020B0604030504040204" pitchFamily="34" charset="0"/>
                <a:cs typeface="Arial"/>
              </a:rPr>
              <a:t>et</a:t>
            </a:r>
            <a:r>
              <a:rPr sz="2400" spc="-65" dirty="0">
                <a:latin typeface="Verdana" panose="020B0604030504040204" pitchFamily="34" charset="0"/>
                <a:ea typeface="Verdana" panose="020B0604030504040204" pitchFamily="34" charset="0"/>
                <a:cs typeface="Arial"/>
              </a:rPr>
              <a:t> </a:t>
            </a:r>
            <a:r>
              <a:rPr sz="2400" spc="30" dirty="0">
                <a:latin typeface="Verdana" panose="020B0604030504040204" pitchFamily="34" charset="0"/>
                <a:ea typeface="Verdana" panose="020B0604030504040204" pitchFamily="34" charset="0"/>
                <a:cs typeface="Arial"/>
              </a:rPr>
              <a:t>poésie</a:t>
            </a:r>
            <a:r>
              <a:rPr sz="2400" spc="-70" dirty="0">
                <a:latin typeface="Verdana" panose="020B0604030504040204" pitchFamily="34" charset="0"/>
                <a:ea typeface="Verdana" panose="020B0604030504040204" pitchFamily="34" charset="0"/>
                <a:cs typeface="Arial"/>
              </a:rPr>
              <a:t> </a:t>
            </a:r>
            <a:r>
              <a:rPr sz="2400" spc="50" dirty="0">
                <a:latin typeface="Verdana" panose="020B0604030504040204" pitchFamily="34" charset="0"/>
                <a:ea typeface="Verdana" panose="020B0604030504040204" pitchFamily="34" charset="0"/>
                <a:cs typeface="Arial"/>
              </a:rPr>
              <a:t>contemporaine.</a:t>
            </a:r>
            <a:r>
              <a:rPr sz="2400" spc="455" dirty="0">
                <a:latin typeface="Verdana" panose="020B0604030504040204" pitchFamily="34" charset="0"/>
                <a:ea typeface="Verdana" panose="020B0604030504040204" pitchFamily="34" charset="0"/>
                <a:cs typeface="Arial"/>
              </a:rPr>
              <a:t> </a:t>
            </a:r>
            <a:r>
              <a:rPr sz="2400" spc="35" dirty="0">
                <a:latin typeface="Verdana" panose="020B0604030504040204" pitchFamily="34" charset="0"/>
                <a:ea typeface="Verdana" panose="020B0604030504040204" pitchFamily="34" charset="0"/>
                <a:cs typeface="Arial"/>
              </a:rPr>
              <a:t>Rencontres</a:t>
            </a:r>
            <a:r>
              <a:rPr sz="2400" spc="-70" dirty="0">
                <a:latin typeface="Verdana" panose="020B0604030504040204" pitchFamily="34" charset="0"/>
                <a:ea typeface="Verdana" panose="020B0604030504040204" pitchFamily="34" charset="0"/>
                <a:cs typeface="Arial"/>
              </a:rPr>
              <a:t> </a:t>
            </a:r>
            <a:r>
              <a:rPr sz="2400" spc="50" dirty="0">
                <a:latin typeface="Verdana" panose="020B0604030504040204" pitchFamily="34" charset="0"/>
                <a:ea typeface="Verdana" panose="020B0604030504040204" pitchFamily="34" charset="0"/>
                <a:cs typeface="Arial"/>
              </a:rPr>
              <a:t>professionnelles  </a:t>
            </a:r>
            <a:r>
              <a:rPr sz="2400" spc="60" dirty="0">
                <a:latin typeface="Verdana" panose="020B0604030504040204" pitchFamily="34" charset="0"/>
                <a:ea typeface="Verdana" panose="020B0604030504040204" pitchFamily="34" charset="0"/>
                <a:cs typeface="Arial"/>
              </a:rPr>
              <a:t>et</a:t>
            </a:r>
            <a:r>
              <a:rPr sz="2400" spc="-25" dirty="0">
                <a:latin typeface="Verdana" panose="020B0604030504040204" pitchFamily="34" charset="0"/>
                <a:ea typeface="Verdana" panose="020B0604030504040204" pitchFamily="34" charset="0"/>
                <a:cs typeface="Arial"/>
              </a:rPr>
              <a:t> </a:t>
            </a:r>
            <a:r>
              <a:rPr sz="2400" spc="60" dirty="0">
                <a:latin typeface="Verdana" panose="020B0604030504040204" pitchFamily="34" charset="0"/>
                <a:ea typeface="Verdana" panose="020B0604030504040204" pitchFamily="34" charset="0"/>
                <a:cs typeface="Arial"/>
              </a:rPr>
              <a:t>tables</a:t>
            </a:r>
            <a:r>
              <a:rPr sz="2400" spc="-25" dirty="0">
                <a:latin typeface="Verdana" panose="020B0604030504040204" pitchFamily="34" charset="0"/>
                <a:ea typeface="Verdana" panose="020B0604030504040204" pitchFamily="34" charset="0"/>
                <a:cs typeface="Arial"/>
              </a:rPr>
              <a:t> </a:t>
            </a:r>
            <a:r>
              <a:rPr sz="2400" spc="35" dirty="0">
                <a:latin typeface="Verdana" panose="020B0604030504040204" pitchFamily="34" charset="0"/>
                <a:ea typeface="Verdana" panose="020B0604030504040204" pitchFamily="34" charset="0"/>
                <a:cs typeface="Arial"/>
              </a:rPr>
              <a:t>rondes</a:t>
            </a:r>
            <a:r>
              <a:rPr sz="2400" spc="-20" dirty="0">
                <a:latin typeface="Verdana" panose="020B0604030504040204" pitchFamily="34" charset="0"/>
                <a:ea typeface="Verdana" panose="020B0604030504040204" pitchFamily="34" charset="0"/>
                <a:cs typeface="Arial"/>
              </a:rPr>
              <a:t> </a:t>
            </a:r>
            <a:r>
              <a:rPr sz="2400" spc="60" dirty="0">
                <a:latin typeface="Verdana" panose="020B0604030504040204" pitchFamily="34" charset="0"/>
                <a:ea typeface="Verdana" panose="020B0604030504040204" pitchFamily="34" charset="0"/>
                <a:cs typeface="Arial"/>
              </a:rPr>
              <a:t>favoriseront</a:t>
            </a:r>
            <a:r>
              <a:rPr sz="2400" spc="-25" dirty="0">
                <a:latin typeface="Verdana" panose="020B0604030504040204" pitchFamily="34" charset="0"/>
                <a:ea typeface="Verdana" panose="020B0604030504040204" pitchFamily="34" charset="0"/>
                <a:cs typeface="Arial"/>
              </a:rPr>
              <a:t> </a:t>
            </a:r>
            <a:r>
              <a:rPr sz="2400" spc="40" dirty="0">
                <a:latin typeface="Verdana" panose="020B0604030504040204" pitchFamily="34" charset="0"/>
                <a:ea typeface="Verdana" panose="020B0604030504040204" pitchFamily="34" charset="0"/>
                <a:cs typeface="Arial"/>
              </a:rPr>
              <a:t>les</a:t>
            </a:r>
            <a:r>
              <a:rPr sz="2400" spc="-25" dirty="0">
                <a:latin typeface="Verdana" panose="020B0604030504040204" pitchFamily="34" charset="0"/>
                <a:ea typeface="Verdana" panose="020B0604030504040204" pitchFamily="34" charset="0"/>
                <a:cs typeface="Arial"/>
              </a:rPr>
              <a:t> </a:t>
            </a:r>
            <a:r>
              <a:rPr sz="2400" spc="15" dirty="0">
                <a:latin typeface="Verdana" panose="020B0604030504040204" pitchFamily="34" charset="0"/>
                <a:ea typeface="Verdana" panose="020B0604030504040204" pitchFamily="34" charset="0"/>
                <a:cs typeface="Arial"/>
              </a:rPr>
              <a:t>réseaux</a:t>
            </a:r>
            <a:r>
              <a:rPr sz="2400" spc="-20" dirty="0">
                <a:latin typeface="Verdana" panose="020B0604030504040204" pitchFamily="34" charset="0"/>
                <a:ea typeface="Verdana" panose="020B0604030504040204" pitchFamily="34" charset="0"/>
                <a:cs typeface="Arial"/>
              </a:rPr>
              <a:t> </a:t>
            </a:r>
            <a:r>
              <a:rPr sz="2400" spc="5" dirty="0">
                <a:latin typeface="Verdana" panose="020B0604030504040204" pitchFamily="34" charset="0"/>
                <a:ea typeface="Verdana" panose="020B0604030504040204" pitchFamily="34" charset="0"/>
                <a:cs typeface="Arial"/>
              </a:rPr>
              <a:t>de</a:t>
            </a:r>
            <a:r>
              <a:rPr sz="2400" spc="-25" dirty="0">
                <a:latin typeface="Verdana" panose="020B0604030504040204" pitchFamily="34" charset="0"/>
                <a:ea typeface="Verdana" panose="020B0604030504040204" pitchFamily="34" charset="0"/>
                <a:cs typeface="Arial"/>
              </a:rPr>
              <a:t> </a:t>
            </a:r>
            <a:r>
              <a:rPr sz="2400" spc="90" dirty="0">
                <a:latin typeface="Verdana" panose="020B0604030504040204" pitchFamily="34" charset="0"/>
                <a:ea typeface="Verdana" panose="020B0604030504040204" pitchFamily="34" charset="0"/>
                <a:cs typeface="Arial"/>
              </a:rPr>
              <a:t>diffusion</a:t>
            </a:r>
            <a:r>
              <a:rPr sz="2400" spc="-20" dirty="0">
                <a:latin typeface="Verdana" panose="020B0604030504040204" pitchFamily="34" charset="0"/>
                <a:ea typeface="Verdana" panose="020B0604030504040204" pitchFamily="34" charset="0"/>
                <a:cs typeface="Arial"/>
              </a:rPr>
              <a:t> </a:t>
            </a:r>
            <a:r>
              <a:rPr sz="2400" spc="60" dirty="0">
                <a:latin typeface="Verdana" panose="020B0604030504040204" pitchFamily="34" charset="0"/>
                <a:ea typeface="Verdana" panose="020B0604030504040204" pitchFamily="34" charset="0"/>
                <a:cs typeface="Arial"/>
              </a:rPr>
              <a:t>et</a:t>
            </a:r>
            <a:r>
              <a:rPr sz="2400" spc="-25" dirty="0">
                <a:latin typeface="Verdana" panose="020B0604030504040204" pitchFamily="34" charset="0"/>
                <a:ea typeface="Verdana" panose="020B0604030504040204" pitchFamily="34" charset="0"/>
                <a:cs typeface="Arial"/>
              </a:rPr>
              <a:t> </a:t>
            </a:r>
            <a:r>
              <a:rPr sz="2400" spc="5" dirty="0">
                <a:latin typeface="Verdana" panose="020B0604030504040204" pitchFamily="34" charset="0"/>
                <a:ea typeface="Verdana" panose="020B0604030504040204" pitchFamily="34" charset="0"/>
                <a:cs typeface="Arial"/>
              </a:rPr>
              <a:t>de</a:t>
            </a:r>
            <a:r>
              <a:rPr sz="2400" spc="-25" dirty="0">
                <a:latin typeface="Verdana" panose="020B0604030504040204" pitchFamily="34" charset="0"/>
                <a:ea typeface="Verdana" panose="020B0604030504040204" pitchFamily="34" charset="0"/>
                <a:cs typeface="Arial"/>
              </a:rPr>
              <a:t> </a:t>
            </a:r>
            <a:r>
              <a:rPr sz="2400" spc="80" dirty="0">
                <a:latin typeface="Verdana" panose="020B0604030504040204" pitchFamily="34" charset="0"/>
                <a:ea typeface="Verdana" panose="020B0604030504040204" pitchFamily="34" charset="0"/>
                <a:cs typeface="Arial"/>
              </a:rPr>
              <a:t>distribution</a:t>
            </a:r>
            <a:r>
              <a:rPr sz="2400" spc="-20" dirty="0">
                <a:latin typeface="Verdana" panose="020B0604030504040204" pitchFamily="34" charset="0"/>
                <a:ea typeface="Verdana" panose="020B0604030504040204" pitchFamily="34" charset="0"/>
                <a:cs typeface="Arial"/>
              </a:rPr>
              <a:t> </a:t>
            </a:r>
            <a:r>
              <a:rPr sz="2400" spc="5" dirty="0">
                <a:latin typeface="Verdana" panose="020B0604030504040204" pitchFamily="34" charset="0"/>
                <a:ea typeface="Verdana" panose="020B0604030504040204" pitchFamily="34" charset="0"/>
                <a:cs typeface="Arial"/>
              </a:rPr>
              <a:t>de</a:t>
            </a:r>
            <a:r>
              <a:rPr sz="2400" spc="-25" dirty="0">
                <a:latin typeface="Verdana" panose="020B0604030504040204" pitchFamily="34" charset="0"/>
                <a:ea typeface="Verdana" panose="020B0604030504040204" pitchFamily="34" charset="0"/>
                <a:cs typeface="Arial"/>
              </a:rPr>
              <a:t> </a:t>
            </a:r>
            <a:r>
              <a:rPr sz="2400" spc="50" dirty="0">
                <a:latin typeface="Verdana" panose="020B0604030504040204" pitchFamily="34" charset="0"/>
                <a:ea typeface="Verdana" panose="020B0604030504040204" pitchFamily="34" charset="0"/>
                <a:cs typeface="Arial"/>
              </a:rPr>
              <a:t>l’édition</a:t>
            </a:r>
            <a:r>
              <a:rPr sz="2400" spc="-20" dirty="0">
                <a:latin typeface="Verdana" panose="020B0604030504040204" pitchFamily="34" charset="0"/>
                <a:ea typeface="Verdana" panose="020B0604030504040204" pitchFamily="34" charset="0"/>
                <a:cs typeface="Arial"/>
              </a:rPr>
              <a:t> </a:t>
            </a:r>
            <a:r>
              <a:rPr sz="2400" spc="5" dirty="0">
                <a:latin typeface="Verdana" panose="020B0604030504040204" pitchFamily="34" charset="0"/>
                <a:ea typeface="Verdana" panose="020B0604030504040204" pitchFamily="34" charset="0"/>
                <a:cs typeface="Arial"/>
              </a:rPr>
              <a:t>de</a:t>
            </a:r>
            <a:r>
              <a:rPr sz="2400" spc="-25" dirty="0">
                <a:latin typeface="Verdana" panose="020B0604030504040204" pitchFamily="34" charset="0"/>
                <a:ea typeface="Verdana" panose="020B0604030504040204" pitchFamily="34" charset="0"/>
                <a:cs typeface="Arial"/>
              </a:rPr>
              <a:t> </a:t>
            </a:r>
            <a:r>
              <a:rPr sz="2400" spc="30" dirty="0" err="1">
                <a:latin typeface="Verdana" panose="020B0604030504040204" pitchFamily="34" charset="0"/>
                <a:ea typeface="Verdana" panose="020B0604030504040204" pitchFamily="34" charset="0"/>
                <a:cs typeface="Arial"/>
              </a:rPr>
              <a:t>poésie</a:t>
            </a:r>
            <a:r>
              <a:rPr sz="2400" spc="30" dirty="0" smtClean="0">
                <a:latin typeface="Verdana" panose="020B0604030504040204" pitchFamily="34" charset="0"/>
                <a:ea typeface="Verdana" panose="020B0604030504040204" pitchFamily="34" charset="0"/>
                <a:cs typeface="Arial"/>
              </a:rPr>
              <a:t>.</a:t>
            </a:r>
            <a:endParaRPr lang="fr-FR" sz="2400" spc="30" dirty="0" smtClean="0">
              <a:latin typeface="Verdana" panose="020B0604030504040204" pitchFamily="34" charset="0"/>
              <a:ea typeface="Verdana" panose="020B0604030504040204" pitchFamily="34" charset="0"/>
              <a:cs typeface="Arial"/>
            </a:endParaRPr>
          </a:p>
          <a:p>
            <a:pPr marL="12700" marR="5080" algn="just">
              <a:lnSpc>
                <a:spcPts val="2600"/>
              </a:lnSpc>
              <a:spcBef>
                <a:spcPts val="2105"/>
              </a:spcBef>
            </a:pPr>
            <a:endParaRPr lang="fr-FR" sz="2000" spc="30" dirty="0">
              <a:latin typeface="Verdana" panose="020B0604030504040204" pitchFamily="34" charset="0"/>
              <a:ea typeface="Verdana" panose="020B0604030504040204" pitchFamily="34" charset="0"/>
              <a:cs typeface="Arial"/>
            </a:endParaRPr>
          </a:p>
          <a:p>
            <a:pPr marL="12700" marR="5080" algn="just">
              <a:lnSpc>
                <a:spcPts val="2600"/>
              </a:lnSpc>
              <a:spcBef>
                <a:spcPts val="2105"/>
              </a:spcBef>
            </a:pPr>
            <a:endParaRPr lang="fr-FR" sz="2000" spc="30" dirty="0" smtClean="0">
              <a:latin typeface="Verdana" panose="020B0604030504040204" pitchFamily="34" charset="0"/>
              <a:ea typeface="Verdana" panose="020B0604030504040204" pitchFamily="34" charset="0"/>
              <a:cs typeface="Arial"/>
            </a:endParaRPr>
          </a:p>
          <a:p>
            <a:pPr marL="12700" marR="5080" algn="just">
              <a:lnSpc>
                <a:spcPts val="2600"/>
              </a:lnSpc>
              <a:spcBef>
                <a:spcPts val="2105"/>
              </a:spcBef>
            </a:pPr>
            <a:endParaRPr lang="fr-FR" sz="2000" spc="30" dirty="0" smtClean="0">
              <a:latin typeface="Verdana" panose="020B0604030504040204" pitchFamily="34" charset="0"/>
              <a:ea typeface="Verdana" panose="020B0604030504040204" pitchFamily="34" charset="0"/>
              <a:cs typeface="Arial"/>
            </a:endParaRPr>
          </a:p>
          <a:p>
            <a:pPr marL="12700" marR="5080" algn="just">
              <a:lnSpc>
                <a:spcPts val="2600"/>
              </a:lnSpc>
              <a:spcBef>
                <a:spcPts val="2105"/>
              </a:spcBef>
            </a:pPr>
            <a:endParaRPr lang="fr-FR" sz="2000" spc="30" dirty="0">
              <a:latin typeface="Verdana" panose="020B0604030504040204" pitchFamily="34" charset="0"/>
              <a:ea typeface="Verdana" panose="020B0604030504040204" pitchFamily="34" charset="0"/>
              <a:cs typeface="Arial"/>
            </a:endParaRPr>
          </a:p>
          <a:p>
            <a:pPr marL="12700" marR="5080" algn="just">
              <a:lnSpc>
                <a:spcPts val="2600"/>
              </a:lnSpc>
              <a:spcBef>
                <a:spcPts val="2105"/>
              </a:spcBef>
            </a:pPr>
            <a:endParaRPr lang="fr-FR" sz="2000" spc="30" dirty="0" smtClean="0">
              <a:latin typeface="Verdana" panose="020B0604030504040204" pitchFamily="34" charset="0"/>
              <a:ea typeface="Verdana" panose="020B0604030504040204" pitchFamily="34" charset="0"/>
              <a:cs typeface="Arial"/>
            </a:endParaRPr>
          </a:p>
          <a:p>
            <a:pPr marL="12700" marR="5080" algn="just">
              <a:lnSpc>
                <a:spcPts val="2600"/>
              </a:lnSpc>
              <a:spcBef>
                <a:spcPts val="2105"/>
              </a:spcBef>
            </a:pPr>
            <a:endParaRPr sz="2000" dirty="0">
              <a:latin typeface="Verdana" panose="020B0604030504040204" pitchFamily="34" charset="0"/>
              <a:ea typeface="Verdana" panose="020B0604030504040204" pitchFamily="34" charset="0"/>
              <a:cs typeface="Arial"/>
            </a:endParaRPr>
          </a:p>
        </p:txBody>
      </p:sp>
      <p:sp>
        <p:nvSpPr>
          <p:cNvPr id="15" name="object 3"/>
          <p:cNvSpPr txBox="1"/>
          <p:nvPr/>
        </p:nvSpPr>
        <p:spPr>
          <a:xfrm>
            <a:off x="6349759" y="7826236"/>
            <a:ext cx="11662080" cy="1555554"/>
          </a:xfrm>
          <a:prstGeom prst="rect">
            <a:avLst/>
          </a:prstGeom>
        </p:spPr>
        <p:txBody>
          <a:bodyPr vert="horz" wrap="square" lIns="0" tIns="16510" rIns="0" bIns="0" rtlCol="0">
            <a:spAutoFit/>
          </a:bodyPr>
          <a:lstStyle/>
          <a:p>
            <a:pPr marL="12700">
              <a:lnSpc>
                <a:spcPts val="1995"/>
              </a:lnSpc>
              <a:spcBef>
                <a:spcPts val="130"/>
              </a:spcBef>
            </a:pPr>
            <a:r>
              <a:rPr b="1" u="sng" spc="20" dirty="0" smtClean="0">
                <a:latin typeface="Verdana" panose="020B0604030504040204" pitchFamily="34" charset="0"/>
                <a:ea typeface="Verdana" panose="020B0604030504040204" pitchFamily="34" charset="0"/>
                <a:cs typeface="Arial"/>
              </a:rPr>
              <a:t>Lieu</a:t>
            </a:r>
            <a:r>
              <a:rPr b="1" u="sng" spc="-10" dirty="0" smtClean="0">
                <a:latin typeface="Verdana" panose="020B0604030504040204" pitchFamily="34" charset="0"/>
                <a:ea typeface="Verdana" panose="020B0604030504040204" pitchFamily="34" charset="0"/>
                <a:cs typeface="Arial"/>
              </a:rPr>
              <a:t>: </a:t>
            </a:r>
            <a:r>
              <a:rPr b="1" spc="-20" dirty="0" err="1">
                <a:latin typeface="Verdana" panose="020B0604030504040204" pitchFamily="34" charset="0"/>
                <a:ea typeface="Verdana" panose="020B0604030504040204" pitchFamily="34" charset="0"/>
                <a:cs typeface="Arial"/>
              </a:rPr>
              <a:t>Halles</a:t>
            </a:r>
            <a:r>
              <a:rPr b="1" spc="-80" dirty="0">
                <a:latin typeface="Verdana" panose="020B0604030504040204" pitchFamily="34" charset="0"/>
                <a:ea typeface="Verdana" panose="020B0604030504040204" pitchFamily="34" charset="0"/>
                <a:cs typeface="Arial"/>
              </a:rPr>
              <a:t> </a:t>
            </a:r>
            <a:r>
              <a:rPr b="1" spc="-30" dirty="0" smtClean="0">
                <a:latin typeface="Verdana" panose="020B0604030504040204" pitchFamily="34" charset="0"/>
                <a:ea typeface="Verdana" panose="020B0604030504040204" pitchFamily="34" charset="0"/>
                <a:cs typeface="Arial"/>
              </a:rPr>
              <a:t>Saint-</a:t>
            </a:r>
            <a:r>
              <a:rPr b="1" spc="-30" dirty="0" err="1" smtClean="0">
                <a:latin typeface="Verdana" panose="020B0604030504040204" pitchFamily="34" charset="0"/>
                <a:ea typeface="Verdana" panose="020B0604030504040204" pitchFamily="34" charset="0"/>
                <a:cs typeface="Arial"/>
              </a:rPr>
              <a:t>Géry</a:t>
            </a:r>
            <a:endParaRPr b="1" dirty="0">
              <a:latin typeface="Verdana" panose="020B0604030504040204" pitchFamily="34" charset="0"/>
              <a:ea typeface="Verdana" panose="020B0604030504040204" pitchFamily="34" charset="0"/>
              <a:cs typeface="Arial"/>
            </a:endParaRPr>
          </a:p>
          <a:p>
            <a:pPr marL="12700">
              <a:lnSpc>
                <a:spcPts val="1955"/>
              </a:lnSpc>
            </a:pPr>
            <a:r>
              <a:rPr lang="fr-FR" b="1" u="sng" spc="20" dirty="0">
                <a:latin typeface="Verdana" panose="020B0604030504040204" pitchFamily="34" charset="0"/>
                <a:ea typeface="Verdana" panose="020B0604030504040204" pitchFamily="34" charset="0"/>
                <a:cs typeface="Arial"/>
              </a:rPr>
              <a:t> </a:t>
            </a:r>
            <a:r>
              <a:rPr lang="fr-FR" b="1" u="sng" spc="20" dirty="0" smtClean="0">
                <a:latin typeface="Verdana" panose="020B0604030504040204" pitchFamily="34" charset="0"/>
                <a:ea typeface="Verdana" panose="020B0604030504040204" pitchFamily="34" charset="0"/>
                <a:cs typeface="Arial"/>
              </a:rPr>
              <a:t>Partenaire </a:t>
            </a:r>
            <a:r>
              <a:rPr lang="fr-FR" b="1" u="sng" spc="20" dirty="0" smtClean="0">
                <a:latin typeface="Verdana" panose="020B0604030504040204" pitchFamily="34" charset="0"/>
                <a:ea typeface="Verdana" panose="020B0604030504040204" pitchFamily="34" charset="0"/>
                <a:cs typeface="Arial"/>
              </a:rPr>
              <a:t>en Belgique</a:t>
            </a:r>
            <a:r>
              <a:rPr b="1" u="sng" spc="-10" dirty="0" smtClean="0">
                <a:latin typeface="Verdana" panose="020B0604030504040204" pitchFamily="34" charset="0"/>
                <a:ea typeface="Verdana" panose="020B0604030504040204" pitchFamily="34" charset="0"/>
                <a:cs typeface="Arial"/>
              </a:rPr>
              <a:t>:</a:t>
            </a:r>
            <a:r>
              <a:rPr b="1" spc="-10" dirty="0" smtClean="0">
                <a:latin typeface="Verdana" panose="020B0604030504040204" pitchFamily="34" charset="0"/>
                <a:ea typeface="Verdana" panose="020B0604030504040204" pitchFamily="34" charset="0"/>
                <a:cs typeface="Arial"/>
              </a:rPr>
              <a:t> </a:t>
            </a:r>
            <a:r>
              <a:rPr b="1" spc="-35" dirty="0">
                <a:latin typeface="Verdana" panose="020B0604030504040204" pitchFamily="34" charset="0"/>
                <a:ea typeface="Verdana" panose="020B0604030504040204" pitchFamily="34" charset="0"/>
                <a:cs typeface="Arial"/>
              </a:rPr>
              <a:t>Les </a:t>
            </a:r>
            <a:r>
              <a:rPr b="1" spc="15" dirty="0">
                <a:latin typeface="Verdana" panose="020B0604030504040204" pitchFamily="34" charset="0"/>
                <a:ea typeface="Verdana" panose="020B0604030504040204" pitchFamily="34" charset="0"/>
                <a:cs typeface="Arial"/>
              </a:rPr>
              <a:t>Midis </a:t>
            </a:r>
            <a:r>
              <a:rPr b="1" spc="-35" dirty="0">
                <a:latin typeface="Verdana" panose="020B0604030504040204" pitchFamily="34" charset="0"/>
                <a:ea typeface="Verdana" panose="020B0604030504040204" pitchFamily="34" charset="0"/>
                <a:cs typeface="Arial"/>
              </a:rPr>
              <a:t>de </a:t>
            </a:r>
            <a:r>
              <a:rPr b="1" spc="-25" dirty="0">
                <a:latin typeface="Verdana" panose="020B0604030504040204" pitchFamily="34" charset="0"/>
                <a:ea typeface="Verdana" panose="020B0604030504040204" pitchFamily="34" charset="0"/>
                <a:cs typeface="Arial"/>
              </a:rPr>
              <a:t>la </a:t>
            </a:r>
            <a:r>
              <a:rPr b="1" spc="-35" dirty="0" err="1">
                <a:latin typeface="Verdana" panose="020B0604030504040204" pitchFamily="34" charset="0"/>
                <a:ea typeface="Verdana" panose="020B0604030504040204" pitchFamily="34" charset="0"/>
                <a:cs typeface="Arial"/>
              </a:rPr>
              <a:t>Poésie</a:t>
            </a:r>
            <a:r>
              <a:rPr b="1" spc="-35" dirty="0">
                <a:latin typeface="Verdana" panose="020B0604030504040204" pitchFamily="34" charset="0"/>
                <a:ea typeface="Verdana" panose="020B0604030504040204" pitchFamily="34" charset="0"/>
                <a:cs typeface="Arial"/>
              </a:rPr>
              <a:t> </a:t>
            </a:r>
            <a:endParaRPr lang="fr-FR" b="1" spc="245" dirty="0">
              <a:latin typeface="Verdana" panose="020B0604030504040204" pitchFamily="34" charset="0"/>
              <a:ea typeface="Verdana" panose="020B0604030504040204" pitchFamily="34" charset="0"/>
              <a:cs typeface="Arial"/>
            </a:endParaRPr>
          </a:p>
          <a:p>
            <a:pPr marL="12700">
              <a:lnSpc>
                <a:spcPts val="1955"/>
              </a:lnSpc>
            </a:pPr>
            <a:r>
              <a:rPr lang="fr-FR" b="1" u="sng" spc="20" dirty="0" smtClean="0">
                <a:latin typeface="Verdana" panose="020B0604030504040204" pitchFamily="34" charset="0"/>
                <a:ea typeface="Verdana" panose="020B0604030504040204" pitchFamily="34" charset="0"/>
                <a:cs typeface="Arial"/>
              </a:rPr>
              <a:t>Partenaire </a:t>
            </a:r>
            <a:r>
              <a:rPr lang="fr-FR" b="1" u="sng" spc="20" dirty="0" smtClean="0">
                <a:latin typeface="Verdana" panose="020B0604030504040204" pitchFamily="34" charset="0"/>
                <a:ea typeface="Verdana" panose="020B0604030504040204" pitchFamily="34" charset="0"/>
                <a:cs typeface="Arial"/>
              </a:rPr>
              <a:t>en Tunisie</a:t>
            </a:r>
            <a:r>
              <a:rPr b="1" u="sng" spc="-10" dirty="0" smtClean="0">
                <a:latin typeface="Verdana" panose="020B0604030504040204" pitchFamily="34" charset="0"/>
                <a:ea typeface="Verdana" panose="020B0604030504040204" pitchFamily="34" charset="0"/>
                <a:cs typeface="Arial"/>
              </a:rPr>
              <a:t>:</a:t>
            </a:r>
            <a:r>
              <a:rPr b="1" spc="-10" dirty="0" smtClean="0">
                <a:latin typeface="Verdana" panose="020B0604030504040204" pitchFamily="34" charset="0"/>
                <a:ea typeface="Verdana" panose="020B0604030504040204" pitchFamily="34" charset="0"/>
                <a:cs typeface="Arial"/>
              </a:rPr>
              <a:t> </a:t>
            </a:r>
            <a:r>
              <a:rPr b="1" spc="-25" dirty="0">
                <a:latin typeface="Verdana" panose="020B0604030504040204" pitchFamily="34" charset="0"/>
                <a:ea typeface="Verdana" panose="020B0604030504040204" pitchFamily="34" charset="0"/>
                <a:cs typeface="Arial"/>
              </a:rPr>
              <a:t>Libre</a:t>
            </a:r>
            <a:r>
              <a:rPr b="1" spc="-140" dirty="0">
                <a:latin typeface="Verdana" panose="020B0604030504040204" pitchFamily="34" charset="0"/>
                <a:ea typeface="Verdana" panose="020B0604030504040204" pitchFamily="34" charset="0"/>
                <a:cs typeface="Arial"/>
              </a:rPr>
              <a:t> </a:t>
            </a:r>
            <a:r>
              <a:rPr b="1" spc="-30" dirty="0">
                <a:latin typeface="Verdana" panose="020B0604030504040204" pitchFamily="34" charset="0"/>
                <a:ea typeface="Verdana" panose="020B0604030504040204" pitchFamily="34" charset="0"/>
                <a:cs typeface="Arial"/>
              </a:rPr>
              <a:t>Air</a:t>
            </a:r>
            <a:endParaRPr b="1" dirty="0">
              <a:latin typeface="Verdana" panose="020B0604030504040204" pitchFamily="34" charset="0"/>
              <a:ea typeface="Verdana" panose="020B0604030504040204" pitchFamily="34" charset="0"/>
              <a:cs typeface="Arial"/>
            </a:endParaRPr>
          </a:p>
          <a:p>
            <a:pPr marL="12700">
              <a:lnSpc>
                <a:spcPts val="1955"/>
              </a:lnSpc>
            </a:pPr>
            <a:r>
              <a:rPr b="1" u="sng" spc="20" dirty="0">
                <a:latin typeface="Verdana" panose="020B0604030504040204" pitchFamily="34" charset="0"/>
                <a:ea typeface="Verdana" panose="020B0604030504040204" pitchFamily="34" charset="0"/>
                <a:cs typeface="Arial"/>
              </a:rPr>
              <a:t>Lieu</a:t>
            </a:r>
            <a:r>
              <a:rPr b="1" u="sng" spc="-10" dirty="0">
                <a:latin typeface="Verdana" panose="020B0604030504040204" pitchFamily="34" charset="0"/>
                <a:ea typeface="Verdana" panose="020B0604030504040204" pitchFamily="34" charset="0"/>
                <a:cs typeface="Arial"/>
              </a:rPr>
              <a:t> </a:t>
            </a:r>
            <a:r>
              <a:rPr b="1" u="sng" spc="55" dirty="0">
                <a:latin typeface="Verdana" panose="020B0604030504040204" pitchFamily="34" charset="0"/>
                <a:ea typeface="Verdana" panose="020B0604030504040204" pitchFamily="34" charset="0"/>
                <a:cs typeface="Arial"/>
              </a:rPr>
              <a:t>et</a:t>
            </a:r>
            <a:r>
              <a:rPr b="1" u="sng" spc="-5" dirty="0">
                <a:latin typeface="Verdana" panose="020B0604030504040204" pitchFamily="34" charset="0"/>
                <a:ea typeface="Verdana" panose="020B0604030504040204" pitchFamily="34" charset="0"/>
                <a:cs typeface="Arial"/>
              </a:rPr>
              <a:t> </a:t>
            </a:r>
            <a:r>
              <a:rPr b="1" u="sng" spc="40" dirty="0">
                <a:latin typeface="Verdana" panose="020B0604030504040204" pitchFamily="34" charset="0"/>
                <a:ea typeface="Verdana" panose="020B0604030504040204" pitchFamily="34" charset="0"/>
                <a:cs typeface="Arial"/>
              </a:rPr>
              <a:t>dates</a:t>
            </a:r>
            <a:r>
              <a:rPr b="1" u="sng" spc="-10" dirty="0">
                <a:latin typeface="Verdana" panose="020B0604030504040204" pitchFamily="34" charset="0"/>
                <a:ea typeface="Verdana" panose="020B0604030504040204" pitchFamily="34" charset="0"/>
                <a:cs typeface="Arial"/>
              </a:rPr>
              <a:t> </a:t>
            </a:r>
            <a:r>
              <a:rPr b="1" u="sng" spc="65" dirty="0" err="1" smtClean="0">
                <a:latin typeface="Verdana" panose="020B0604030504040204" pitchFamily="34" charset="0"/>
                <a:ea typeface="Verdana" panose="020B0604030504040204" pitchFamily="34" charset="0"/>
                <a:cs typeface="Arial"/>
              </a:rPr>
              <a:t>activité</a:t>
            </a:r>
            <a:r>
              <a:rPr lang="fr-FR" b="1" u="sng" spc="65" dirty="0" smtClean="0">
                <a:latin typeface="Verdana" panose="020B0604030504040204" pitchFamily="34" charset="0"/>
                <a:ea typeface="Verdana" panose="020B0604030504040204" pitchFamily="34" charset="0"/>
                <a:cs typeface="Arial"/>
              </a:rPr>
              <a:t>s: </a:t>
            </a:r>
            <a:r>
              <a:rPr lang="fr-FR" b="1" spc="65" dirty="0" smtClean="0">
                <a:latin typeface="Verdana" panose="020B0604030504040204" pitchFamily="34" charset="0"/>
                <a:ea typeface="Verdana" panose="020B0604030504040204" pitchFamily="34" charset="0"/>
                <a:cs typeface="Arial"/>
              </a:rPr>
              <a:t>24,25 et 26 septembre 2021, Halles Saint-Géry, 1000 Bruxelles </a:t>
            </a:r>
            <a:endParaRPr b="1" dirty="0">
              <a:latin typeface="Verdana" panose="020B0604030504040204" pitchFamily="34" charset="0"/>
              <a:ea typeface="Verdana" panose="020B0604030504040204" pitchFamily="34" charset="0"/>
              <a:cs typeface="Arial"/>
            </a:endParaRPr>
          </a:p>
          <a:p>
            <a:pPr marL="12700">
              <a:lnSpc>
                <a:spcPts val="1995"/>
              </a:lnSpc>
            </a:pPr>
            <a:r>
              <a:rPr b="1" u="sng" spc="35" dirty="0">
                <a:latin typeface="Verdana" panose="020B0604030504040204" pitchFamily="34" charset="0"/>
                <a:ea typeface="Verdana" panose="020B0604030504040204" pitchFamily="34" charset="0"/>
                <a:cs typeface="Arial"/>
              </a:rPr>
              <a:t>Site </a:t>
            </a:r>
            <a:r>
              <a:rPr b="1" u="sng" spc="30" dirty="0" smtClean="0">
                <a:latin typeface="Verdana" panose="020B0604030504040204" pitchFamily="34" charset="0"/>
                <a:ea typeface="Verdana" panose="020B0604030504040204" pitchFamily="34" charset="0"/>
                <a:cs typeface="Arial"/>
              </a:rPr>
              <a:t>web</a:t>
            </a:r>
            <a:r>
              <a:rPr b="1" u="sng" spc="-10" dirty="0" smtClean="0">
                <a:latin typeface="Verdana" panose="020B0604030504040204" pitchFamily="34" charset="0"/>
                <a:ea typeface="Verdana" panose="020B0604030504040204" pitchFamily="34" charset="0"/>
                <a:cs typeface="Arial"/>
              </a:rPr>
              <a:t>:</a:t>
            </a:r>
            <a:r>
              <a:rPr b="1" u="sng" spc="-114" dirty="0" smtClean="0">
                <a:latin typeface="Verdana" panose="020B0604030504040204" pitchFamily="34" charset="0"/>
                <a:ea typeface="Verdana" panose="020B0604030504040204" pitchFamily="34" charset="0"/>
                <a:cs typeface="Arial"/>
              </a:rPr>
              <a:t> </a:t>
            </a:r>
            <a:r>
              <a:rPr b="1" spc="-5" dirty="0">
                <a:latin typeface="Verdana" panose="020B0604030504040204" pitchFamily="34" charset="0"/>
                <a:ea typeface="Verdana" panose="020B0604030504040204" pitchFamily="34" charset="0"/>
                <a:cs typeface="Arial"/>
                <a:hlinkClick r:id="rId5"/>
              </a:rPr>
              <a:t>www.midisdelapoesie.be</a:t>
            </a:r>
            <a:endParaRPr b="1" dirty="0">
              <a:latin typeface="Verdana" panose="020B0604030504040204" pitchFamily="34" charset="0"/>
              <a:ea typeface="Verdana" panose="020B0604030504040204" pitchFamily="34" charset="0"/>
              <a:cs typeface="Arial"/>
            </a:endParaRPr>
          </a:p>
        </p:txBody>
      </p:sp>
    </p:spTree>
    <p:extLst>
      <p:ext uri="{BB962C8B-B14F-4D97-AF65-F5344CB8AC3E}">
        <p14:creationId xmlns:p14="http://schemas.microsoft.com/office/powerpoint/2010/main" val="2795898060"/>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object 4"/>
          <p:cNvSpPr/>
          <p:nvPr/>
        </p:nvSpPr>
        <p:spPr>
          <a:xfrm>
            <a:off x="16824934" y="632633"/>
            <a:ext cx="2373811" cy="1331650"/>
          </a:xfrm>
          <a:prstGeom prst="rect">
            <a:avLst/>
          </a:prstGeom>
          <a:blipFill>
            <a:blip r:embed="rId2" cstate="print"/>
            <a:stretch>
              <a:fillRect/>
            </a:stretch>
          </a:blipFill>
        </p:spPr>
        <p:txBody>
          <a:bodyPr wrap="square" lIns="0" tIns="0" rIns="0" bIns="0" rtlCol="0"/>
          <a:lstStyle/>
          <a:p>
            <a:endParaRPr/>
          </a:p>
        </p:txBody>
      </p:sp>
      <p:sp>
        <p:nvSpPr>
          <p:cNvPr id="10" name="Espace réservé du numéro de diapositive 9"/>
          <p:cNvSpPr>
            <a:spLocks noGrp="1"/>
          </p:cNvSpPr>
          <p:nvPr>
            <p:ph type="sldNum" sz="quarter" idx="7"/>
          </p:nvPr>
        </p:nvSpPr>
        <p:spPr/>
        <p:txBody>
          <a:bodyPr/>
          <a:lstStyle/>
          <a:p>
            <a:fld id="{B6F15528-21DE-4FAA-801E-634DDDAF4B2B}" type="slidenum">
              <a:rPr lang="fr-FR" smtClean="0"/>
              <a:pPr/>
              <a:t>24</a:t>
            </a:fld>
            <a:endParaRPr lang="fr-FR"/>
          </a:p>
        </p:txBody>
      </p:sp>
      <p:pic>
        <p:nvPicPr>
          <p:cNvPr id="11" name="Picture 4" descr="C:\Délégation Wallonies Bruxelles\Communication\TEM\LOGO TEM 2020-202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84250" y="520042"/>
            <a:ext cx="3124200" cy="2037994"/>
          </a:xfrm>
          <a:prstGeom prst="rect">
            <a:avLst/>
          </a:prstGeom>
          <a:noFill/>
          <a:extLst>
            <a:ext uri="{909E8E84-426E-40DD-AFC4-6F175D3DCCD1}">
              <a14:hiddenFill xmlns:a14="http://schemas.microsoft.com/office/drawing/2010/main">
                <a:solidFill>
                  <a:srgbClr val="FFFFFF"/>
                </a:solidFill>
              </a14:hiddenFill>
            </a:ext>
          </a:extLst>
        </p:spPr>
      </p:pic>
      <p:sp>
        <p:nvSpPr>
          <p:cNvPr id="17" name="object 3"/>
          <p:cNvSpPr/>
          <p:nvPr/>
        </p:nvSpPr>
        <p:spPr>
          <a:xfrm>
            <a:off x="466994" y="3004834"/>
            <a:ext cx="14842856" cy="7512862"/>
          </a:xfrm>
          <a:prstGeom prst="rect">
            <a:avLst/>
          </a:prstGeom>
        </p:spPr>
        <p:style>
          <a:lnRef idx="2">
            <a:schemeClr val="dk1"/>
          </a:lnRef>
          <a:fillRef idx="1">
            <a:schemeClr val="lt1"/>
          </a:fillRef>
          <a:effectRef idx="0">
            <a:schemeClr val="dk1"/>
          </a:effectRef>
          <a:fontRef idx="minor">
            <a:schemeClr val="dk1"/>
          </a:fontRef>
        </p:style>
        <p:txBody>
          <a:bodyPr wrap="square" lIns="0" tIns="0" rIns="0" bIns="0" rtlCol="0"/>
          <a:lstStyle/>
          <a:p>
            <a:endParaRPr b="1" dirty="0"/>
          </a:p>
        </p:txBody>
      </p:sp>
      <p:sp>
        <p:nvSpPr>
          <p:cNvPr id="18" name="object 6"/>
          <p:cNvSpPr txBox="1"/>
          <p:nvPr/>
        </p:nvSpPr>
        <p:spPr>
          <a:xfrm>
            <a:off x="4108450" y="3289435"/>
            <a:ext cx="5562600" cy="507189"/>
          </a:xfrm>
          <a:prstGeom prst="rect">
            <a:avLst/>
          </a:prstGeom>
        </p:spPr>
        <p:txBody>
          <a:bodyPr vert="horz" wrap="square" lIns="0" tIns="14604" rIns="0" bIns="0" rtlCol="0">
            <a:spAutoFit/>
          </a:bodyPr>
          <a:lstStyle/>
          <a:p>
            <a:pPr marL="12700" algn="ctr">
              <a:lnSpc>
                <a:spcPct val="100000"/>
              </a:lnSpc>
              <a:spcBef>
                <a:spcPts val="114"/>
              </a:spcBef>
            </a:pPr>
            <a:r>
              <a:rPr sz="3200" b="1" spc="-60" dirty="0">
                <a:latin typeface="Arial"/>
                <a:cs typeface="Arial"/>
              </a:rPr>
              <a:t>VISA </a:t>
            </a:r>
            <a:r>
              <a:rPr sz="3200" b="1" spc="-95" dirty="0">
                <a:latin typeface="Arial"/>
                <a:cs typeface="Arial"/>
              </a:rPr>
              <a:t>POUR </a:t>
            </a:r>
            <a:r>
              <a:rPr sz="3200" b="1" spc="-155" dirty="0">
                <a:latin typeface="Arial"/>
                <a:cs typeface="Arial"/>
              </a:rPr>
              <a:t>LA</a:t>
            </a:r>
            <a:r>
              <a:rPr sz="3200" b="1" spc="-10" dirty="0">
                <a:latin typeface="Arial"/>
                <a:cs typeface="Arial"/>
              </a:rPr>
              <a:t> </a:t>
            </a:r>
            <a:r>
              <a:rPr sz="3200" b="1" spc="-120" dirty="0">
                <a:latin typeface="Arial"/>
                <a:cs typeface="Arial"/>
              </a:rPr>
              <a:t>DANSE</a:t>
            </a:r>
            <a:endParaRPr sz="3200" dirty="0">
              <a:latin typeface="Arial"/>
              <a:cs typeface="Arial"/>
            </a:endParaRPr>
          </a:p>
        </p:txBody>
      </p:sp>
      <p:sp>
        <p:nvSpPr>
          <p:cNvPr id="19" name="object 4"/>
          <p:cNvSpPr txBox="1"/>
          <p:nvPr/>
        </p:nvSpPr>
        <p:spPr>
          <a:xfrm>
            <a:off x="802682" y="4226871"/>
            <a:ext cx="14171699" cy="5150769"/>
          </a:xfrm>
          <a:prstGeom prst="rect">
            <a:avLst/>
          </a:prstGeom>
        </p:spPr>
        <p:txBody>
          <a:bodyPr vert="horz" wrap="square" lIns="0" tIns="31115" rIns="0" bIns="0" rtlCol="0">
            <a:spAutoFit/>
          </a:bodyPr>
          <a:lstStyle/>
          <a:p>
            <a:pPr algn="just"/>
            <a:r>
              <a:rPr lang="fr-FR" sz="2400" dirty="0" smtClean="0">
                <a:latin typeface="Verdana" panose="020B0604030504040204" pitchFamily="34" charset="0"/>
                <a:ea typeface="Verdana" panose="020B0604030504040204" pitchFamily="34" charset="0"/>
              </a:rPr>
              <a:t>«</a:t>
            </a:r>
            <a:r>
              <a:rPr lang="fr-FR" sz="2400" dirty="0">
                <a:latin typeface="Verdana" panose="020B0604030504040204" pitchFamily="34" charset="0"/>
                <a:ea typeface="Verdana" panose="020B0604030504040204" pitchFamily="34" charset="0"/>
              </a:rPr>
              <a:t> Visa pour la danse » est un projet de soutien à la création artistique et d'insertion professionnelle. Il s'agit d'un programme complet à dimension artistique, pédagogique et sociale. Il s'adresse à 25 danseurs issus des deux rives de la Méditerranée : pendant une année, ils sont accompagnés par des professeurs pour se former, se perfectionner et créer des spectacles chorégraphiques appelés à être diffusés en Tunisie, en France et en Belgique.</a:t>
            </a:r>
          </a:p>
          <a:p>
            <a:pPr algn="just"/>
            <a:r>
              <a:rPr lang="fr-FR" sz="2400" dirty="0">
                <a:latin typeface="Verdana" panose="020B0604030504040204" pitchFamily="34" charset="0"/>
                <a:ea typeface="Verdana" panose="020B0604030504040204" pitchFamily="34" charset="0"/>
              </a:rPr>
              <a:t>Conçu sur le modèle d'un incubateur de talents, le projet </a:t>
            </a:r>
            <a:r>
              <a:rPr lang="fr-FR" sz="2400" dirty="0" smtClean="0">
                <a:latin typeface="Verdana" panose="020B0604030504040204" pitchFamily="34" charset="0"/>
                <a:ea typeface="Verdana" panose="020B0604030504040204" pitchFamily="34" charset="0"/>
              </a:rPr>
              <a:t>œuvre </a:t>
            </a:r>
            <a:r>
              <a:rPr lang="fr-FR" sz="2400" dirty="0">
                <a:latin typeface="Verdana" panose="020B0604030504040204" pitchFamily="34" charset="0"/>
                <a:ea typeface="Verdana" panose="020B0604030504040204" pitchFamily="34" charset="0"/>
              </a:rPr>
              <a:t>à la transmission de compétences, de valeurs et de connaissances entre l'Europe et la Tunisie afin d'encourager la création artistique dans toute sa diversité.</a:t>
            </a:r>
          </a:p>
          <a:p>
            <a:pPr marL="12700" marR="5080" algn="just">
              <a:lnSpc>
                <a:spcPts val="2600"/>
              </a:lnSpc>
              <a:spcBef>
                <a:spcPts val="245"/>
              </a:spcBef>
            </a:pPr>
            <a:endParaRPr lang="fr-FR" sz="2400" spc="55" dirty="0" smtClean="0">
              <a:solidFill>
                <a:srgbClr val="FF0000"/>
              </a:solidFill>
              <a:latin typeface="Verdana" panose="020B0604030504040204" pitchFamily="34" charset="0"/>
              <a:ea typeface="Verdana" panose="020B0604030504040204" pitchFamily="34" charset="0"/>
              <a:cs typeface="Arial"/>
            </a:endParaRPr>
          </a:p>
          <a:p>
            <a:pPr marL="12700" marR="5080" algn="just">
              <a:lnSpc>
                <a:spcPts val="2600"/>
              </a:lnSpc>
              <a:spcBef>
                <a:spcPts val="245"/>
              </a:spcBef>
            </a:pPr>
            <a:endParaRPr lang="fr-FR" sz="2400" spc="55" dirty="0">
              <a:solidFill>
                <a:srgbClr val="FF0000"/>
              </a:solidFill>
              <a:latin typeface="Verdana" panose="020B0604030504040204" pitchFamily="34" charset="0"/>
              <a:ea typeface="Verdana" panose="020B0604030504040204" pitchFamily="34" charset="0"/>
              <a:cs typeface="Arial"/>
            </a:endParaRPr>
          </a:p>
          <a:p>
            <a:pPr marL="12700" marR="5080" algn="just">
              <a:lnSpc>
                <a:spcPts val="2600"/>
              </a:lnSpc>
              <a:spcBef>
                <a:spcPts val="245"/>
              </a:spcBef>
            </a:pPr>
            <a:endParaRPr lang="fr-FR" sz="2400" spc="55" dirty="0" smtClean="0">
              <a:solidFill>
                <a:srgbClr val="FF0000"/>
              </a:solidFill>
              <a:latin typeface="Verdana" panose="020B0604030504040204" pitchFamily="34" charset="0"/>
              <a:ea typeface="Verdana" panose="020B0604030504040204" pitchFamily="34" charset="0"/>
              <a:cs typeface="Arial"/>
            </a:endParaRPr>
          </a:p>
          <a:p>
            <a:pPr marL="12700" marR="5080" algn="just">
              <a:lnSpc>
                <a:spcPts val="2600"/>
              </a:lnSpc>
              <a:spcBef>
                <a:spcPts val="245"/>
              </a:spcBef>
            </a:pPr>
            <a:endParaRPr lang="fr-FR" sz="2400" spc="55" dirty="0" smtClean="0">
              <a:solidFill>
                <a:srgbClr val="FF0000"/>
              </a:solidFill>
              <a:latin typeface="Verdana" panose="020B0604030504040204" pitchFamily="34" charset="0"/>
              <a:ea typeface="Verdana" panose="020B0604030504040204" pitchFamily="34" charset="0"/>
              <a:cs typeface="Arial"/>
            </a:endParaRPr>
          </a:p>
          <a:p>
            <a:pPr marL="12700" marR="5080" algn="just">
              <a:lnSpc>
                <a:spcPts val="2600"/>
              </a:lnSpc>
              <a:spcBef>
                <a:spcPts val="245"/>
              </a:spcBef>
            </a:pPr>
            <a:endParaRPr sz="2400" dirty="0">
              <a:solidFill>
                <a:srgbClr val="FF0000"/>
              </a:solidFill>
              <a:latin typeface="Verdana" panose="020B0604030504040204" pitchFamily="34" charset="0"/>
              <a:ea typeface="Verdana" panose="020B0604030504040204" pitchFamily="34" charset="0"/>
              <a:cs typeface="Arial"/>
            </a:endParaRPr>
          </a:p>
        </p:txBody>
      </p:sp>
      <p:sp>
        <p:nvSpPr>
          <p:cNvPr id="20" name="object 5"/>
          <p:cNvSpPr txBox="1"/>
          <p:nvPr/>
        </p:nvSpPr>
        <p:spPr>
          <a:xfrm>
            <a:off x="792998" y="8292728"/>
            <a:ext cx="12476524" cy="1863331"/>
          </a:xfrm>
          <a:prstGeom prst="rect">
            <a:avLst/>
          </a:prstGeom>
        </p:spPr>
        <p:txBody>
          <a:bodyPr vert="horz" wrap="square" lIns="0" tIns="16510" rIns="0" bIns="0" rtlCol="0">
            <a:spAutoFit/>
          </a:bodyPr>
          <a:lstStyle/>
          <a:p>
            <a:pPr marL="12700">
              <a:lnSpc>
                <a:spcPts val="1995"/>
              </a:lnSpc>
              <a:spcBef>
                <a:spcPts val="130"/>
              </a:spcBef>
            </a:pPr>
            <a:r>
              <a:rPr lang="fr-FR" b="1" u="sng" spc="20" dirty="0" smtClean="0">
                <a:latin typeface="Verdana" panose="020B0604030504040204" pitchFamily="34" charset="0"/>
                <a:ea typeface="Verdana" panose="020B0604030504040204" pitchFamily="34" charset="0"/>
                <a:cs typeface="Arial"/>
              </a:rPr>
              <a:t>Partenaire</a:t>
            </a:r>
            <a:r>
              <a:rPr b="1" u="sng" spc="20" dirty="0" smtClean="0">
                <a:latin typeface="Verdana" panose="020B0604030504040204" pitchFamily="34" charset="0"/>
                <a:ea typeface="Verdana" panose="020B0604030504040204" pitchFamily="34" charset="0"/>
                <a:cs typeface="Arial"/>
              </a:rPr>
              <a:t> </a:t>
            </a:r>
            <a:r>
              <a:rPr lang="fr-FR" b="1" u="sng" spc="-45" dirty="0" smtClean="0">
                <a:latin typeface="Verdana" panose="020B0604030504040204" pitchFamily="34" charset="0"/>
                <a:ea typeface="Verdana" panose="020B0604030504040204" pitchFamily="34" charset="0"/>
                <a:cs typeface="Arial"/>
              </a:rPr>
              <a:t>en Belgique</a:t>
            </a:r>
            <a:r>
              <a:rPr b="1" u="sng" spc="-10" dirty="0" smtClean="0">
                <a:latin typeface="Verdana" panose="020B0604030504040204" pitchFamily="34" charset="0"/>
                <a:ea typeface="Verdana" panose="020B0604030504040204" pitchFamily="34" charset="0"/>
                <a:cs typeface="Arial"/>
              </a:rPr>
              <a:t>: </a:t>
            </a:r>
            <a:r>
              <a:rPr b="1" spc="-35" dirty="0">
                <a:latin typeface="Verdana" panose="020B0604030504040204" pitchFamily="34" charset="0"/>
                <a:ea typeface="Verdana" panose="020B0604030504040204" pitchFamily="34" charset="0"/>
                <a:cs typeface="Arial"/>
              </a:rPr>
              <a:t>Les </a:t>
            </a:r>
            <a:r>
              <a:rPr b="1" spc="-20" dirty="0" err="1">
                <a:latin typeface="Verdana" panose="020B0604030504040204" pitchFamily="34" charset="0"/>
                <a:ea typeface="Verdana" panose="020B0604030504040204" pitchFamily="34" charset="0"/>
                <a:cs typeface="Arial"/>
              </a:rPr>
              <a:t>Halles</a:t>
            </a:r>
            <a:r>
              <a:rPr b="1" spc="-50" dirty="0">
                <a:latin typeface="Verdana" panose="020B0604030504040204" pitchFamily="34" charset="0"/>
                <a:ea typeface="Verdana" panose="020B0604030504040204" pitchFamily="34" charset="0"/>
                <a:cs typeface="Arial"/>
              </a:rPr>
              <a:t> </a:t>
            </a:r>
            <a:r>
              <a:rPr b="1" spc="-25" dirty="0" smtClean="0">
                <a:latin typeface="Verdana" panose="020B0604030504040204" pitchFamily="34" charset="0"/>
                <a:ea typeface="Verdana" panose="020B0604030504040204" pitchFamily="34" charset="0"/>
                <a:cs typeface="Arial"/>
              </a:rPr>
              <a:t>Schaerbeek</a:t>
            </a:r>
            <a:endParaRPr lang="fr-FR" b="1" spc="-25" dirty="0" smtClean="0">
              <a:latin typeface="Verdana" panose="020B0604030504040204" pitchFamily="34" charset="0"/>
              <a:ea typeface="Verdana" panose="020B0604030504040204" pitchFamily="34" charset="0"/>
              <a:cs typeface="Arial"/>
            </a:endParaRPr>
          </a:p>
          <a:p>
            <a:pPr marL="12700">
              <a:lnSpc>
                <a:spcPts val="1995"/>
              </a:lnSpc>
              <a:spcBef>
                <a:spcPts val="130"/>
              </a:spcBef>
            </a:pPr>
            <a:endParaRPr b="1" dirty="0">
              <a:latin typeface="Verdana" panose="020B0604030504040204" pitchFamily="34" charset="0"/>
              <a:ea typeface="Verdana" panose="020B0604030504040204" pitchFamily="34" charset="0"/>
              <a:cs typeface="Arial"/>
            </a:endParaRPr>
          </a:p>
          <a:p>
            <a:pPr marL="12700">
              <a:lnSpc>
                <a:spcPts val="1955"/>
              </a:lnSpc>
            </a:pPr>
            <a:r>
              <a:rPr lang="fr-FR" b="1" u="sng" spc="20" dirty="0" smtClean="0">
                <a:latin typeface="Verdana" panose="020B0604030504040204" pitchFamily="34" charset="0"/>
                <a:ea typeface="Verdana" panose="020B0604030504040204" pitchFamily="34" charset="0"/>
                <a:cs typeface="Arial"/>
              </a:rPr>
              <a:t>Partenaire</a:t>
            </a:r>
            <a:r>
              <a:rPr b="1" u="sng" spc="20" dirty="0" smtClean="0">
                <a:latin typeface="Verdana" panose="020B0604030504040204" pitchFamily="34" charset="0"/>
                <a:ea typeface="Verdana" panose="020B0604030504040204" pitchFamily="34" charset="0"/>
                <a:cs typeface="Arial"/>
              </a:rPr>
              <a:t> </a:t>
            </a:r>
            <a:r>
              <a:rPr b="1" u="sng" spc="5" dirty="0">
                <a:latin typeface="Verdana" panose="020B0604030504040204" pitchFamily="34" charset="0"/>
                <a:ea typeface="Verdana" panose="020B0604030504040204" pitchFamily="34" charset="0"/>
                <a:cs typeface="Arial"/>
              </a:rPr>
              <a:t>en </a:t>
            </a:r>
            <a:r>
              <a:rPr b="1" u="sng" spc="25" dirty="0">
                <a:latin typeface="Verdana" panose="020B0604030504040204" pitchFamily="34" charset="0"/>
                <a:ea typeface="Verdana" panose="020B0604030504040204" pitchFamily="34" charset="0"/>
                <a:cs typeface="Arial"/>
              </a:rPr>
              <a:t>Tunisie </a:t>
            </a:r>
            <a:r>
              <a:rPr b="1" u="sng" spc="-10" dirty="0">
                <a:latin typeface="Verdana" panose="020B0604030504040204" pitchFamily="34" charset="0"/>
                <a:ea typeface="Verdana" panose="020B0604030504040204" pitchFamily="34" charset="0"/>
                <a:cs typeface="Arial"/>
              </a:rPr>
              <a:t>: </a:t>
            </a:r>
            <a:r>
              <a:rPr b="1" spc="-10" dirty="0">
                <a:latin typeface="Verdana" panose="020B0604030504040204" pitchFamily="34" charset="0"/>
                <a:ea typeface="Verdana" panose="020B0604030504040204" pitchFamily="34" charset="0"/>
                <a:cs typeface="Arial"/>
              </a:rPr>
              <a:t>Ness </a:t>
            </a:r>
            <a:r>
              <a:rPr b="1" spc="-45" dirty="0">
                <a:latin typeface="Verdana" panose="020B0604030504040204" pitchFamily="34" charset="0"/>
                <a:ea typeface="Verdana" panose="020B0604030504040204" pitchFamily="34" charset="0"/>
                <a:cs typeface="Arial"/>
              </a:rPr>
              <a:t>el </a:t>
            </a:r>
            <a:r>
              <a:rPr b="1" spc="-40" dirty="0">
                <a:latin typeface="Verdana" panose="020B0604030504040204" pitchFamily="34" charset="0"/>
                <a:ea typeface="Verdana" panose="020B0604030504040204" pitchFamily="34" charset="0"/>
                <a:cs typeface="Arial"/>
              </a:rPr>
              <a:t>Fen Et </a:t>
            </a:r>
            <a:r>
              <a:rPr b="1" spc="5" dirty="0">
                <a:latin typeface="Verdana" panose="020B0604030504040204" pitchFamily="34" charset="0"/>
                <a:ea typeface="Verdana" panose="020B0604030504040204" pitchFamily="34" charset="0"/>
                <a:cs typeface="Arial"/>
              </a:rPr>
              <a:t>International </a:t>
            </a:r>
            <a:r>
              <a:rPr b="1" spc="-10" dirty="0">
                <a:latin typeface="Verdana" panose="020B0604030504040204" pitchFamily="34" charset="0"/>
                <a:ea typeface="Verdana" panose="020B0604030504040204" pitchFamily="34" charset="0"/>
                <a:cs typeface="Arial"/>
              </a:rPr>
              <a:t>Organisation </a:t>
            </a:r>
            <a:r>
              <a:rPr b="1" spc="30" dirty="0">
                <a:latin typeface="Verdana" panose="020B0604030504040204" pitchFamily="34" charset="0"/>
                <a:ea typeface="Verdana" panose="020B0604030504040204" pitchFamily="34" charset="0"/>
                <a:cs typeface="Arial"/>
              </a:rPr>
              <a:t>for </a:t>
            </a:r>
            <a:r>
              <a:rPr b="1" spc="-5" dirty="0">
                <a:latin typeface="Verdana" panose="020B0604030504040204" pitchFamily="34" charset="0"/>
                <a:ea typeface="Verdana" panose="020B0604030504040204" pitchFamily="34" charset="0"/>
                <a:cs typeface="Arial"/>
              </a:rPr>
              <a:t>Success and </a:t>
            </a:r>
            <a:r>
              <a:rPr b="1" spc="-10" dirty="0">
                <a:latin typeface="Verdana" panose="020B0604030504040204" pitchFamily="34" charset="0"/>
                <a:ea typeface="Verdana" panose="020B0604030504040204" pitchFamily="34" charset="0"/>
                <a:cs typeface="Arial"/>
              </a:rPr>
              <a:t>Development</a:t>
            </a:r>
            <a:r>
              <a:rPr b="1" spc="-315" dirty="0">
                <a:latin typeface="Verdana" panose="020B0604030504040204" pitchFamily="34" charset="0"/>
                <a:ea typeface="Verdana" panose="020B0604030504040204" pitchFamily="34" charset="0"/>
                <a:cs typeface="Arial"/>
              </a:rPr>
              <a:t> </a:t>
            </a:r>
            <a:endParaRPr lang="fr-FR" b="1" spc="-105" dirty="0" smtClean="0">
              <a:latin typeface="Verdana" panose="020B0604030504040204" pitchFamily="34" charset="0"/>
              <a:ea typeface="Verdana" panose="020B0604030504040204" pitchFamily="34" charset="0"/>
              <a:cs typeface="Arial"/>
            </a:endParaRPr>
          </a:p>
          <a:p>
            <a:pPr marL="12700">
              <a:lnSpc>
                <a:spcPts val="1955"/>
              </a:lnSpc>
            </a:pPr>
            <a:endParaRPr b="1" dirty="0">
              <a:latin typeface="Verdana" panose="020B0604030504040204" pitchFamily="34" charset="0"/>
              <a:ea typeface="Verdana" panose="020B0604030504040204" pitchFamily="34" charset="0"/>
              <a:cs typeface="Arial"/>
            </a:endParaRPr>
          </a:p>
          <a:p>
            <a:pPr marL="12700" marR="5080">
              <a:lnSpc>
                <a:spcPts val="1950"/>
              </a:lnSpc>
              <a:spcBef>
                <a:spcPts val="95"/>
              </a:spcBef>
            </a:pPr>
            <a:r>
              <a:rPr b="1" u="sng" spc="20" dirty="0" smtClean="0">
                <a:latin typeface="Verdana" panose="020B0604030504040204" pitchFamily="34" charset="0"/>
                <a:ea typeface="Verdana" panose="020B0604030504040204" pitchFamily="34" charset="0"/>
                <a:cs typeface="Arial"/>
              </a:rPr>
              <a:t>Lieu </a:t>
            </a:r>
            <a:r>
              <a:rPr b="1" u="sng" spc="55" dirty="0">
                <a:latin typeface="Verdana" panose="020B0604030504040204" pitchFamily="34" charset="0"/>
                <a:ea typeface="Verdana" panose="020B0604030504040204" pitchFamily="34" charset="0"/>
                <a:cs typeface="Arial"/>
              </a:rPr>
              <a:t>et </a:t>
            </a:r>
            <a:r>
              <a:rPr b="1" u="sng" spc="40" dirty="0">
                <a:latin typeface="Verdana" panose="020B0604030504040204" pitchFamily="34" charset="0"/>
                <a:ea typeface="Verdana" panose="020B0604030504040204" pitchFamily="34" charset="0"/>
                <a:cs typeface="Arial"/>
              </a:rPr>
              <a:t>dates </a:t>
            </a:r>
            <a:r>
              <a:rPr b="1" u="sng" spc="65" dirty="0" err="1" smtClean="0">
                <a:latin typeface="Verdana" panose="020B0604030504040204" pitchFamily="34" charset="0"/>
                <a:ea typeface="Verdana" panose="020B0604030504040204" pitchFamily="34" charset="0"/>
                <a:cs typeface="Arial"/>
              </a:rPr>
              <a:t>activité</a:t>
            </a:r>
            <a:r>
              <a:rPr b="1" u="sng" spc="-10" dirty="0" smtClean="0">
                <a:latin typeface="Verdana" panose="020B0604030504040204" pitchFamily="34" charset="0"/>
                <a:ea typeface="Verdana" panose="020B0604030504040204" pitchFamily="34" charset="0"/>
                <a:cs typeface="Arial"/>
              </a:rPr>
              <a:t>:</a:t>
            </a:r>
            <a:r>
              <a:rPr lang="fr-FR" b="1" u="sng" spc="-10" dirty="0" smtClean="0">
                <a:latin typeface="Verdana" panose="020B0604030504040204" pitchFamily="34" charset="0"/>
                <a:ea typeface="Verdana" panose="020B0604030504040204" pitchFamily="34" charset="0"/>
                <a:cs typeface="Arial"/>
              </a:rPr>
              <a:t>   </a:t>
            </a:r>
            <a:r>
              <a:rPr lang="fr-FR" b="1" spc="-10" dirty="0">
                <a:latin typeface="Verdana" panose="020B0604030504040204" pitchFamily="34" charset="0"/>
                <a:ea typeface="Verdana" panose="020B0604030504040204" pitchFamily="34" charset="0"/>
                <a:cs typeface="Arial"/>
              </a:rPr>
              <a:t>5 au 8 </a:t>
            </a:r>
            <a:r>
              <a:rPr lang="fr-FR" b="1" spc="-10" dirty="0" smtClean="0">
                <a:latin typeface="Verdana" panose="020B0604030504040204" pitchFamily="34" charset="0"/>
                <a:ea typeface="Verdana" panose="020B0604030504040204" pitchFamily="34" charset="0"/>
                <a:cs typeface="Arial"/>
              </a:rPr>
              <a:t>mai  2021</a:t>
            </a:r>
          </a:p>
          <a:p>
            <a:pPr marL="12700" marR="5080">
              <a:lnSpc>
                <a:spcPts val="1950"/>
              </a:lnSpc>
              <a:spcBef>
                <a:spcPts val="95"/>
              </a:spcBef>
            </a:pPr>
            <a:endParaRPr lang="fr-FR" b="1" spc="-10" dirty="0" smtClean="0">
              <a:latin typeface="Verdana" panose="020B0604030504040204" pitchFamily="34" charset="0"/>
              <a:ea typeface="Verdana" panose="020B0604030504040204" pitchFamily="34" charset="0"/>
              <a:cs typeface="Arial"/>
            </a:endParaRPr>
          </a:p>
          <a:p>
            <a:pPr marL="12700" marR="5080">
              <a:lnSpc>
                <a:spcPts val="1950"/>
              </a:lnSpc>
              <a:spcBef>
                <a:spcPts val="95"/>
              </a:spcBef>
            </a:pPr>
            <a:r>
              <a:rPr b="1" u="sng" spc="35" dirty="0" smtClean="0">
                <a:latin typeface="Verdana" panose="020B0604030504040204" pitchFamily="34" charset="0"/>
                <a:ea typeface="Verdana" panose="020B0604030504040204" pitchFamily="34" charset="0"/>
                <a:cs typeface="Arial"/>
              </a:rPr>
              <a:t>Site </a:t>
            </a:r>
            <a:r>
              <a:rPr b="1" u="sng" spc="30" dirty="0" smtClean="0">
                <a:latin typeface="Verdana" panose="020B0604030504040204" pitchFamily="34" charset="0"/>
                <a:ea typeface="Verdana" panose="020B0604030504040204" pitchFamily="34" charset="0"/>
                <a:cs typeface="Arial"/>
              </a:rPr>
              <a:t>web</a:t>
            </a:r>
            <a:r>
              <a:rPr b="1" u="sng" spc="-10" dirty="0" smtClean="0">
                <a:latin typeface="Verdana" panose="020B0604030504040204" pitchFamily="34" charset="0"/>
                <a:ea typeface="Verdana" panose="020B0604030504040204" pitchFamily="34" charset="0"/>
                <a:cs typeface="Arial"/>
              </a:rPr>
              <a:t>:</a:t>
            </a:r>
            <a:r>
              <a:rPr b="1" u="sng" spc="-114" dirty="0" smtClean="0">
                <a:latin typeface="Verdana" panose="020B0604030504040204" pitchFamily="34" charset="0"/>
                <a:ea typeface="Verdana" panose="020B0604030504040204" pitchFamily="34" charset="0"/>
                <a:cs typeface="Arial"/>
              </a:rPr>
              <a:t> </a:t>
            </a:r>
            <a:r>
              <a:rPr b="1" spc="55" dirty="0">
                <a:latin typeface="Verdana" panose="020B0604030504040204" pitchFamily="34" charset="0"/>
                <a:ea typeface="Verdana" panose="020B0604030504040204" pitchFamily="34" charset="0"/>
                <a:cs typeface="Arial"/>
                <a:hlinkClick r:id="rId4"/>
              </a:rPr>
              <a:t>www.halles.be/fr</a:t>
            </a:r>
            <a:endParaRPr b="1" dirty="0">
              <a:latin typeface="Verdana" panose="020B0604030504040204" pitchFamily="34" charset="0"/>
              <a:ea typeface="Verdana" panose="020B0604030504040204" pitchFamily="34" charset="0"/>
              <a:cs typeface="Arial"/>
            </a:endParaRPr>
          </a:p>
        </p:txBody>
      </p:sp>
      <p:pic>
        <p:nvPicPr>
          <p:cNvPr id="9218" name="Picture 2" descr="Halles de Schaerbeek (@LesHallesBXL) | Twitte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767050" y="6267948"/>
            <a:ext cx="3654259" cy="3285787"/>
          </a:xfrm>
          <a:prstGeom prst="rect">
            <a:avLst/>
          </a:prstGeom>
          <a:noFill/>
          <a:extLst>
            <a:ext uri="{909E8E84-426E-40DD-AFC4-6F175D3DCCD1}">
              <a14:hiddenFill xmlns:a14="http://schemas.microsoft.com/office/drawing/2010/main">
                <a:solidFill>
                  <a:srgbClr val="FFFFFF"/>
                </a:solidFill>
              </a14:hiddenFill>
            </a:ext>
          </a:extLst>
        </p:spPr>
      </p:pic>
      <p:sp>
        <p:nvSpPr>
          <p:cNvPr id="2" name="AutoShape 4" descr="Visa pour la danse"/>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pic>
        <p:nvPicPr>
          <p:cNvPr id="9222" name="Picture 6" descr="Visa pour la dans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5694586" y="3761723"/>
            <a:ext cx="3726723" cy="199838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49540664"/>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object 4"/>
          <p:cNvSpPr/>
          <p:nvPr/>
        </p:nvSpPr>
        <p:spPr>
          <a:xfrm>
            <a:off x="16824934" y="632633"/>
            <a:ext cx="2373811" cy="1331650"/>
          </a:xfrm>
          <a:prstGeom prst="rect">
            <a:avLst/>
          </a:prstGeom>
          <a:blipFill>
            <a:blip r:embed="rId2" cstate="print"/>
            <a:stretch>
              <a:fillRect/>
            </a:stretch>
          </a:blipFill>
        </p:spPr>
        <p:txBody>
          <a:bodyPr wrap="square" lIns="0" tIns="0" rIns="0" bIns="0" rtlCol="0"/>
          <a:lstStyle/>
          <a:p>
            <a:endParaRPr/>
          </a:p>
        </p:txBody>
      </p:sp>
      <p:sp>
        <p:nvSpPr>
          <p:cNvPr id="8" name="Espace réservé de la date 7"/>
          <p:cNvSpPr>
            <a:spLocks noGrp="1"/>
          </p:cNvSpPr>
          <p:nvPr>
            <p:ph type="dt" sz="half" idx="6"/>
          </p:nvPr>
        </p:nvSpPr>
        <p:spPr/>
        <p:txBody>
          <a:bodyPr/>
          <a:lstStyle/>
          <a:p>
            <a:fld id="{FB4ABACA-9340-41D6-9E9F-1E7F27483D3C}" type="datetime1">
              <a:rPr lang="fr-FR" smtClean="0"/>
              <a:t>03/02/2021</a:t>
            </a:fld>
            <a:endParaRPr lang="en-US"/>
          </a:p>
        </p:txBody>
      </p:sp>
      <p:sp>
        <p:nvSpPr>
          <p:cNvPr id="10" name="Espace réservé du numéro de diapositive 9"/>
          <p:cNvSpPr>
            <a:spLocks noGrp="1"/>
          </p:cNvSpPr>
          <p:nvPr>
            <p:ph type="sldNum" sz="quarter" idx="7"/>
          </p:nvPr>
        </p:nvSpPr>
        <p:spPr/>
        <p:txBody>
          <a:bodyPr/>
          <a:lstStyle/>
          <a:p>
            <a:fld id="{B6F15528-21DE-4FAA-801E-634DDDAF4B2B}" type="slidenum">
              <a:rPr lang="fr-FR" smtClean="0"/>
              <a:pPr/>
              <a:t>25</a:t>
            </a:fld>
            <a:endParaRPr lang="fr-FR"/>
          </a:p>
        </p:txBody>
      </p:sp>
      <p:pic>
        <p:nvPicPr>
          <p:cNvPr id="11" name="Picture 4" descr="C:\Délégation Wallonies Bruxelles\Communication\TEM\LOGO TEM 2020-202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84250" y="520042"/>
            <a:ext cx="3124200" cy="2037994"/>
          </a:xfrm>
          <a:prstGeom prst="rect">
            <a:avLst/>
          </a:prstGeom>
          <a:noFill/>
          <a:extLst>
            <a:ext uri="{909E8E84-426E-40DD-AFC4-6F175D3DCCD1}">
              <a14:hiddenFill xmlns:a14="http://schemas.microsoft.com/office/drawing/2010/main">
                <a:solidFill>
                  <a:srgbClr val="FFFFFF"/>
                </a:solidFill>
              </a14:hiddenFill>
            </a:ext>
          </a:extLst>
        </p:spPr>
      </p:pic>
      <p:sp>
        <p:nvSpPr>
          <p:cNvPr id="12" name="object 2"/>
          <p:cNvSpPr/>
          <p:nvPr/>
        </p:nvSpPr>
        <p:spPr>
          <a:xfrm>
            <a:off x="970812" y="2832021"/>
            <a:ext cx="3507746" cy="1570622"/>
          </a:xfrm>
          <a:prstGeom prst="rect">
            <a:avLst/>
          </a:prstGeom>
          <a:blipFill>
            <a:blip r:embed="rId4" cstate="print"/>
            <a:stretch>
              <a:fillRect/>
            </a:stretch>
          </a:blipFill>
        </p:spPr>
        <p:txBody>
          <a:bodyPr wrap="square" lIns="0" tIns="0" rIns="0" bIns="0" rtlCol="0"/>
          <a:lstStyle/>
          <a:p>
            <a:endParaRPr/>
          </a:p>
        </p:txBody>
      </p:sp>
      <p:sp>
        <p:nvSpPr>
          <p:cNvPr id="13" name="object 3"/>
          <p:cNvSpPr/>
          <p:nvPr/>
        </p:nvSpPr>
        <p:spPr>
          <a:xfrm>
            <a:off x="2041821" y="3290988"/>
            <a:ext cx="17535228" cy="6820666"/>
          </a:xfrm>
          <a:custGeom>
            <a:avLst/>
            <a:gdLst/>
            <a:ahLst/>
            <a:cxnLst/>
            <a:rect l="l" t="t" r="r" b="b"/>
            <a:pathLst>
              <a:path w="15968344" h="6911340">
                <a:moveTo>
                  <a:pt x="3319270" y="0"/>
                </a:moveTo>
                <a:lnTo>
                  <a:pt x="15968100" y="0"/>
                </a:lnTo>
                <a:lnTo>
                  <a:pt x="15968100" y="6910784"/>
                </a:lnTo>
                <a:lnTo>
                  <a:pt x="0" y="6910784"/>
                </a:lnTo>
                <a:lnTo>
                  <a:pt x="0" y="1455453"/>
                </a:lnTo>
              </a:path>
            </a:pathLst>
          </a:custGeom>
          <a:ln w="83767">
            <a:solidFill>
              <a:srgbClr val="000000"/>
            </a:solidFill>
          </a:ln>
        </p:spPr>
        <p:txBody>
          <a:bodyPr wrap="square" lIns="0" tIns="0" rIns="0" bIns="0" rtlCol="0"/>
          <a:lstStyle/>
          <a:p>
            <a:endParaRPr/>
          </a:p>
        </p:txBody>
      </p:sp>
      <p:sp>
        <p:nvSpPr>
          <p:cNvPr id="14" name="object 4"/>
          <p:cNvSpPr txBox="1"/>
          <p:nvPr/>
        </p:nvSpPr>
        <p:spPr>
          <a:xfrm>
            <a:off x="2198834" y="4319398"/>
            <a:ext cx="17221201" cy="5227457"/>
          </a:xfrm>
          <a:prstGeom prst="rect">
            <a:avLst/>
          </a:prstGeom>
        </p:spPr>
        <p:txBody>
          <a:bodyPr vert="horz" wrap="square" lIns="0" tIns="12065" rIns="0" bIns="0" rtlCol="0">
            <a:spAutoFit/>
          </a:bodyPr>
          <a:lstStyle/>
          <a:p>
            <a:pPr marL="14604" marR="63500" algn="ctr">
              <a:lnSpc>
                <a:spcPct val="115399"/>
              </a:lnSpc>
              <a:spcBef>
                <a:spcPts val="95"/>
              </a:spcBef>
            </a:pPr>
            <a:r>
              <a:rPr sz="2800" b="1" spc="-130" dirty="0">
                <a:latin typeface="Verdana" panose="020B0604030504040204" pitchFamily="34" charset="0"/>
                <a:ea typeface="Verdana" panose="020B0604030504040204" pitchFamily="34" charset="0"/>
                <a:cs typeface="Arial"/>
              </a:rPr>
              <a:t>CRÉATION </a:t>
            </a:r>
            <a:r>
              <a:rPr sz="2800" b="1" spc="-180" dirty="0">
                <a:latin typeface="Verdana" panose="020B0604030504040204" pitchFamily="34" charset="0"/>
                <a:ea typeface="Verdana" panose="020B0604030504040204" pitchFamily="34" charset="0"/>
                <a:cs typeface="Arial"/>
              </a:rPr>
              <a:t>DE </a:t>
            </a:r>
            <a:r>
              <a:rPr sz="2800" b="1" spc="-110" dirty="0">
                <a:latin typeface="Verdana" panose="020B0604030504040204" pitchFamily="34" charset="0"/>
                <a:ea typeface="Verdana" panose="020B0604030504040204" pitchFamily="34" charset="0"/>
                <a:cs typeface="Arial"/>
              </a:rPr>
              <a:t>CORPS LIBRES </a:t>
            </a:r>
            <a:r>
              <a:rPr sz="2800" b="1" spc="-145" dirty="0">
                <a:latin typeface="Verdana" panose="020B0604030504040204" pitchFamily="34" charset="0"/>
                <a:ea typeface="Verdana" panose="020B0604030504040204" pitchFamily="34" charset="0"/>
                <a:cs typeface="Arial"/>
              </a:rPr>
              <a:t>ET </a:t>
            </a:r>
            <a:r>
              <a:rPr sz="2800" b="1" spc="-85" dirty="0">
                <a:latin typeface="Verdana" panose="020B0604030504040204" pitchFamily="34" charset="0"/>
                <a:ea typeface="Verdana" panose="020B0604030504040204" pitchFamily="34" charset="0"/>
                <a:cs typeface="Arial"/>
              </a:rPr>
              <a:t>RÉSILIENTS </a:t>
            </a:r>
            <a:r>
              <a:rPr sz="2800" b="1" spc="-120" dirty="0">
                <a:latin typeface="Verdana" panose="020B0604030504040204" pitchFamily="34" charset="0"/>
                <a:ea typeface="Verdana" panose="020B0604030504040204" pitchFamily="34" charset="0"/>
                <a:cs typeface="Arial"/>
              </a:rPr>
              <a:t>EN </a:t>
            </a:r>
            <a:r>
              <a:rPr sz="2800" b="1" spc="-125" dirty="0">
                <a:latin typeface="Verdana" panose="020B0604030504040204" pitchFamily="34" charset="0"/>
                <a:ea typeface="Verdana" panose="020B0604030504040204" pitchFamily="34" charset="0"/>
                <a:cs typeface="Arial"/>
              </a:rPr>
              <a:t>DANSE </a:t>
            </a:r>
            <a:r>
              <a:rPr sz="2800" b="1" spc="-145" dirty="0">
                <a:latin typeface="Verdana" panose="020B0604030504040204" pitchFamily="34" charset="0"/>
                <a:ea typeface="Verdana" panose="020B0604030504040204" pitchFamily="34" charset="0"/>
                <a:cs typeface="Arial"/>
              </a:rPr>
              <a:t>ET </a:t>
            </a:r>
            <a:r>
              <a:rPr sz="2800" b="1" spc="-120" dirty="0">
                <a:latin typeface="Verdana" panose="020B0604030504040204" pitchFamily="34" charset="0"/>
                <a:ea typeface="Verdana" panose="020B0604030504040204" pitchFamily="34" charset="0"/>
                <a:cs typeface="Arial"/>
              </a:rPr>
              <a:t>EN </a:t>
            </a:r>
            <a:r>
              <a:rPr sz="2800" b="1" spc="-65" dirty="0">
                <a:latin typeface="Verdana" panose="020B0604030504040204" pitchFamily="34" charset="0"/>
                <a:ea typeface="Verdana" panose="020B0604030504040204" pitchFamily="34" charset="0"/>
                <a:cs typeface="Arial"/>
              </a:rPr>
              <a:t>SLAM </a:t>
            </a:r>
            <a:r>
              <a:rPr sz="2800" b="1" spc="320" dirty="0">
                <a:latin typeface="Verdana" panose="020B0604030504040204" pitchFamily="34" charset="0"/>
                <a:ea typeface="Verdana" panose="020B0604030504040204" pitchFamily="34" charset="0"/>
                <a:cs typeface="Arial"/>
              </a:rPr>
              <a:t>– </a:t>
            </a:r>
            <a:r>
              <a:rPr sz="2800" b="1" spc="-55" dirty="0">
                <a:latin typeface="Verdana" panose="020B0604030504040204" pitchFamily="34" charset="0"/>
                <a:ea typeface="Verdana" panose="020B0604030504040204" pitchFamily="34" charset="0"/>
                <a:cs typeface="Arial"/>
              </a:rPr>
              <a:t>INVENTION </a:t>
            </a:r>
            <a:r>
              <a:rPr sz="2800" b="1" spc="-100" dirty="0">
                <a:latin typeface="Verdana" panose="020B0604030504040204" pitchFamily="34" charset="0"/>
                <a:ea typeface="Verdana" panose="020B0604030504040204" pitchFamily="34" charset="0"/>
                <a:cs typeface="Arial"/>
              </a:rPr>
              <a:t>DU </a:t>
            </a:r>
            <a:r>
              <a:rPr sz="2800" b="1" spc="-175" dirty="0">
                <a:latin typeface="Verdana" panose="020B0604030504040204" pitchFamily="34" charset="0"/>
                <a:ea typeface="Verdana" panose="020B0604030504040204" pitchFamily="34" charset="0"/>
                <a:cs typeface="Arial"/>
              </a:rPr>
              <a:t>LOCAL PAR DE  </a:t>
            </a:r>
            <a:r>
              <a:rPr sz="2800" b="1" spc="-120" dirty="0">
                <a:latin typeface="Verdana" panose="020B0604030504040204" pitchFamily="34" charset="0"/>
                <a:ea typeface="Verdana" panose="020B0604030504040204" pitchFamily="34" charset="0"/>
                <a:cs typeface="Arial"/>
              </a:rPr>
              <a:t>NOUVELLES </a:t>
            </a:r>
            <a:r>
              <a:rPr sz="2800" b="1" spc="-110" dirty="0">
                <a:latin typeface="Verdana" panose="020B0604030504040204" pitchFamily="34" charset="0"/>
                <a:ea typeface="Verdana" panose="020B0604030504040204" pitchFamily="34" charset="0"/>
                <a:cs typeface="Arial"/>
              </a:rPr>
              <a:t>ÉCRITURES </a:t>
            </a:r>
            <a:r>
              <a:rPr sz="2800" b="1" spc="-95" dirty="0">
                <a:latin typeface="Verdana" panose="020B0604030504040204" pitchFamily="34" charset="0"/>
                <a:ea typeface="Verdana" panose="020B0604030504040204" pitchFamily="34" charset="0"/>
                <a:cs typeface="Arial"/>
              </a:rPr>
              <a:t>PERFORMATIVES </a:t>
            </a:r>
            <a:r>
              <a:rPr sz="2800" b="1" spc="-120" dirty="0">
                <a:latin typeface="Verdana" panose="020B0604030504040204" pitchFamily="34" charset="0"/>
                <a:ea typeface="Verdana" panose="020B0604030504040204" pitchFamily="34" charset="0"/>
                <a:cs typeface="Arial"/>
              </a:rPr>
              <a:t>EN</a:t>
            </a:r>
            <a:r>
              <a:rPr sz="2800" b="1" spc="200" dirty="0">
                <a:latin typeface="Verdana" panose="020B0604030504040204" pitchFamily="34" charset="0"/>
                <a:ea typeface="Verdana" panose="020B0604030504040204" pitchFamily="34" charset="0"/>
                <a:cs typeface="Arial"/>
              </a:rPr>
              <a:t> </a:t>
            </a:r>
            <a:r>
              <a:rPr sz="2800" b="1" spc="-40" dirty="0">
                <a:latin typeface="Verdana" panose="020B0604030504040204" pitchFamily="34" charset="0"/>
                <a:ea typeface="Verdana" panose="020B0604030504040204" pitchFamily="34" charset="0"/>
                <a:cs typeface="Arial"/>
              </a:rPr>
              <a:t>TUNISIE</a:t>
            </a:r>
            <a:endParaRPr sz="2800" dirty="0">
              <a:latin typeface="Verdana" panose="020B0604030504040204" pitchFamily="34" charset="0"/>
              <a:ea typeface="Verdana" panose="020B0604030504040204" pitchFamily="34" charset="0"/>
              <a:cs typeface="Arial"/>
            </a:endParaRPr>
          </a:p>
          <a:p>
            <a:pPr>
              <a:lnSpc>
                <a:spcPct val="100000"/>
              </a:lnSpc>
              <a:spcBef>
                <a:spcPts val="30"/>
              </a:spcBef>
            </a:pPr>
            <a:endParaRPr sz="3150" dirty="0">
              <a:latin typeface="Verdana" panose="020B0604030504040204" pitchFamily="34" charset="0"/>
              <a:ea typeface="Verdana" panose="020B0604030504040204" pitchFamily="34" charset="0"/>
              <a:cs typeface="Times New Roman"/>
            </a:endParaRPr>
          </a:p>
          <a:p>
            <a:pPr marL="53975" marR="5080" algn="just">
              <a:lnSpc>
                <a:spcPts val="2600"/>
              </a:lnSpc>
            </a:pPr>
            <a:r>
              <a:rPr sz="2400" spc="5" dirty="0">
                <a:latin typeface="Verdana" panose="020B0604030504040204" pitchFamily="34" charset="0"/>
                <a:ea typeface="Verdana" panose="020B0604030504040204" pitchFamily="34" charset="0"/>
                <a:cs typeface="Arial"/>
              </a:rPr>
              <a:t>Dans </a:t>
            </a:r>
            <a:r>
              <a:rPr sz="2400" spc="20" dirty="0">
                <a:latin typeface="Verdana" panose="020B0604030504040204" pitchFamily="34" charset="0"/>
                <a:ea typeface="Verdana" panose="020B0604030504040204" pitchFamily="34" charset="0"/>
                <a:cs typeface="Arial"/>
              </a:rPr>
              <a:t>le </a:t>
            </a:r>
            <a:r>
              <a:rPr sz="2400" spc="90" dirty="0">
                <a:latin typeface="Verdana" panose="020B0604030504040204" pitchFamily="34" charset="0"/>
                <a:ea typeface="Verdana" panose="020B0604030504040204" pitchFamily="34" charset="0"/>
                <a:cs typeface="Arial"/>
              </a:rPr>
              <a:t>but </a:t>
            </a:r>
            <a:r>
              <a:rPr sz="2400" spc="5" dirty="0">
                <a:latin typeface="Verdana" panose="020B0604030504040204" pitchFamily="34" charset="0"/>
                <a:ea typeface="Verdana" panose="020B0604030504040204" pitchFamily="34" charset="0"/>
                <a:cs typeface="Arial"/>
              </a:rPr>
              <a:t>de </a:t>
            </a:r>
            <a:r>
              <a:rPr sz="2400" spc="50" dirty="0">
                <a:latin typeface="Verdana" panose="020B0604030504040204" pitchFamily="34" charset="0"/>
                <a:ea typeface="Verdana" panose="020B0604030504040204" pitchFamily="34" charset="0"/>
                <a:cs typeface="Arial"/>
              </a:rPr>
              <a:t>faire </a:t>
            </a:r>
            <a:r>
              <a:rPr sz="2400" spc="40" dirty="0">
                <a:latin typeface="Verdana" panose="020B0604030504040204" pitchFamily="34" charset="0"/>
                <a:ea typeface="Verdana" panose="020B0604030504040204" pitchFamily="34" charset="0"/>
                <a:cs typeface="Arial"/>
              </a:rPr>
              <a:t>écho </a:t>
            </a:r>
            <a:r>
              <a:rPr sz="2400" spc="30" dirty="0">
                <a:latin typeface="Verdana" panose="020B0604030504040204" pitchFamily="34" charset="0"/>
                <a:ea typeface="Verdana" panose="020B0604030504040204" pitchFamily="34" charset="0"/>
                <a:cs typeface="Arial"/>
              </a:rPr>
              <a:t>aux </a:t>
            </a:r>
            <a:r>
              <a:rPr sz="2400" spc="65" dirty="0">
                <a:latin typeface="Verdana" panose="020B0604030504040204" pitchFamily="34" charset="0"/>
                <a:ea typeface="Verdana" panose="020B0604030504040204" pitchFamily="34" charset="0"/>
                <a:cs typeface="Arial"/>
              </a:rPr>
              <a:t>cultures </a:t>
            </a:r>
            <a:r>
              <a:rPr sz="2400" spc="25" dirty="0">
                <a:latin typeface="Verdana" panose="020B0604030504040204" pitchFamily="34" charset="0"/>
                <a:ea typeface="Verdana" panose="020B0604030504040204" pitchFamily="34" charset="0"/>
                <a:cs typeface="Arial"/>
              </a:rPr>
              <a:t>arabes </a:t>
            </a:r>
            <a:r>
              <a:rPr sz="2400" spc="55" dirty="0">
                <a:latin typeface="Verdana" panose="020B0604030504040204" pitchFamily="34" charset="0"/>
                <a:ea typeface="Verdana" panose="020B0604030504040204" pitchFamily="34" charset="0"/>
                <a:cs typeface="Arial"/>
              </a:rPr>
              <a:t>contemporaines </a:t>
            </a:r>
            <a:r>
              <a:rPr sz="2400" spc="60" dirty="0">
                <a:latin typeface="Verdana" panose="020B0604030504040204" pitchFamily="34" charset="0"/>
                <a:ea typeface="Verdana" panose="020B0604030504040204" pitchFamily="34" charset="0"/>
                <a:cs typeface="Arial"/>
              </a:rPr>
              <a:t>et soutenir </a:t>
            </a:r>
            <a:r>
              <a:rPr sz="2400" spc="40" dirty="0">
                <a:latin typeface="Verdana" panose="020B0604030504040204" pitchFamily="34" charset="0"/>
                <a:ea typeface="Verdana" panose="020B0604030504040204" pitchFamily="34" charset="0"/>
                <a:cs typeface="Arial"/>
              </a:rPr>
              <a:t>les expressions </a:t>
            </a:r>
            <a:r>
              <a:rPr sz="2400" spc="35" dirty="0">
                <a:latin typeface="Verdana" panose="020B0604030504040204" pitchFamily="34" charset="0"/>
                <a:ea typeface="Verdana" panose="020B0604030504040204" pitchFamily="34" charset="0"/>
                <a:cs typeface="Arial"/>
              </a:rPr>
              <a:t>diverses </a:t>
            </a:r>
            <a:r>
              <a:rPr sz="2400" spc="70" dirty="0">
                <a:latin typeface="Verdana" panose="020B0604030504040204" pitchFamily="34" charset="0"/>
                <a:ea typeface="Verdana" panose="020B0604030504040204" pitchFamily="34" charset="0"/>
                <a:cs typeface="Arial"/>
              </a:rPr>
              <a:t>et  </a:t>
            </a:r>
            <a:r>
              <a:rPr sz="2400" spc="30" dirty="0">
                <a:latin typeface="Verdana" panose="020B0604030504040204" pitchFamily="34" charset="0"/>
                <a:ea typeface="Verdana" panose="020B0604030504040204" pitchFamily="34" charset="0"/>
                <a:cs typeface="Arial"/>
              </a:rPr>
              <a:t>indépendantes, </a:t>
            </a:r>
            <a:r>
              <a:rPr sz="2400" spc="40" dirty="0">
                <a:latin typeface="Verdana" panose="020B0604030504040204" pitchFamily="34" charset="0"/>
                <a:ea typeface="Verdana" panose="020B0604030504040204" pitchFamily="34" charset="0"/>
                <a:cs typeface="Arial"/>
              </a:rPr>
              <a:t>la </a:t>
            </a:r>
            <a:r>
              <a:rPr sz="2400" spc="-5" dirty="0">
                <a:latin typeface="Verdana" panose="020B0604030504040204" pitchFamily="34" charset="0"/>
                <a:ea typeface="Verdana" panose="020B0604030504040204" pitchFamily="34" charset="0"/>
                <a:cs typeface="Arial"/>
              </a:rPr>
              <a:t>Chaire </a:t>
            </a:r>
            <a:r>
              <a:rPr sz="2400" spc="70" dirty="0">
                <a:latin typeface="Verdana" panose="020B0604030504040204" pitchFamily="34" charset="0"/>
                <a:ea typeface="Verdana" panose="020B0604030504040204" pitchFamily="34" charset="0"/>
                <a:cs typeface="Arial"/>
              </a:rPr>
              <a:t>Mahmoud </a:t>
            </a:r>
            <a:r>
              <a:rPr sz="2400" spc="40" dirty="0" err="1" smtClean="0">
                <a:latin typeface="Verdana" panose="020B0604030504040204" pitchFamily="34" charset="0"/>
                <a:ea typeface="Verdana" panose="020B0604030504040204" pitchFamily="34" charset="0"/>
                <a:cs typeface="Arial"/>
              </a:rPr>
              <a:t>Darwi</a:t>
            </a:r>
            <a:r>
              <a:rPr lang="fr-FR" sz="2400" spc="40" dirty="0" smtClean="0">
                <a:latin typeface="Verdana" panose="020B0604030504040204" pitchFamily="34" charset="0"/>
                <a:ea typeface="Verdana" panose="020B0604030504040204" pitchFamily="34" charset="0"/>
                <a:cs typeface="Arial"/>
              </a:rPr>
              <a:t>c</a:t>
            </a:r>
            <a:r>
              <a:rPr sz="2400" spc="40" dirty="0" smtClean="0">
                <a:latin typeface="Verdana" panose="020B0604030504040204" pitchFamily="34" charset="0"/>
                <a:ea typeface="Verdana" panose="020B0604030504040204" pitchFamily="34" charset="0"/>
                <a:cs typeface="Arial"/>
              </a:rPr>
              <a:t>h </a:t>
            </a:r>
            <a:r>
              <a:rPr sz="2400" spc="40" dirty="0">
                <a:latin typeface="Verdana" panose="020B0604030504040204" pitchFamily="34" charset="0"/>
                <a:ea typeface="Verdana" panose="020B0604030504040204" pitchFamily="34" charset="0"/>
                <a:cs typeface="Arial"/>
              </a:rPr>
              <a:t>organise </a:t>
            </a:r>
            <a:r>
              <a:rPr sz="2400" spc="20" dirty="0">
                <a:latin typeface="Verdana" panose="020B0604030504040204" pitchFamily="34" charset="0"/>
                <a:ea typeface="Verdana" panose="020B0604030504040204" pitchFamily="34" charset="0"/>
                <a:cs typeface="Arial"/>
              </a:rPr>
              <a:t>une </a:t>
            </a:r>
            <a:r>
              <a:rPr sz="2400" spc="55" dirty="0">
                <a:latin typeface="Verdana" panose="020B0604030504040204" pitchFamily="34" charset="0"/>
                <a:ea typeface="Verdana" panose="020B0604030504040204" pitchFamily="34" charset="0"/>
                <a:cs typeface="Arial"/>
              </a:rPr>
              <a:t>présentation </a:t>
            </a:r>
            <a:r>
              <a:rPr sz="2400" spc="5" dirty="0">
                <a:latin typeface="Verdana" panose="020B0604030504040204" pitchFamily="34" charset="0"/>
                <a:ea typeface="Verdana" panose="020B0604030504040204" pitchFamily="34" charset="0"/>
                <a:cs typeface="Arial"/>
              </a:rPr>
              <a:t>de </a:t>
            </a:r>
            <a:r>
              <a:rPr sz="2400" spc="55" dirty="0">
                <a:latin typeface="Verdana" panose="020B0604030504040204" pitchFamily="34" charset="0"/>
                <a:ea typeface="Verdana" panose="020B0604030504040204" pitchFamily="34" charset="0"/>
                <a:cs typeface="Arial"/>
              </a:rPr>
              <a:t>performance </a:t>
            </a:r>
            <a:r>
              <a:rPr sz="2400" spc="5" dirty="0">
                <a:latin typeface="Verdana" panose="020B0604030504040204" pitchFamily="34" charset="0"/>
                <a:ea typeface="Verdana" panose="020B0604030504040204" pitchFamily="34" charset="0"/>
                <a:cs typeface="Arial"/>
              </a:rPr>
              <a:t>en </a:t>
            </a:r>
            <a:r>
              <a:rPr sz="2400" spc="30" dirty="0">
                <a:latin typeface="Verdana" panose="020B0604030504040204" pitchFamily="34" charset="0"/>
                <a:ea typeface="Verdana" panose="020B0604030504040204" pitchFamily="34" charset="0"/>
                <a:cs typeface="Arial"/>
              </a:rPr>
              <a:t>danse </a:t>
            </a:r>
            <a:r>
              <a:rPr sz="2400" spc="60" dirty="0">
                <a:latin typeface="Verdana" panose="020B0604030504040204" pitchFamily="34" charset="0"/>
                <a:ea typeface="Verdana" panose="020B0604030504040204" pitchFamily="34" charset="0"/>
                <a:cs typeface="Arial"/>
              </a:rPr>
              <a:t>et </a:t>
            </a:r>
            <a:r>
              <a:rPr sz="2400" spc="20" dirty="0">
                <a:latin typeface="Verdana" panose="020B0604030504040204" pitchFamily="34" charset="0"/>
                <a:ea typeface="Verdana" panose="020B0604030504040204" pitchFamily="34" charset="0"/>
                <a:cs typeface="Arial"/>
              </a:rPr>
              <a:t>une </a:t>
            </a:r>
            <a:r>
              <a:rPr sz="2400" spc="55" dirty="0">
                <a:latin typeface="Verdana" panose="020B0604030504040204" pitchFamily="34" charset="0"/>
                <a:ea typeface="Verdana" panose="020B0604030504040204" pitchFamily="34" charset="0"/>
                <a:cs typeface="Arial"/>
              </a:rPr>
              <a:t>session </a:t>
            </a:r>
            <a:r>
              <a:rPr sz="2400" spc="-175" dirty="0">
                <a:latin typeface="Verdana" panose="020B0604030504040204" pitchFamily="34" charset="0"/>
                <a:ea typeface="Verdana" panose="020B0604030504040204" pitchFamily="34" charset="0"/>
                <a:cs typeface="Arial"/>
              </a:rPr>
              <a:t>«  </a:t>
            </a:r>
            <a:r>
              <a:rPr sz="2400" spc="35" dirty="0">
                <a:latin typeface="Verdana" panose="020B0604030504040204" pitchFamily="34" charset="0"/>
                <a:ea typeface="Verdana" panose="020B0604030504040204" pitchFamily="34" charset="0"/>
                <a:cs typeface="Arial"/>
              </a:rPr>
              <a:t>Slam </a:t>
            </a:r>
            <a:r>
              <a:rPr sz="2400" spc="-85" dirty="0">
                <a:latin typeface="Verdana" panose="020B0604030504040204" pitchFamily="34" charset="0"/>
                <a:ea typeface="Verdana" panose="020B0604030504040204" pitchFamily="34" charset="0"/>
                <a:cs typeface="Arial"/>
              </a:rPr>
              <a:t>&amp; </a:t>
            </a:r>
            <a:r>
              <a:rPr sz="2400" spc="15" dirty="0">
                <a:latin typeface="Verdana" panose="020B0604030504040204" pitchFamily="34" charset="0"/>
                <a:ea typeface="Verdana" panose="020B0604030504040204" pitchFamily="34" charset="0"/>
                <a:cs typeface="Arial"/>
              </a:rPr>
              <a:t>Chat </a:t>
            </a:r>
            <a:r>
              <a:rPr sz="2400" spc="-175" dirty="0">
                <a:latin typeface="Verdana" panose="020B0604030504040204" pitchFamily="34" charset="0"/>
                <a:ea typeface="Verdana" panose="020B0604030504040204" pitchFamily="34" charset="0"/>
                <a:cs typeface="Arial"/>
              </a:rPr>
              <a:t>» </a:t>
            </a:r>
            <a:r>
              <a:rPr sz="2400" spc="55" dirty="0">
                <a:latin typeface="Verdana" panose="020B0604030504040204" pitchFamily="34" charset="0"/>
                <a:ea typeface="Verdana" panose="020B0604030504040204" pitchFamily="34" charset="0"/>
                <a:cs typeface="Arial"/>
              </a:rPr>
              <a:t>sur </a:t>
            </a:r>
            <a:r>
              <a:rPr sz="2400" spc="40" dirty="0">
                <a:latin typeface="Verdana" panose="020B0604030504040204" pitchFamily="34" charset="0"/>
                <a:ea typeface="Verdana" panose="020B0604030504040204" pitchFamily="34" charset="0"/>
                <a:cs typeface="Arial"/>
              </a:rPr>
              <a:t>les nouvelles </a:t>
            </a:r>
            <a:r>
              <a:rPr sz="2400" spc="50" dirty="0">
                <a:latin typeface="Verdana" panose="020B0604030504040204" pitchFamily="34" charset="0"/>
                <a:ea typeface="Verdana" panose="020B0604030504040204" pitchFamily="34" charset="0"/>
                <a:cs typeface="Arial"/>
              </a:rPr>
              <a:t>écritures </a:t>
            </a:r>
            <a:r>
              <a:rPr sz="2400" spc="5" dirty="0">
                <a:latin typeface="Verdana" panose="020B0604030504040204" pitchFamily="34" charset="0"/>
                <a:ea typeface="Verdana" panose="020B0604030504040204" pitchFamily="34" charset="0"/>
                <a:cs typeface="Arial"/>
              </a:rPr>
              <a:t>de </a:t>
            </a:r>
            <a:r>
              <a:rPr sz="2400" spc="40" dirty="0">
                <a:latin typeface="Verdana" panose="020B0604030504040204" pitchFamily="34" charset="0"/>
                <a:ea typeface="Verdana" panose="020B0604030504040204" pitchFamily="34" charset="0"/>
                <a:cs typeface="Arial"/>
              </a:rPr>
              <a:t>la </a:t>
            </a:r>
            <a:r>
              <a:rPr sz="2400" spc="20" dirty="0">
                <a:latin typeface="Verdana" panose="020B0604030504040204" pitchFamily="34" charset="0"/>
                <a:ea typeface="Verdana" panose="020B0604030504040204" pitchFamily="34" charset="0"/>
                <a:cs typeface="Arial"/>
              </a:rPr>
              <a:t>dernière </a:t>
            </a:r>
            <a:r>
              <a:rPr sz="2400" spc="30" dirty="0">
                <a:latin typeface="Verdana" panose="020B0604030504040204" pitchFamily="34" charset="0"/>
                <a:ea typeface="Verdana" panose="020B0604030504040204" pitchFamily="34" charset="0"/>
                <a:cs typeface="Arial"/>
              </a:rPr>
              <a:t>décennie </a:t>
            </a:r>
            <a:r>
              <a:rPr sz="2400" spc="5" dirty="0">
                <a:latin typeface="Verdana" panose="020B0604030504040204" pitchFamily="34" charset="0"/>
                <a:ea typeface="Verdana" panose="020B0604030504040204" pitchFamily="34" charset="0"/>
                <a:cs typeface="Arial"/>
              </a:rPr>
              <a:t>en </a:t>
            </a:r>
            <a:r>
              <a:rPr sz="2400" spc="25" dirty="0">
                <a:latin typeface="Verdana" panose="020B0604030504040204" pitchFamily="34" charset="0"/>
                <a:ea typeface="Verdana" panose="020B0604030504040204" pitchFamily="34" charset="0"/>
                <a:cs typeface="Arial"/>
              </a:rPr>
              <a:t>Tunisie. </a:t>
            </a:r>
            <a:r>
              <a:rPr sz="2400" spc="20" dirty="0">
                <a:latin typeface="Verdana" panose="020B0604030504040204" pitchFamily="34" charset="0"/>
                <a:ea typeface="Verdana" panose="020B0604030504040204" pitchFamily="34" charset="0"/>
                <a:cs typeface="Arial"/>
              </a:rPr>
              <a:t>Cette </a:t>
            </a:r>
            <a:r>
              <a:rPr sz="2400" spc="65" dirty="0">
                <a:latin typeface="Verdana" panose="020B0604030504040204" pitchFamily="34" charset="0"/>
                <a:ea typeface="Verdana" panose="020B0604030504040204" pitchFamily="34" charset="0"/>
                <a:cs typeface="Arial"/>
              </a:rPr>
              <a:t>programmation </a:t>
            </a:r>
            <a:r>
              <a:rPr sz="2400" spc="60" dirty="0">
                <a:latin typeface="Verdana" panose="020B0604030504040204" pitchFamily="34" charset="0"/>
                <a:ea typeface="Verdana" panose="020B0604030504040204" pitchFamily="34" charset="0"/>
                <a:cs typeface="Arial"/>
              </a:rPr>
              <a:t>initiera </a:t>
            </a:r>
            <a:r>
              <a:rPr sz="2400" spc="35" dirty="0">
                <a:latin typeface="Verdana" panose="020B0604030504040204" pitchFamily="34" charset="0"/>
                <a:ea typeface="Verdana" panose="020B0604030504040204" pitchFamily="34" charset="0"/>
                <a:cs typeface="Arial"/>
              </a:rPr>
              <a:t>par  </a:t>
            </a:r>
            <a:r>
              <a:rPr sz="2400" spc="50" dirty="0">
                <a:latin typeface="Verdana" panose="020B0604030504040204" pitchFamily="34" charset="0"/>
                <a:ea typeface="Verdana" panose="020B0604030504040204" pitchFamily="34" charset="0"/>
                <a:cs typeface="Arial"/>
              </a:rPr>
              <a:t>ailleurs </a:t>
            </a:r>
            <a:r>
              <a:rPr sz="2400" spc="20" dirty="0">
                <a:latin typeface="Verdana" panose="020B0604030504040204" pitchFamily="34" charset="0"/>
                <a:ea typeface="Verdana" panose="020B0604030504040204" pitchFamily="34" charset="0"/>
                <a:cs typeface="Arial"/>
              </a:rPr>
              <a:t>une </a:t>
            </a:r>
            <a:r>
              <a:rPr sz="2400" spc="65" dirty="0">
                <a:latin typeface="Verdana" panose="020B0604030504040204" pitchFamily="34" charset="0"/>
                <a:ea typeface="Verdana" panose="020B0604030504040204" pitchFamily="34" charset="0"/>
                <a:cs typeface="Arial"/>
              </a:rPr>
              <a:t>plateforme </a:t>
            </a:r>
            <a:r>
              <a:rPr sz="2400" spc="50" dirty="0">
                <a:latin typeface="Verdana" panose="020B0604030504040204" pitchFamily="34" charset="0"/>
                <a:ea typeface="Verdana" panose="020B0604030504040204" pitchFamily="34" charset="0"/>
                <a:cs typeface="Arial"/>
              </a:rPr>
              <a:t>pour </a:t>
            </a:r>
            <a:r>
              <a:rPr sz="2400" spc="40" dirty="0">
                <a:latin typeface="Verdana" panose="020B0604030504040204" pitchFamily="34" charset="0"/>
                <a:ea typeface="Verdana" panose="020B0604030504040204" pitchFamily="34" charset="0"/>
                <a:cs typeface="Arial"/>
              </a:rPr>
              <a:t>les </a:t>
            </a:r>
            <a:r>
              <a:rPr sz="2400" spc="60" dirty="0">
                <a:latin typeface="Verdana" panose="020B0604030504040204" pitchFamily="34" charset="0"/>
                <a:ea typeface="Verdana" panose="020B0604030504040204" pitchFamily="34" charset="0"/>
                <a:cs typeface="Arial"/>
              </a:rPr>
              <a:t>projets </a:t>
            </a:r>
            <a:r>
              <a:rPr sz="2400" spc="75" dirty="0">
                <a:latin typeface="Verdana" panose="020B0604030504040204" pitchFamily="34" charset="0"/>
                <a:ea typeface="Verdana" panose="020B0604030504040204" pitchFamily="34" charset="0"/>
                <a:cs typeface="Arial"/>
              </a:rPr>
              <a:t>artistiques </a:t>
            </a:r>
            <a:r>
              <a:rPr sz="2400" spc="50" dirty="0">
                <a:latin typeface="Verdana" panose="020B0604030504040204" pitchFamily="34" charset="0"/>
                <a:ea typeface="Verdana" panose="020B0604030504040204" pitchFamily="34" charset="0"/>
                <a:cs typeface="Arial"/>
              </a:rPr>
              <a:t>explorant </a:t>
            </a:r>
            <a:r>
              <a:rPr sz="2400" spc="25" dirty="0">
                <a:latin typeface="Verdana" panose="020B0604030504040204" pitchFamily="34" charset="0"/>
                <a:ea typeface="Verdana" panose="020B0604030504040204" pitchFamily="34" charset="0"/>
                <a:cs typeface="Arial"/>
              </a:rPr>
              <a:t>des </a:t>
            </a:r>
            <a:r>
              <a:rPr sz="2400" spc="60" dirty="0">
                <a:latin typeface="Verdana" panose="020B0604030504040204" pitchFamily="34" charset="0"/>
                <a:ea typeface="Verdana" panose="020B0604030504040204" pitchFamily="34" charset="0"/>
                <a:cs typeface="Arial"/>
              </a:rPr>
              <a:t>textes </a:t>
            </a:r>
            <a:r>
              <a:rPr sz="2400" spc="70" dirty="0">
                <a:latin typeface="Verdana" panose="020B0604030504040204" pitchFamily="34" charset="0"/>
                <a:ea typeface="Verdana" panose="020B0604030504040204" pitchFamily="34" charset="0"/>
                <a:cs typeface="Arial"/>
              </a:rPr>
              <a:t>slam </a:t>
            </a:r>
            <a:r>
              <a:rPr sz="2400" spc="60" dirty="0">
                <a:latin typeface="Verdana" panose="020B0604030504040204" pitchFamily="34" charset="0"/>
                <a:ea typeface="Verdana" panose="020B0604030504040204" pitchFamily="34" charset="0"/>
                <a:cs typeface="Arial"/>
              </a:rPr>
              <a:t>et </a:t>
            </a:r>
            <a:r>
              <a:rPr sz="2400" spc="30" dirty="0">
                <a:latin typeface="Verdana" panose="020B0604030504040204" pitchFamily="34" charset="0"/>
                <a:ea typeface="Verdana" panose="020B0604030504040204" pitchFamily="34" charset="0"/>
                <a:cs typeface="Arial"/>
              </a:rPr>
              <a:t>poésie </a:t>
            </a:r>
            <a:r>
              <a:rPr sz="2400" spc="15" dirty="0">
                <a:latin typeface="Verdana" panose="020B0604030504040204" pitchFamily="34" charset="0"/>
                <a:ea typeface="Verdana" panose="020B0604030504040204" pitchFamily="34" charset="0"/>
                <a:cs typeface="Arial"/>
              </a:rPr>
              <a:t>avec </a:t>
            </a:r>
            <a:r>
              <a:rPr sz="2400" spc="45" dirty="0">
                <a:latin typeface="Verdana" panose="020B0604030504040204" pitchFamily="34" charset="0"/>
                <a:ea typeface="Verdana" panose="020B0604030504040204" pitchFamily="34" charset="0"/>
                <a:cs typeface="Arial"/>
              </a:rPr>
              <a:t>un </a:t>
            </a:r>
            <a:r>
              <a:rPr sz="2400" spc="40" dirty="0">
                <a:latin typeface="Verdana" panose="020B0604030504040204" pitchFamily="34" charset="0"/>
                <a:ea typeface="Verdana" panose="020B0604030504040204" pitchFamily="34" charset="0"/>
                <a:cs typeface="Arial"/>
              </a:rPr>
              <a:t>développement</a:t>
            </a:r>
            <a:r>
              <a:rPr sz="2400" spc="-300" dirty="0">
                <a:latin typeface="Verdana" panose="020B0604030504040204" pitchFamily="34" charset="0"/>
                <a:ea typeface="Verdana" panose="020B0604030504040204" pitchFamily="34" charset="0"/>
                <a:cs typeface="Arial"/>
              </a:rPr>
              <a:t> </a:t>
            </a:r>
            <a:r>
              <a:rPr sz="2400" spc="10" dirty="0">
                <a:latin typeface="Verdana" panose="020B0604030504040204" pitchFamily="34" charset="0"/>
                <a:ea typeface="Verdana" panose="020B0604030504040204" pitchFamily="34" charset="0"/>
                <a:cs typeface="Arial"/>
              </a:rPr>
              <a:t>de  </a:t>
            </a:r>
            <a:r>
              <a:rPr sz="2400" spc="40" dirty="0">
                <a:latin typeface="Verdana" panose="020B0604030504040204" pitchFamily="34" charset="0"/>
                <a:ea typeface="Verdana" panose="020B0604030504040204" pitchFamily="34" charset="0"/>
                <a:cs typeface="Arial"/>
              </a:rPr>
              <a:t>langages</a:t>
            </a:r>
            <a:r>
              <a:rPr sz="2400" spc="-30" dirty="0">
                <a:latin typeface="Verdana" panose="020B0604030504040204" pitchFamily="34" charset="0"/>
                <a:ea typeface="Verdana" panose="020B0604030504040204" pitchFamily="34" charset="0"/>
                <a:cs typeface="Arial"/>
              </a:rPr>
              <a:t> </a:t>
            </a:r>
            <a:r>
              <a:rPr sz="2400" spc="75" dirty="0">
                <a:latin typeface="Verdana" panose="020B0604030504040204" pitchFamily="34" charset="0"/>
                <a:ea typeface="Verdana" panose="020B0604030504040204" pitchFamily="34" charset="0"/>
                <a:cs typeface="Arial"/>
              </a:rPr>
              <a:t>performatifs.</a:t>
            </a:r>
            <a:endParaRPr sz="2400" dirty="0">
              <a:latin typeface="Verdana" panose="020B0604030504040204" pitchFamily="34" charset="0"/>
              <a:ea typeface="Verdana" panose="020B0604030504040204" pitchFamily="34" charset="0"/>
              <a:cs typeface="Arial"/>
            </a:endParaRPr>
          </a:p>
          <a:p>
            <a:pPr>
              <a:lnSpc>
                <a:spcPct val="100000"/>
              </a:lnSpc>
              <a:spcBef>
                <a:spcPts val="45"/>
              </a:spcBef>
            </a:pPr>
            <a:endParaRPr sz="3550" dirty="0">
              <a:latin typeface="Verdana" panose="020B0604030504040204" pitchFamily="34" charset="0"/>
              <a:ea typeface="Verdana" panose="020B0604030504040204" pitchFamily="34" charset="0"/>
              <a:cs typeface="Times New Roman"/>
            </a:endParaRPr>
          </a:p>
          <a:p>
            <a:pPr marL="12700" marR="6627495">
              <a:lnSpc>
                <a:spcPts val="1950"/>
              </a:lnSpc>
            </a:pPr>
            <a:r>
              <a:rPr lang="fr-FR" b="1" u="sng" spc="20" dirty="0" smtClean="0">
                <a:latin typeface="Verdana" panose="020B0604030504040204" pitchFamily="34" charset="0"/>
                <a:ea typeface="Verdana" panose="020B0604030504040204" pitchFamily="34" charset="0"/>
                <a:cs typeface="Arial"/>
              </a:rPr>
              <a:t>Partenaire</a:t>
            </a:r>
            <a:r>
              <a:rPr b="1" u="sng" spc="20" dirty="0" smtClean="0">
                <a:latin typeface="Verdana" panose="020B0604030504040204" pitchFamily="34" charset="0"/>
                <a:ea typeface="Verdana" panose="020B0604030504040204" pitchFamily="34" charset="0"/>
                <a:cs typeface="Arial"/>
              </a:rPr>
              <a:t> </a:t>
            </a:r>
            <a:r>
              <a:rPr lang="fr-FR" b="1" u="sng" spc="-45" dirty="0" smtClean="0">
                <a:latin typeface="Verdana" panose="020B0604030504040204" pitchFamily="34" charset="0"/>
                <a:ea typeface="Verdana" panose="020B0604030504040204" pitchFamily="34" charset="0"/>
                <a:cs typeface="Arial"/>
              </a:rPr>
              <a:t>en Belgique </a:t>
            </a:r>
            <a:r>
              <a:rPr b="1" u="sng" spc="-10" dirty="0" smtClean="0">
                <a:latin typeface="Verdana" panose="020B0604030504040204" pitchFamily="34" charset="0"/>
                <a:ea typeface="Verdana" panose="020B0604030504040204" pitchFamily="34" charset="0"/>
                <a:cs typeface="Arial"/>
              </a:rPr>
              <a:t>: </a:t>
            </a:r>
            <a:r>
              <a:rPr b="1" spc="5" dirty="0">
                <a:latin typeface="Verdana" panose="020B0604030504040204" pitchFamily="34" charset="0"/>
                <a:ea typeface="Verdana" panose="020B0604030504040204" pitchFamily="34" charset="0"/>
                <a:cs typeface="Arial"/>
              </a:rPr>
              <a:t>Chaire </a:t>
            </a:r>
            <a:r>
              <a:rPr b="1" spc="55" dirty="0">
                <a:latin typeface="Verdana" panose="020B0604030504040204" pitchFamily="34" charset="0"/>
                <a:ea typeface="Verdana" panose="020B0604030504040204" pitchFamily="34" charset="0"/>
                <a:cs typeface="Arial"/>
              </a:rPr>
              <a:t>Mahmoud </a:t>
            </a:r>
            <a:r>
              <a:rPr b="1" spc="35" dirty="0" err="1" smtClean="0">
                <a:latin typeface="Verdana" panose="020B0604030504040204" pitchFamily="34" charset="0"/>
                <a:ea typeface="Verdana" panose="020B0604030504040204" pitchFamily="34" charset="0"/>
                <a:cs typeface="Arial"/>
              </a:rPr>
              <a:t>Darwich</a:t>
            </a:r>
            <a:endParaRPr lang="fr-FR" b="1" spc="35" dirty="0">
              <a:latin typeface="Verdana" panose="020B0604030504040204" pitchFamily="34" charset="0"/>
              <a:ea typeface="Verdana" panose="020B0604030504040204" pitchFamily="34" charset="0"/>
              <a:cs typeface="Arial"/>
            </a:endParaRPr>
          </a:p>
          <a:p>
            <a:pPr marL="12700" marR="6627495">
              <a:lnSpc>
                <a:spcPts val="1950"/>
              </a:lnSpc>
            </a:pPr>
            <a:r>
              <a:rPr lang="fr-FR" b="1" u="sng" spc="30" dirty="0" smtClean="0">
                <a:latin typeface="Verdana" panose="020B0604030504040204" pitchFamily="34" charset="0"/>
                <a:ea typeface="Verdana" panose="020B0604030504040204" pitchFamily="34" charset="0"/>
                <a:cs typeface="Arial"/>
              </a:rPr>
              <a:t>Partenaire </a:t>
            </a:r>
            <a:r>
              <a:rPr b="1" u="sng" spc="5" dirty="0" err="1" smtClean="0">
                <a:latin typeface="Verdana" panose="020B0604030504040204" pitchFamily="34" charset="0"/>
                <a:ea typeface="Verdana" panose="020B0604030504040204" pitchFamily="34" charset="0"/>
                <a:cs typeface="Arial"/>
              </a:rPr>
              <a:t>en</a:t>
            </a:r>
            <a:r>
              <a:rPr b="1" u="sng" spc="5" dirty="0" smtClean="0">
                <a:latin typeface="Verdana" panose="020B0604030504040204" pitchFamily="34" charset="0"/>
                <a:ea typeface="Verdana" panose="020B0604030504040204" pitchFamily="34" charset="0"/>
                <a:cs typeface="Arial"/>
              </a:rPr>
              <a:t> </a:t>
            </a:r>
            <a:r>
              <a:rPr b="1" u="sng" spc="25" dirty="0">
                <a:latin typeface="Verdana" panose="020B0604030504040204" pitchFamily="34" charset="0"/>
                <a:ea typeface="Verdana" panose="020B0604030504040204" pitchFamily="34" charset="0"/>
                <a:cs typeface="Arial"/>
              </a:rPr>
              <a:t>Tunisie </a:t>
            </a:r>
            <a:r>
              <a:rPr b="1" u="sng" spc="-10" dirty="0">
                <a:latin typeface="Verdana" panose="020B0604030504040204" pitchFamily="34" charset="0"/>
                <a:ea typeface="Verdana" panose="020B0604030504040204" pitchFamily="34" charset="0"/>
                <a:cs typeface="Arial"/>
              </a:rPr>
              <a:t>: </a:t>
            </a:r>
            <a:r>
              <a:rPr b="1" spc="40" dirty="0">
                <a:latin typeface="Verdana" panose="020B0604030504040204" pitchFamily="34" charset="0"/>
                <a:ea typeface="Verdana" panose="020B0604030504040204" pitchFamily="34" charset="0"/>
                <a:cs typeface="Arial"/>
              </a:rPr>
              <a:t>Journées </a:t>
            </a:r>
            <a:r>
              <a:rPr b="1" spc="25" dirty="0">
                <a:latin typeface="Verdana" panose="020B0604030504040204" pitchFamily="34" charset="0"/>
                <a:ea typeface="Verdana" panose="020B0604030504040204" pitchFamily="34" charset="0"/>
                <a:cs typeface="Arial"/>
              </a:rPr>
              <a:t>Chorégraphiques </a:t>
            </a:r>
            <a:r>
              <a:rPr b="1" spc="5" dirty="0">
                <a:latin typeface="Verdana" panose="020B0604030504040204" pitchFamily="34" charset="0"/>
                <a:ea typeface="Verdana" panose="020B0604030504040204" pitchFamily="34" charset="0"/>
                <a:cs typeface="Arial"/>
              </a:rPr>
              <a:t>de </a:t>
            </a:r>
            <a:r>
              <a:rPr b="1" spc="20" dirty="0">
                <a:latin typeface="Verdana" panose="020B0604030504040204" pitchFamily="34" charset="0"/>
                <a:ea typeface="Verdana" panose="020B0604030504040204" pitchFamily="34" charset="0"/>
                <a:cs typeface="Arial"/>
              </a:rPr>
              <a:t>Carthage </a:t>
            </a:r>
            <a:r>
              <a:rPr b="1" spc="250" dirty="0" smtClean="0">
                <a:latin typeface="Verdana" panose="020B0604030504040204" pitchFamily="34" charset="0"/>
                <a:ea typeface="Verdana" panose="020B0604030504040204" pitchFamily="34" charset="0"/>
                <a:cs typeface="Arial"/>
              </a:rPr>
              <a:t>–</a:t>
            </a:r>
            <a:endParaRPr lang="fr-FR" b="1" spc="250" dirty="0" smtClean="0">
              <a:latin typeface="Verdana" panose="020B0604030504040204" pitchFamily="34" charset="0"/>
              <a:ea typeface="Verdana" panose="020B0604030504040204" pitchFamily="34" charset="0"/>
              <a:cs typeface="Arial"/>
            </a:endParaRPr>
          </a:p>
          <a:p>
            <a:pPr marL="12700" marR="6627495">
              <a:lnSpc>
                <a:spcPts val="1950"/>
              </a:lnSpc>
            </a:pPr>
            <a:r>
              <a:rPr b="1" u="sng" spc="20" dirty="0" smtClean="0">
                <a:latin typeface="Verdana" panose="020B0604030504040204" pitchFamily="34" charset="0"/>
                <a:ea typeface="Verdana" panose="020B0604030504040204" pitchFamily="34" charset="0"/>
                <a:cs typeface="Arial"/>
              </a:rPr>
              <a:t>Lieu</a:t>
            </a:r>
            <a:r>
              <a:rPr b="1" u="sng" spc="-10" dirty="0" smtClean="0">
                <a:latin typeface="Verdana" panose="020B0604030504040204" pitchFamily="34" charset="0"/>
                <a:ea typeface="Verdana" panose="020B0604030504040204" pitchFamily="34" charset="0"/>
                <a:cs typeface="Arial"/>
              </a:rPr>
              <a:t> </a:t>
            </a:r>
            <a:r>
              <a:rPr b="1" u="sng" spc="55" dirty="0">
                <a:latin typeface="Verdana" panose="020B0604030504040204" pitchFamily="34" charset="0"/>
                <a:ea typeface="Verdana" panose="020B0604030504040204" pitchFamily="34" charset="0"/>
                <a:cs typeface="Arial"/>
              </a:rPr>
              <a:t>et</a:t>
            </a:r>
            <a:r>
              <a:rPr b="1" u="sng" spc="-10" dirty="0">
                <a:latin typeface="Verdana" panose="020B0604030504040204" pitchFamily="34" charset="0"/>
                <a:ea typeface="Verdana" panose="020B0604030504040204" pitchFamily="34" charset="0"/>
                <a:cs typeface="Arial"/>
              </a:rPr>
              <a:t> </a:t>
            </a:r>
            <a:r>
              <a:rPr b="1" u="sng" spc="40" dirty="0">
                <a:latin typeface="Verdana" panose="020B0604030504040204" pitchFamily="34" charset="0"/>
                <a:ea typeface="Verdana" panose="020B0604030504040204" pitchFamily="34" charset="0"/>
                <a:cs typeface="Arial"/>
              </a:rPr>
              <a:t>dates</a:t>
            </a:r>
            <a:r>
              <a:rPr b="1" u="sng" spc="-10" dirty="0">
                <a:latin typeface="Verdana" panose="020B0604030504040204" pitchFamily="34" charset="0"/>
                <a:ea typeface="Verdana" panose="020B0604030504040204" pitchFamily="34" charset="0"/>
                <a:cs typeface="Arial"/>
              </a:rPr>
              <a:t> </a:t>
            </a:r>
            <a:r>
              <a:rPr b="1" u="sng" spc="65" dirty="0">
                <a:latin typeface="Verdana" panose="020B0604030504040204" pitchFamily="34" charset="0"/>
                <a:ea typeface="Verdana" panose="020B0604030504040204" pitchFamily="34" charset="0"/>
                <a:cs typeface="Arial"/>
              </a:rPr>
              <a:t>activité</a:t>
            </a:r>
            <a:r>
              <a:rPr b="1" u="sng" spc="-10" dirty="0">
                <a:latin typeface="Verdana" panose="020B0604030504040204" pitchFamily="34" charset="0"/>
                <a:ea typeface="Verdana" panose="020B0604030504040204" pitchFamily="34" charset="0"/>
                <a:cs typeface="Arial"/>
              </a:rPr>
              <a:t> : </a:t>
            </a:r>
            <a:r>
              <a:rPr lang="fr-FR" b="1" spc="35" dirty="0" smtClean="0">
                <a:latin typeface="Verdana" panose="020B0604030504040204" pitchFamily="34" charset="0"/>
                <a:ea typeface="Verdana" panose="020B0604030504040204" pitchFamily="34" charset="0"/>
                <a:cs typeface="Arial"/>
              </a:rPr>
              <a:t>04-07 juin </a:t>
            </a:r>
            <a:r>
              <a:rPr b="1" spc="-5" dirty="0" smtClean="0">
                <a:latin typeface="Verdana" panose="020B0604030504040204" pitchFamily="34" charset="0"/>
                <a:ea typeface="Verdana" panose="020B0604030504040204" pitchFamily="34" charset="0"/>
                <a:cs typeface="Arial"/>
              </a:rPr>
              <a:t>à</a:t>
            </a:r>
            <a:r>
              <a:rPr b="1" spc="-10" dirty="0" smtClean="0">
                <a:latin typeface="Verdana" panose="020B0604030504040204" pitchFamily="34" charset="0"/>
                <a:ea typeface="Verdana" panose="020B0604030504040204" pitchFamily="34" charset="0"/>
                <a:cs typeface="Arial"/>
              </a:rPr>
              <a:t> </a:t>
            </a:r>
            <a:r>
              <a:rPr b="1" spc="25" dirty="0">
                <a:latin typeface="Verdana" panose="020B0604030504040204" pitchFamily="34" charset="0"/>
                <a:ea typeface="Verdana" panose="020B0604030504040204" pitchFamily="34" charset="0"/>
                <a:cs typeface="Arial"/>
              </a:rPr>
              <a:t>Tunis</a:t>
            </a:r>
            <a:r>
              <a:rPr b="1" spc="-10" dirty="0">
                <a:latin typeface="Verdana" panose="020B0604030504040204" pitchFamily="34" charset="0"/>
                <a:ea typeface="Verdana" panose="020B0604030504040204" pitchFamily="34" charset="0"/>
                <a:cs typeface="Arial"/>
              </a:rPr>
              <a:t> </a:t>
            </a:r>
            <a:r>
              <a:rPr lang="fr-FR" b="1" spc="250" dirty="0" smtClean="0">
                <a:latin typeface="Verdana" panose="020B0604030504040204" pitchFamily="34" charset="0"/>
                <a:ea typeface="Verdana" panose="020B0604030504040204" pitchFamily="34" charset="0"/>
                <a:cs typeface="Arial"/>
              </a:rPr>
              <a:t>/ 27-29 aout 2021 </a:t>
            </a:r>
            <a:r>
              <a:rPr lang="fr-FR" b="1" spc="250" dirty="0" smtClean="0">
                <a:latin typeface="Verdana" panose="020B0604030504040204" pitchFamily="34" charset="0"/>
                <a:ea typeface="Verdana" panose="020B0604030504040204" pitchFamily="34" charset="0"/>
                <a:cs typeface="Arial"/>
              </a:rPr>
              <a:t>L’intime festival </a:t>
            </a:r>
            <a:r>
              <a:rPr b="1" spc="35" dirty="0" smtClean="0">
                <a:latin typeface="Verdana" panose="020B0604030504040204" pitchFamily="34" charset="0"/>
                <a:ea typeface="Verdana" panose="020B0604030504040204" pitchFamily="34" charset="0"/>
                <a:cs typeface="Arial"/>
              </a:rPr>
              <a:t>Namur</a:t>
            </a:r>
            <a:r>
              <a:rPr b="1" spc="-10" dirty="0" smtClean="0">
                <a:latin typeface="Verdana" panose="020B0604030504040204" pitchFamily="34" charset="0"/>
                <a:ea typeface="Verdana" panose="020B0604030504040204" pitchFamily="34" charset="0"/>
                <a:cs typeface="Arial"/>
              </a:rPr>
              <a:t> </a:t>
            </a:r>
            <a:r>
              <a:rPr b="1" spc="250" dirty="0">
                <a:latin typeface="Verdana" panose="020B0604030504040204" pitchFamily="34" charset="0"/>
                <a:ea typeface="Verdana" panose="020B0604030504040204" pitchFamily="34" charset="0"/>
                <a:cs typeface="Arial"/>
              </a:rPr>
              <a:t>–</a:t>
            </a:r>
            <a:r>
              <a:rPr b="1" spc="-10" dirty="0">
                <a:latin typeface="Verdana" panose="020B0604030504040204" pitchFamily="34" charset="0"/>
                <a:ea typeface="Verdana" panose="020B0604030504040204" pitchFamily="34" charset="0"/>
                <a:cs typeface="Arial"/>
              </a:rPr>
              <a:t> </a:t>
            </a:r>
            <a:r>
              <a:rPr b="1" spc="-10" dirty="0" smtClean="0">
                <a:latin typeface="Verdana" panose="020B0604030504040204" pitchFamily="34" charset="0"/>
                <a:ea typeface="Verdana" panose="020B0604030504040204" pitchFamily="34" charset="0"/>
                <a:cs typeface="Arial"/>
              </a:rPr>
              <a:t> </a:t>
            </a:r>
            <a:r>
              <a:rPr b="1" spc="-5" dirty="0" smtClean="0">
                <a:latin typeface="Verdana" panose="020B0604030504040204" pitchFamily="34" charset="0"/>
                <a:ea typeface="Verdana" panose="020B0604030504040204" pitchFamily="34" charset="0"/>
                <a:cs typeface="Arial"/>
              </a:rPr>
              <a:t>à</a:t>
            </a:r>
            <a:r>
              <a:rPr lang="fr-FR" b="1" spc="-10" dirty="0">
                <a:latin typeface="Verdana" panose="020B0604030504040204" pitchFamily="34" charset="0"/>
                <a:ea typeface="Verdana" panose="020B0604030504040204" pitchFamily="34" charset="0"/>
                <a:cs typeface="Arial"/>
              </a:rPr>
              <a:t> </a:t>
            </a:r>
            <a:r>
              <a:rPr b="1" spc="15" dirty="0" err="1" smtClean="0">
                <a:latin typeface="Verdana" panose="020B0604030504040204" pitchFamily="34" charset="0"/>
                <a:ea typeface="Verdana" panose="020B0604030504040204" pitchFamily="34" charset="0"/>
                <a:cs typeface="Arial"/>
              </a:rPr>
              <a:t>Bozar</a:t>
            </a:r>
            <a:r>
              <a:rPr b="1" spc="-10" dirty="0" smtClean="0">
                <a:latin typeface="Verdana" panose="020B0604030504040204" pitchFamily="34" charset="0"/>
                <a:ea typeface="Verdana" panose="020B0604030504040204" pitchFamily="34" charset="0"/>
                <a:cs typeface="Arial"/>
              </a:rPr>
              <a:t> </a:t>
            </a:r>
            <a:r>
              <a:rPr b="1" spc="30" dirty="0">
                <a:latin typeface="Verdana" panose="020B0604030504040204" pitchFamily="34" charset="0"/>
                <a:ea typeface="Verdana" panose="020B0604030504040204" pitchFamily="34" charset="0"/>
                <a:cs typeface="Arial"/>
              </a:rPr>
              <a:t>(Bruxelles) </a:t>
            </a:r>
            <a:endParaRPr lang="fr-FR" b="1" spc="30" dirty="0" smtClean="0">
              <a:latin typeface="Verdana" panose="020B0604030504040204" pitchFamily="34" charset="0"/>
              <a:ea typeface="Verdana" panose="020B0604030504040204" pitchFamily="34" charset="0"/>
              <a:cs typeface="Arial"/>
            </a:endParaRPr>
          </a:p>
          <a:p>
            <a:pPr marL="12700" marR="5034915">
              <a:lnSpc>
                <a:spcPts val="1950"/>
              </a:lnSpc>
              <a:spcBef>
                <a:spcPts val="5"/>
              </a:spcBef>
            </a:pPr>
            <a:endParaRPr b="1" dirty="0">
              <a:latin typeface="Verdana" panose="020B0604030504040204" pitchFamily="34" charset="0"/>
              <a:ea typeface="Verdana" panose="020B0604030504040204" pitchFamily="34" charset="0"/>
              <a:cs typeface="Arial"/>
            </a:endParaRPr>
          </a:p>
          <a:p>
            <a:pPr marL="12700">
              <a:lnSpc>
                <a:spcPts val="1905"/>
              </a:lnSpc>
            </a:pPr>
            <a:r>
              <a:rPr b="1" spc="35" dirty="0">
                <a:latin typeface="Verdana" panose="020B0604030504040204" pitchFamily="34" charset="0"/>
                <a:ea typeface="Verdana" panose="020B0604030504040204" pitchFamily="34" charset="0"/>
                <a:cs typeface="Arial"/>
              </a:rPr>
              <a:t>Site </a:t>
            </a:r>
            <a:r>
              <a:rPr b="1" spc="30" dirty="0">
                <a:latin typeface="Verdana" panose="020B0604030504040204" pitchFamily="34" charset="0"/>
                <a:ea typeface="Verdana" panose="020B0604030504040204" pitchFamily="34" charset="0"/>
                <a:cs typeface="Arial"/>
              </a:rPr>
              <a:t>web </a:t>
            </a:r>
            <a:r>
              <a:rPr b="1" spc="-10" dirty="0">
                <a:latin typeface="Verdana" panose="020B0604030504040204" pitchFamily="34" charset="0"/>
                <a:ea typeface="Verdana" panose="020B0604030504040204" pitchFamily="34" charset="0"/>
                <a:cs typeface="Arial"/>
              </a:rPr>
              <a:t>:</a:t>
            </a:r>
            <a:r>
              <a:rPr b="1" spc="-114" dirty="0">
                <a:latin typeface="Verdana" panose="020B0604030504040204" pitchFamily="34" charset="0"/>
                <a:ea typeface="Verdana" panose="020B0604030504040204" pitchFamily="34" charset="0"/>
                <a:cs typeface="Arial"/>
              </a:rPr>
              <a:t> </a:t>
            </a:r>
            <a:r>
              <a:rPr b="1" spc="60" dirty="0">
                <a:latin typeface="Verdana" panose="020B0604030504040204" pitchFamily="34" charset="0"/>
                <a:ea typeface="Verdana" panose="020B0604030504040204" pitchFamily="34" charset="0"/>
                <a:cs typeface="Arial"/>
                <a:hlinkClick r:id="rId5"/>
              </a:rPr>
              <a:t>http://www.mahmouddarwishchair.org</a:t>
            </a:r>
            <a:endParaRPr b="1" dirty="0">
              <a:latin typeface="Verdana" panose="020B0604030504040204" pitchFamily="34" charset="0"/>
              <a:ea typeface="Verdana" panose="020B0604030504040204" pitchFamily="34" charset="0"/>
              <a:cs typeface="Arial"/>
            </a:endParaRPr>
          </a:p>
        </p:txBody>
      </p:sp>
    </p:spTree>
    <p:extLst>
      <p:ext uri="{BB962C8B-B14F-4D97-AF65-F5344CB8AC3E}">
        <p14:creationId xmlns:p14="http://schemas.microsoft.com/office/powerpoint/2010/main" val="2577434854"/>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object 4"/>
          <p:cNvSpPr/>
          <p:nvPr/>
        </p:nvSpPr>
        <p:spPr>
          <a:xfrm>
            <a:off x="16824934" y="632633"/>
            <a:ext cx="2373811" cy="1331650"/>
          </a:xfrm>
          <a:prstGeom prst="rect">
            <a:avLst/>
          </a:prstGeom>
          <a:blipFill>
            <a:blip r:embed="rId2" cstate="print"/>
            <a:stretch>
              <a:fillRect/>
            </a:stretch>
          </a:blipFill>
        </p:spPr>
        <p:txBody>
          <a:bodyPr wrap="square" lIns="0" tIns="0" rIns="0" bIns="0" rtlCol="0"/>
          <a:lstStyle/>
          <a:p>
            <a:endParaRPr/>
          </a:p>
        </p:txBody>
      </p:sp>
      <p:sp>
        <p:nvSpPr>
          <p:cNvPr id="8" name="Espace réservé de la date 7"/>
          <p:cNvSpPr>
            <a:spLocks noGrp="1"/>
          </p:cNvSpPr>
          <p:nvPr>
            <p:ph type="dt" sz="half" idx="6"/>
          </p:nvPr>
        </p:nvSpPr>
        <p:spPr/>
        <p:txBody>
          <a:bodyPr/>
          <a:lstStyle/>
          <a:p>
            <a:fld id="{FB4ABACA-9340-41D6-9E9F-1E7F27483D3C}" type="datetime1">
              <a:rPr lang="fr-FR" smtClean="0"/>
              <a:t>03/02/2021</a:t>
            </a:fld>
            <a:endParaRPr lang="en-US"/>
          </a:p>
        </p:txBody>
      </p:sp>
      <p:sp>
        <p:nvSpPr>
          <p:cNvPr id="10" name="Espace réservé du numéro de diapositive 9"/>
          <p:cNvSpPr>
            <a:spLocks noGrp="1"/>
          </p:cNvSpPr>
          <p:nvPr>
            <p:ph type="sldNum" sz="quarter" idx="7"/>
          </p:nvPr>
        </p:nvSpPr>
        <p:spPr/>
        <p:txBody>
          <a:bodyPr/>
          <a:lstStyle/>
          <a:p>
            <a:fld id="{B6F15528-21DE-4FAA-801E-634DDDAF4B2B}" type="slidenum">
              <a:rPr lang="fr-FR" smtClean="0"/>
              <a:pPr/>
              <a:t>26</a:t>
            </a:fld>
            <a:endParaRPr lang="fr-FR"/>
          </a:p>
        </p:txBody>
      </p:sp>
      <p:pic>
        <p:nvPicPr>
          <p:cNvPr id="11" name="Picture 4" descr="C:\Délégation Wallonies Bruxelles\Communication\TEM\LOGO TEM 2020-202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84250" y="520042"/>
            <a:ext cx="3124200" cy="2037994"/>
          </a:xfrm>
          <a:prstGeom prst="rect">
            <a:avLst/>
          </a:prstGeom>
          <a:noFill/>
          <a:extLst>
            <a:ext uri="{909E8E84-426E-40DD-AFC4-6F175D3DCCD1}">
              <a14:hiddenFill xmlns:a14="http://schemas.microsoft.com/office/drawing/2010/main">
                <a:solidFill>
                  <a:srgbClr val="FFFFFF"/>
                </a:solidFill>
              </a14:hiddenFill>
            </a:ext>
          </a:extLst>
        </p:spPr>
      </p:pic>
      <p:sp>
        <p:nvSpPr>
          <p:cNvPr id="16" name="object 3"/>
          <p:cNvSpPr/>
          <p:nvPr/>
        </p:nvSpPr>
        <p:spPr>
          <a:xfrm>
            <a:off x="4975924" y="2193359"/>
            <a:ext cx="14448726" cy="8006708"/>
          </a:xfrm>
          <a:prstGeom prst="rect">
            <a:avLst/>
          </a:prstGeom>
        </p:spPr>
        <p:style>
          <a:lnRef idx="2">
            <a:schemeClr val="dk1"/>
          </a:lnRef>
          <a:fillRef idx="1">
            <a:schemeClr val="lt1"/>
          </a:fillRef>
          <a:effectRef idx="0">
            <a:schemeClr val="dk1"/>
          </a:effectRef>
          <a:fontRef idx="minor">
            <a:schemeClr val="dk1"/>
          </a:fontRef>
        </p:style>
        <p:txBody>
          <a:bodyPr wrap="square" lIns="0" tIns="0" rIns="0" bIns="0" rtlCol="0"/>
          <a:lstStyle/>
          <a:p>
            <a:endParaRPr/>
          </a:p>
        </p:txBody>
      </p:sp>
      <p:pic>
        <p:nvPicPr>
          <p:cNvPr id="4098" name="Picture 2" descr="ULB Brussels: 'SOLIDARITY FELLOWSHIP' FOR RESEARCHERS AT RISK - ALL  DISCIPLINES • European Platform of Women Scientists EPWS"/>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3675" y="3214488"/>
            <a:ext cx="4599372" cy="2540505"/>
          </a:xfrm>
          <a:prstGeom prst="rect">
            <a:avLst/>
          </a:prstGeom>
          <a:noFill/>
          <a:extLst>
            <a:ext uri="{909E8E84-426E-40DD-AFC4-6F175D3DCCD1}">
              <a14:hiddenFill xmlns:a14="http://schemas.microsoft.com/office/drawing/2010/main">
                <a:solidFill>
                  <a:srgbClr val="FFFFFF"/>
                </a:solidFill>
              </a14:hiddenFill>
            </a:ext>
          </a:extLst>
        </p:spPr>
      </p:pic>
      <p:sp>
        <p:nvSpPr>
          <p:cNvPr id="13" name="object 5"/>
          <p:cNvSpPr txBox="1"/>
          <p:nvPr/>
        </p:nvSpPr>
        <p:spPr>
          <a:xfrm>
            <a:off x="5231103" y="2259047"/>
            <a:ext cx="14193547" cy="7941020"/>
          </a:xfrm>
          <a:prstGeom prst="rect">
            <a:avLst/>
          </a:prstGeom>
        </p:spPr>
        <p:txBody>
          <a:bodyPr vert="horz" wrap="square" lIns="0" tIns="12065" rIns="0" bIns="0" rtlCol="0">
            <a:spAutoFit/>
          </a:bodyPr>
          <a:lstStyle/>
          <a:p>
            <a:pPr marL="24765" marR="12700" algn="ctr">
              <a:lnSpc>
                <a:spcPct val="115399"/>
              </a:lnSpc>
              <a:spcBef>
                <a:spcPts val="95"/>
              </a:spcBef>
            </a:pPr>
            <a:endParaRPr lang="fr-FR" sz="2000" b="1" spc="-80" dirty="0" smtClean="0">
              <a:latin typeface="Verdana" panose="020B0604030504040204" pitchFamily="34" charset="0"/>
              <a:ea typeface="Verdana" panose="020B0604030504040204" pitchFamily="34" charset="0"/>
              <a:cs typeface="Arial"/>
            </a:endParaRPr>
          </a:p>
          <a:p>
            <a:pPr marL="24765" marR="12700" algn="ctr">
              <a:lnSpc>
                <a:spcPct val="115399"/>
              </a:lnSpc>
              <a:spcBef>
                <a:spcPts val="95"/>
              </a:spcBef>
            </a:pPr>
            <a:r>
              <a:rPr sz="2800" b="1" spc="-80" dirty="0" smtClean="0">
                <a:latin typeface="Verdana" panose="020B0604030504040204" pitchFamily="34" charset="0"/>
                <a:ea typeface="Verdana" panose="020B0604030504040204" pitchFamily="34" charset="0"/>
                <a:cs typeface="Arial"/>
              </a:rPr>
              <a:t>JEUNES </a:t>
            </a:r>
            <a:r>
              <a:rPr sz="2800" b="1" spc="-45" dirty="0">
                <a:latin typeface="Verdana" panose="020B0604030504040204" pitchFamily="34" charset="0"/>
                <a:ea typeface="Verdana" panose="020B0604030504040204" pitchFamily="34" charset="0"/>
                <a:cs typeface="Arial"/>
              </a:rPr>
              <a:t>TUNISIENS </a:t>
            </a:r>
            <a:r>
              <a:rPr sz="2800" b="1" spc="-120" dirty="0">
                <a:latin typeface="Verdana" panose="020B0604030504040204" pitchFamily="34" charset="0"/>
                <a:ea typeface="Verdana" panose="020B0604030504040204" pitchFamily="34" charset="0"/>
                <a:cs typeface="Arial"/>
              </a:rPr>
              <a:t>EN </a:t>
            </a:r>
            <a:r>
              <a:rPr sz="2800" b="1" spc="-140" dirty="0">
                <a:latin typeface="Verdana" panose="020B0604030504040204" pitchFamily="34" charset="0"/>
                <a:ea typeface="Verdana" panose="020B0604030504040204" pitchFamily="34" charset="0"/>
                <a:cs typeface="Arial"/>
              </a:rPr>
              <a:t>BELGIQUE </a:t>
            </a:r>
            <a:r>
              <a:rPr sz="2800" b="1" spc="-75" dirty="0">
                <a:latin typeface="Verdana" panose="020B0604030504040204" pitchFamily="34" charset="0"/>
                <a:ea typeface="Verdana" panose="020B0604030504040204" pitchFamily="34" charset="0"/>
                <a:cs typeface="Arial"/>
              </a:rPr>
              <a:t>: </a:t>
            </a:r>
            <a:r>
              <a:rPr sz="2800" b="1" spc="-245" dirty="0">
                <a:latin typeface="Verdana" panose="020B0604030504040204" pitchFamily="34" charset="0"/>
                <a:ea typeface="Verdana" panose="020B0604030504040204" pitchFamily="34" charset="0"/>
                <a:cs typeface="Arial"/>
              </a:rPr>
              <a:t>L’ART </a:t>
            </a:r>
            <a:r>
              <a:rPr sz="2800" b="1" spc="-140" dirty="0">
                <a:latin typeface="Verdana" panose="020B0604030504040204" pitchFamily="34" charset="0"/>
                <a:ea typeface="Verdana" panose="020B0604030504040204" pitchFamily="34" charset="0"/>
                <a:cs typeface="Arial"/>
              </a:rPr>
              <a:t>ENTRE </a:t>
            </a:r>
            <a:r>
              <a:rPr sz="2800" b="1" spc="-70" dirty="0">
                <a:latin typeface="Verdana" panose="020B0604030504040204" pitchFamily="34" charset="0"/>
                <a:ea typeface="Verdana" panose="020B0604030504040204" pitchFamily="34" charset="0"/>
                <a:cs typeface="Arial"/>
              </a:rPr>
              <a:t>MOUVEMENTS </a:t>
            </a:r>
            <a:r>
              <a:rPr sz="2800" b="1" spc="-145" dirty="0">
                <a:latin typeface="Verdana" panose="020B0604030504040204" pitchFamily="34" charset="0"/>
                <a:ea typeface="Verdana" panose="020B0604030504040204" pitchFamily="34" charset="0"/>
                <a:cs typeface="Arial"/>
              </a:rPr>
              <a:t>ET  </a:t>
            </a:r>
            <a:r>
              <a:rPr sz="2800" b="1" spc="-100" dirty="0">
                <a:latin typeface="Verdana" panose="020B0604030504040204" pitchFamily="34" charset="0"/>
                <a:ea typeface="Verdana" panose="020B0604030504040204" pitchFamily="34" charset="0"/>
                <a:cs typeface="Arial"/>
              </a:rPr>
              <a:t>RÉVOLUTIONS</a:t>
            </a:r>
            <a:endParaRPr sz="2800" dirty="0">
              <a:latin typeface="Verdana" panose="020B0604030504040204" pitchFamily="34" charset="0"/>
              <a:ea typeface="Verdana" panose="020B0604030504040204" pitchFamily="34" charset="0"/>
              <a:cs typeface="Arial"/>
            </a:endParaRPr>
          </a:p>
          <a:p>
            <a:pPr>
              <a:lnSpc>
                <a:spcPct val="100000"/>
              </a:lnSpc>
              <a:spcBef>
                <a:spcPts val="30"/>
              </a:spcBef>
            </a:pPr>
            <a:endParaRPr sz="2400" dirty="0">
              <a:latin typeface="Verdana" panose="020B0604030504040204" pitchFamily="34" charset="0"/>
              <a:ea typeface="Verdana" panose="020B0604030504040204" pitchFamily="34" charset="0"/>
              <a:cs typeface="Times New Roman"/>
            </a:endParaRPr>
          </a:p>
          <a:p>
            <a:pPr marL="12700" marR="5080" algn="just">
              <a:lnSpc>
                <a:spcPts val="2600"/>
              </a:lnSpc>
            </a:pPr>
            <a:r>
              <a:rPr sz="2400" spc="-25" dirty="0" err="1" smtClean="0">
                <a:latin typeface="Verdana" panose="020B0604030504040204" pitchFamily="34" charset="0"/>
                <a:ea typeface="Verdana" panose="020B0604030504040204" pitchFamily="34" charset="0"/>
                <a:cs typeface="Arial"/>
              </a:rPr>
              <a:t>L’art</a:t>
            </a:r>
            <a:r>
              <a:rPr sz="2400" spc="-25" dirty="0" smtClean="0">
                <a:latin typeface="Verdana" panose="020B0604030504040204" pitchFamily="34" charset="0"/>
                <a:ea typeface="Verdana" panose="020B0604030504040204" pitchFamily="34" charset="0"/>
                <a:cs typeface="Arial"/>
              </a:rPr>
              <a:t> </a:t>
            </a:r>
            <a:r>
              <a:rPr sz="2400" spc="35" dirty="0" smtClean="0">
                <a:latin typeface="Verdana" panose="020B0604030504040204" pitchFamily="34" charset="0"/>
                <a:ea typeface="Verdana" panose="020B0604030504040204" pitchFamily="34" charset="0"/>
                <a:cs typeface="Arial"/>
              </a:rPr>
              <a:t>entre </a:t>
            </a:r>
            <a:r>
              <a:rPr sz="2400" spc="60" dirty="0" err="1" smtClean="0">
                <a:latin typeface="Verdana" panose="020B0604030504040204" pitchFamily="34" charset="0"/>
                <a:ea typeface="Verdana" panose="020B0604030504040204" pitchFamily="34" charset="0"/>
                <a:cs typeface="Arial"/>
              </a:rPr>
              <a:t>mouvements</a:t>
            </a:r>
            <a:r>
              <a:rPr sz="2400" spc="60" dirty="0" smtClean="0">
                <a:latin typeface="Verdana" panose="020B0604030504040204" pitchFamily="34" charset="0"/>
                <a:ea typeface="Verdana" panose="020B0604030504040204" pitchFamily="34" charset="0"/>
                <a:cs typeface="Arial"/>
              </a:rPr>
              <a:t> et </a:t>
            </a:r>
            <a:r>
              <a:rPr sz="2400" spc="55" dirty="0" err="1" smtClean="0">
                <a:latin typeface="Verdana" panose="020B0604030504040204" pitchFamily="34" charset="0"/>
                <a:ea typeface="Verdana" panose="020B0604030504040204" pitchFamily="34" charset="0"/>
                <a:cs typeface="Arial"/>
              </a:rPr>
              <a:t>révolutions</a:t>
            </a:r>
            <a:r>
              <a:rPr sz="2400" spc="55" dirty="0" smtClean="0">
                <a:latin typeface="Verdana" panose="020B0604030504040204" pitchFamily="34" charset="0"/>
                <a:ea typeface="Verdana" panose="020B0604030504040204" pitchFamily="34" charset="0"/>
                <a:cs typeface="Arial"/>
              </a:rPr>
              <a:t> </a:t>
            </a:r>
            <a:r>
              <a:rPr sz="2400" spc="35" dirty="0" smtClean="0">
                <a:latin typeface="Verdana" panose="020B0604030504040204" pitchFamily="34" charset="0"/>
                <a:ea typeface="Verdana" panose="020B0604030504040204" pitchFamily="34" charset="0"/>
                <a:cs typeface="Arial"/>
              </a:rPr>
              <a:t>vise </a:t>
            </a:r>
            <a:r>
              <a:rPr sz="2400" dirty="0" smtClean="0">
                <a:latin typeface="Verdana" panose="020B0604030504040204" pitchFamily="34" charset="0"/>
                <a:ea typeface="Verdana" panose="020B0604030504040204" pitchFamily="34" charset="0"/>
                <a:cs typeface="Arial"/>
              </a:rPr>
              <a:t>à </a:t>
            </a:r>
            <a:r>
              <a:rPr sz="2400" spc="15" dirty="0" err="1" smtClean="0">
                <a:latin typeface="Verdana" panose="020B0604030504040204" pitchFamily="34" charset="0"/>
                <a:ea typeface="Verdana" panose="020B0604030504040204" pitchFamily="34" charset="0"/>
                <a:cs typeface="Arial"/>
              </a:rPr>
              <a:t>créer</a:t>
            </a:r>
            <a:r>
              <a:rPr sz="2400" spc="15" dirty="0" smtClean="0">
                <a:latin typeface="Verdana" panose="020B0604030504040204" pitchFamily="34" charset="0"/>
                <a:ea typeface="Verdana" panose="020B0604030504040204" pitchFamily="34" charset="0"/>
                <a:cs typeface="Arial"/>
              </a:rPr>
              <a:t> </a:t>
            </a:r>
            <a:r>
              <a:rPr sz="2400" spc="25" dirty="0" smtClean="0">
                <a:latin typeface="Verdana" panose="020B0604030504040204" pitchFamily="34" charset="0"/>
                <a:ea typeface="Verdana" panose="020B0604030504040204" pitchFamily="34" charset="0"/>
                <a:cs typeface="Arial"/>
              </a:rPr>
              <a:t>des </a:t>
            </a:r>
            <a:r>
              <a:rPr sz="2400" spc="35" dirty="0" smtClean="0">
                <a:latin typeface="Verdana" panose="020B0604030504040204" pitchFamily="34" charset="0"/>
                <a:ea typeface="Verdana" panose="020B0604030504040204" pitchFamily="34" charset="0"/>
                <a:cs typeface="Arial"/>
              </a:rPr>
              <a:t>synergies entre </a:t>
            </a:r>
            <a:r>
              <a:rPr sz="2400" spc="30" dirty="0" smtClean="0">
                <a:latin typeface="Verdana" panose="020B0604030504040204" pitchFamily="34" charset="0"/>
                <a:ea typeface="Verdana" panose="020B0604030504040204" pitchFamily="34" charset="0"/>
                <a:cs typeface="Arial"/>
              </a:rPr>
              <a:t>des  </a:t>
            </a:r>
            <a:r>
              <a:rPr sz="2400" spc="45" dirty="0" err="1" smtClean="0">
                <a:latin typeface="Verdana" panose="020B0604030504040204" pitchFamily="34" charset="0"/>
                <a:ea typeface="Verdana" panose="020B0604030504040204" pitchFamily="34" charset="0"/>
                <a:cs typeface="Arial"/>
              </a:rPr>
              <a:t>réalités</a:t>
            </a:r>
            <a:r>
              <a:rPr sz="2400" spc="45" dirty="0" smtClean="0">
                <a:latin typeface="Verdana" panose="020B0604030504040204" pitchFamily="34" charset="0"/>
                <a:ea typeface="Verdana" panose="020B0604030504040204" pitchFamily="34" charset="0"/>
                <a:cs typeface="Arial"/>
              </a:rPr>
              <a:t> </a:t>
            </a:r>
            <a:r>
              <a:rPr sz="2400" spc="75" dirty="0" err="1" smtClean="0">
                <a:latin typeface="Verdana" panose="020B0604030504040204" pitchFamily="34" charset="0"/>
                <a:ea typeface="Verdana" panose="020B0604030504040204" pitchFamily="34" charset="0"/>
                <a:cs typeface="Arial"/>
              </a:rPr>
              <a:t>artistiques</a:t>
            </a:r>
            <a:r>
              <a:rPr sz="2400" spc="75" dirty="0" smtClean="0">
                <a:latin typeface="Verdana" panose="020B0604030504040204" pitchFamily="34" charset="0"/>
                <a:ea typeface="Verdana" panose="020B0604030504040204" pitchFamily="34" charset="0"/>
                <a:cs typeface="Arial"/>
              </a:rPr>
              <a:t> </a:t>
            </a:r>
            <a:r>
              <a:rPr sz="2400" spc="60" dirty="0" smtClean="0">
                <a:latin typeface="Verdana" panose="020B0604030504040204" pitchFamily="34" charset="0"/>
                <a:ea typeface="Verdana" panose="020B0604030504040204" pitchFamily="34" charset="0"/>
                <a:cs typeface="Arial"/>
              </a:rPr>
              <a:t>et  </a:t>
            </a:r>
            <a:r>
              <a:rPr sz="2400" spc="60" dirty="0" err="1" smtClean="0">
                <a:latin typeface="Verdana" panose="020B0604030504040204" pitchFamily="34" charset="0"/>
                <a:ea typeface="Verdana" panose="020B0604030504040204" pitchFamily="34" charset="0"/>
                <a:cs typeface="Arial"/>
              </a:rPr>
              <a:t>culturelles</a:t>
            </a:r>
            <a:r>
              <a:rPr sz="2400" spc="730" dirty="0" smtClean="0">
                <a:latin typeface="Verdana" panose="020B0604030504040204" pitchFamily="34" charset="0"/>
                <a:ea typeface="Verdana" panose="020B0604030504040204" pitchFamily="34" charset="0"/>
                <a:cs typeface="Arial"/>
              </a:rPr>
              <a:t> </a:t>
            </a:r>
            <a:r>
              <a:rPr sz="2400" spc="45" dirty="0" err="1" smtClean="0">
                <a:latin typeface="Verdana" panose="020B0604030504040204" pitchFamily="34" charset="0"/>
                <a:ea typeface="Verdana" panose="020B0604030504040204" pitchFamily="34" charset="0"/>
                <a:cs typeface="Arial"/>
              </a:rPr>
              <a:t>d’horizons</a:t>
            </a:r>
            <a:r>
              <a:rPr sz="2400" spc="45" dirty="0" smtClean="0">
                <a:latin typeface="Verdana" panose="020B0604030504040204" pitchFamily="34" charset="0"/>
                <a:ea typeface="Verdana" panose="020B0604030504040204" pitchFamily="34" charset="0"/>
                <a:cs typeface="Arial"/>
              </a:rPr>
              <a:t> </a:t>
            </a:r>
            <a:r>
              <a:rPr sz="2400" spc="30" dirty="0" smtClean="0">
                <a:latin typeface="Verdana" panose="020B0604030504040204" pitchFamily="34" charset="0"/>
                <a:ea typeface="Verdana" panose="020B0604030504040204" pitchFamily="34" charset="0"/>
                <a:cs typeface="Arial"/>
              </a:rPr>
              <a:t>divers.</a:t>
            </a:r>
            <a:r>
              <a:rPr lang="fr-FR" sz="2400" spc="30" dirty="0">
                <a:latin typeface="Verdana" panose="020B0604030504040204" pitchFamily="34" charset="0"/>
                <a:ea typeface="Verdana" panose="020B0604030504040204" pitchFamily="34" charset="0"/>
                <a:cs typeface="Arial"/>
              </a:rPr>
              <a:t> </a:t>
            </a:r>
            <a:r>
              <a:rPr sz="2400" spc="45" dirty="0" err="1" smtClean="0">
                <a:latin typeface="Verdana" panose="020B0604030504040204" pitchFamily="34" charset="0"/>
                <a:ea typeface="Verdana" panose="020B0604030504040204" pitchFamily="34" charset="0"/>
                <a:cs typeface="Arial"/>
              </a:rPr>
              <a:t>Différentes</a:t>
            </a:r>
            <a:r>
              <a:rPr sz="2400" spc="45" dirty="0" smtClean="0">
                <a:latin typeface="Verdana" panose="020B0604030504040204" pitchFamily="34" charset="0"/>
                <a:ea typeface="Verdana" panose="020B0604030504040204" pitchFamily="34" charset="0"/>
                <a:cs typeface="Arial"/>
              </a:rPr>
              <a:t> </a:t>
            </a:r>
            <a:r>
              <a:rPr sz="2400" spc="75" dirty="0" err="1" smtClean="0">
                <a:latin typeface="Verdana" panose="020B0604030504040204" pitchFamily="34" charset="0"/>
                <a:ea typeface="Verdana" panose="020B0604030504040204" pitchFamily="34" charset="0"/>
                <a:cs typeface="Arial"/>
              </a:rPr>
              <a:t>activités</a:t>
            </a:r>
            <a:r>
              <a:rPr sz="2400" spc="75" dirty="0" smtClean="0">
                <a:latin typeface="Verdana" panose="020B0604030504040204" pitchFamily="34" charset="0"/>
                <a:ea typeface="Verdana" panose="020B0604030504040204" pitchFamily="34" charset="0"/>
                <a:cs typeface="Arial"/>
              </a:rPr>
              <a:t>  </a:t>
            </a:r>
            <a:r>
              <a:rPr sz="2400" spc="55" dirty="0" err="1" smtClean="0">
                <a:latin typeface="Verdana" panose="020B0604030504040204" pitchFamily="34" charset="0"/>
                <a:ea typeface="Verdana" panose="020B0604030504040204" pitchFamily="34" charset="0"/>
                <a:cs typeface="Arial"/>
              </a:rPr>
              <a:t>artistiques</a:t>
            </a:r>
            <a:r>
              <a:rPr sz="2400" spc="55" dirty="0" smtClean="0">
                <a:latin typeface="Verdana" panose="020B0604030504040204" pitchFamily="34" charset="0"/>
                <a:ea typeface="Verdana" panose="020B0604030504040204" pitchFamily="34" charset="0"/>
                <a:cs typeface="Arial"/>
              </a:rPr>
              <a:t>, </a:t>
            </a:r>
            <a:r>
              <a:rPr sz="2400" spc="60" dirty="0" err="1" smtClean="0">
                <a:latin typeface="Verdana" panose="020B0604030504040204" pitchFamily="34" charset="0"/>
                <a:ea typeface="Verdana" panose="020B0604030504040204" pitchFamily="34" charset="0"/>
                <a:cs typeface="Arial"/>
              </a:rPr>
              <a:t>culturelles</a:t>
            </a:r>
            <a:r>
              <a:rPr sz="2400" spc="60" dirty="0" smtClean="0">
                <a:latin typeface="Verdana" panose="020B0604030504040204" pitchFamily="34" charset="0"/>
                <a:ea typeface="Verdana" panose="020B0604030504040204" pitchFamily="34" charset="0"/>
                <a:cs typeface="Arial"/>
              </a:rPr>
              <a:t> et </a:t>
            </a:r>
            <a:r>
              <a:rPr sz="2400" spc="70" dirty="0" err="1" smtClean="0">
                <a:latin typeface="Verdana" panose="020B0604030504040204" pitchFamily="34" charset="0"/>
                <a:ea typeface="Verdana" panose="020B0604030504040204" pitchFamily="34" charset="0"/>
                <a:cs typeface="Arial"/>
              </a:rPr>
              <a:t>d’information</a:t>
            </a:r>
            <a:r>
              <a:rPr sz="2400" spc="70" dirty="0" smtClean="0">
                <a:latin typeface="Verdana" panose="020B0604030504040204" pitchFamily="34" charset="0"/>
                <a:ea typeface="Verdana" panose="020B0604030504040204" pitchFamily="34" charset="0"/>
                <a:cs typeface="Arial"/>
              </a:rPr>
              <a:t> </a:t>
            </a:r>
            <a:r>
              <a:rPr sz="2400" spc="85" dirty="0" err="1" smtClean="0">
                <a:latin typeface="Verdana" panose="020B0604030504040204" pitchFamily="34" charset="0"/>
                <a:ea typeface="Verdana" panose="020B0604030504040204" pitchFamily="34" charset="0"/>
                <a:cs typeface="Arial"/>
              </a:rPr>
              <a:t>sont</a:t>
            </a:r>
            <a:r>
              <a:rPr sz="2400" spc="780" dirty="0" smtClean="0">
                <a:latin typeface="Verdana" panose="020B0604030504040204" pitchFamily="34" charset="0"/>
                <a:ea typeface="Verdana" panose="020B0604030504040204" pitchFamily="34" charset="0"/>
                <a:cs typeface="Arial"/>
              </a:rPr>
              <a:t> </a:t>
            </a:r>
            <a:r>
              <a:rPr sz="2400" spc="35" dirty="0" err="1" smtClean="0">
                <a:latin typeface="Verdana" panose="020B0604030504040204" pitchFamily="34" charset="0"/>
                <a:ea typeface="Verdana" panose="020B0604030504040204" pitchFamily="34" charset="0"/>
                <a:cs typeface="Arial"/>
              </a:rPr>
              <a:t>proposées</a:t>
            </a:r>
            <a:r>
              <a:rPr sz="2400" spc="35" dirty="0" smtClean="0">
                <a:latin typeface="Verdana" panose="020B0604030504040204" pitchFamily="34" charset="0"/>
                <a:ea typeface="Verdana" panose="020B0604030504040204" pitchFamily="34" charset="0"/>
                <a:cs typeface="Arial"/>
              </a:rPr>
              <a:t> </a:t>
            </a:r>
            <a:r>
              <a:rPr sz="2400" spc="-50" dirty="0" smtClean="0">
                <a:latin typeface="Verdana" panose="020B0604030504040204" pitchFamily="34" charset="0"/>
                <a:ea typeface="Verdana" panose="020B0604030504040204" pitchFamily="34" charset="0"/>
                <a:cs typeface="Arial"/>
              </a:rPr>
              <a:t>: </a:t>
            </a:r>
            <a:endParaRPr lang="fr-FR" sz="2400" spc="-50" dirty="0" smtClean="0">
              <a:latin typeface="Verdana" panose="020B0604030504040204" pitchFamily="34" charset="0"/>
              <a:ea typeface="Verdana" panose="020B0604030504040204" pitchFamily="34" charset="0"/>
              <a:cs typeface="Arial"/>
            </a:endParaRPr>
          </a:p>
          <a:p>
            <a:pPr marL="12700" marR="5080" algn="just">
              <a:lnSpc>
                <a:spcPts val="2600"/>
              </a:lnSpc>
            </a:pPr>
            <a:endParaRPr lang="fr-FR" sz="2400" spc="45" dirty="0" smtClean="0">
              <a:latin typeface="Verdana" panose="020B0604030504040204" pitchFamily="34" charset="0"/>
              <a:ea typeface="Verdana" panose="020B0604030504040204" pitchFamily="34" charset="0"/>
              <a:cs typeface="Arial"/>
            </a:endParaRPr>
          </a:p>
          <a:p>
            <a:pPr lvl="0"/>
            <a:r>
              <a:rPr lang="fr-FR" sz="2400" dirty="0" smtClean="0">
                <a:latin typeface="Verdana" panose="020B0604030504040204" pitchFamily="34" charset="0"/>
                <a:ea typeface="Verdana" panose="020B0604030504040204" pitchFamily="34" charset="0"/>
              </a:rPr>
              <a:t>   1-L’exposition photo et les installations sonores : « Mémoires intimes d’une révolution », à l’Espace </a:t>
            </a:r>
            <a:r>
              <a:rPr lang="fr-FR" sz="2400" dirty="0" err="1" smtClean="0">
                <a:latin typeface="Verdana" panose="020B0604030504040204" pitchFamily="34" charset="0"/>
                <a:ea typeface="Verdana" panose="020B0604030504040204" pitchFamily="34" charset="0"/>
              </a:rPr>
              <a:t>Magh</a:t>
            </a:r>
            <a:endParaRPr lang="fr-FR" sz="2400" dirty="0" smtClean="0">
              <a:latin typeface="Verdana" panose="020B0604030504040204" pitchFamily="34" charset="0"/>
              <a:ea typeface="Verdana" panose="020B0604030504040204" pitchFamily="34" charset="0"/>
            </a:endParaRPr>
          </a:p>
          <a:p>
            <a:pPr lvl="0"/>
            <a:r>
              <a:rPr lang="fr-FR" sz="2400" dirty="0" smtClean="0">
                <a:latin typeface="Verdana" panose="020B0604030504040204" pitchFamily="34" charset="0"/>
                <a:ea typeface="Verdana" panose="020B0604030504040204" pitchFamily="34" charset="0"/>
              </a:rPr>
              <a:t>   2-L’atelier « Photographie et citoyenneté dans l’espace urbain bruxellois » avec l’exposition des travaux photo à l’Espace </a:t>
            </a:r>
            <a:r>
              <a:rPr lang="fr-FR" sz="2400" dirty="0" err="1" smtClean="0">
                <a:latin typeface="Verdana" panose="020B0604030504040204" pitchFamily="34" charset="0"/>
                <a:ea typeface="Verdana" panose="020B0604030504040204" pitchFamily="34" charset="0"/>
              </a:rPr>
              <a:t>Magh</a:t>
            </a:r>
            <a:endParaRPr lang="fr-FR" sz="2400" dirty="0" smtClean="0">
              <a:latin typeface="Verdana" panose="020B0604030504040204" pitchFamily="34" charset="0"/>
              <a:ea typeface="Verdana" panose="020B0604030504040204" pitchFamily="34" charset="0"/>
            </a:endParaRPr>
          </a:p>
          <a:p>
            <a:pPr lvl="0"/>
            <a:r>
              <a:rPr lang="fr-FR" sz="2400" b="1" dirty="0" smtClean="0">
                <a:latin typeface="Verdana" panose="020B0604030504040204" pitchFamily="34" charset="0"/>
                <a:ea typeface="Verdana" panose="020B0604030504040204" pitchFamily="34" charset="0"/>
              </a:rPr>
              <a:t>  </a:t>
            </a:r>
            <a:r>
              <a:rPr lang="fr-FR" sz="2400" dirty="0" smtClean="0">
                <a:latin typeface="Verdana" panose="020B0604030504040204" pitchFamily="34" charset="0"/>
                <a:ea typeface="Verdana" panose="020B0604030504040204" pitchFamily="34" charset="0"/>
              </a:rPr>
              <a:t>3-La pièce théâtrale : « La nuit du 14 » aura lieu à La </a:t>
            </a:r>
            <a:r>
              <a:rPr lang="fr-FR" sz="2400" dirty="0" err="1" smtClean="0">
                <a:latin typeface="Verdana" panose="020B0604030504040204" pitchFamily="34" charset="0"/>
                <a:ea typeface="Verdana" panose="020B0604030504040204" pitchFamily="34" charset="0"/>
              </a:rPr>
              <a:t>Tricoterie</a:t>
            </a:r>
            <a:r>
              <a:rPr lang="fr-FR" sz="2400" dirty="0" smtClean="0">
                <a:latin typeface="Verdana" panose="020B0604030504040204" pitchFamily="34" charset="0"/>
                <a:ea typeface="Verdana" panose="020B0604030504040204" pitchFamily="34" charset="0"/>
              </a:rPr>
              <a:t> en  2021 </a:t>
            </a:r>
          </a:p>
          <a:p>
            <a:pPr lvl="0"/>
            <a:r>
              <a:rPr lang="fr-FR" sz="2400" dirty="0" smtClean="0">
                <a:latin typeface="Verdana" panose="020B0604030504040204" pitchFamily="34" charset="0"/>
                <a:ea typeface="Verdana" panose="020B0604030504040204" pitchFamily="34" charset="0"/>
              </a:rPr>
              <a:t>4-La rencontre-débat : « 10 ans après la révolution : les tunisiens en quête de démocratie » aura lieu à La </a:t>
            </a:r>
            <a:r>
              <a:rPr lang="fr-FR" sz="2400" dirty="0" err="1" smtClean="0">
                <a:latin typeface="Verdana" panose="020B0604030504040204" pitchFamily="34" charset="0"/>
                <a:ea typeface="Verdana" panose="020B0604030504040204" pitchFamily="34" charset="0"/>
              </a:rPr>
              <a:t>Tricoterie</a:t>
            </a:r>
            <a:r>
              <a:rPr lang="fr-FR" sz="2400" dirty="0" smtClean="0">
                <a:latin typeface="Verdana" panose="020B0604030504040204" pitchFamily="34" charset="0"/>
                <a:ea typeface="Verdana" panose="020B0604030504040204" pitchFamily="34" charset="0"/>
              </a:rPr>
              <a:t> en 2021 (</a:t>
            </a:r>
            <a:r>
              <a:rPr lang="fr-FR" sz="2400" u="sng" dirty="0" smtClean="0">
                <a:latin typeface="Verdana" panose="020B0604030504040204" pitchFamily="34" charset="0"/>
                <a:ea typeface="Verdana" panose="020B0604030504040204" pitchFamily="34" charset="0"/>
              </a:rPr>
              <a:t>date à définir</a:t>
            </a:r>
            <a:r>
              <a:rPr lang="fr-FR" sz="2400" dirty="0" smtClean="0">
                <a:latin typeface="Verdana" panose="020B0604030504040204" pitchFamily="34" charset="0"/>
                <a:ea typeface="Verdana" panose="020B0604030504040204" pitchFamily="34" charset="0"/>
              </a:rPr>
              <a:t>)</a:t>
            </a:r>
          </a:p>
          <a:p>
            <a:r>
              <a:rPr lang="fr-FR" sz="2000" b="1" dirty="0">
                <a:latin typeface="Verdana" panose="020B0604030504040204" pitchFamily="34" charset="0"/>
                <a:ea typeface="Verdana" panose="020B0604030504040204" pitchFamily="34" charset="0"/>
              </a:rPr>
              <a:t> </a:t>
            </a:r>
            <a:endParaRPr lang="fr-FR" sz="2000" dirty="0">
              <a:latin typeface="Verdana" panose="020B0604030504040204" pitchFamily="34" charset="0"/>
              <a:ea typeface="Verdana" panose="020B0604030504040204" pitchFamily="34" charset="0"/>
            </a:endParaRPr>
          </a:p>
          <a:p>
            <a:r>
              <a:rPr lang="fr-FR" sz="2000" b="1" dirty="0">
                <a:latin typeface="Verdana" panose="020B0604030504040204" pitchFamily="34" charset="0"/>
                <a:ea typeface="Verdana" panose="020B0604030504040204" pitchFamily="34" charset="0"/>
              </a:rPr>
              <a:t> </a:t>
            </a:r>
            <a:endParaRPr lang="fr-FR" sz="2000" dirty="0">
              <a:latin typeface="Verdana" panose="020B0604030504040204" pitchFamily="34" charset="0"/>
              <a:ea typeface="Verdana" panose="020B0604030504040204" pitchFamily="34" charset="0"/>
            </a:endParaRPr>
          </a:p>
          <a:p>
            <a:pPr marL="12700" marR="5080" algn="just">
              <a:lnSpc>
                <a:spcPts val="2600"/>
              </a:lnSpc>
            </a:pPr>
            <a:endParaRPr lang="fr-FR" sz="2000" spc="45" dirty="0">
              <a:latin typeface="Verdana" panose="020B0604030504040204" pitchFamily="34" charset="0"/>
              <a:ea typeface="Verdana" panose="020B0604030504040204" pitchFamily="34" charset="0"/>
              <a:cs typeface="Arial"/>
            </a:endParaRPr>
          </a:p>
          <a:p>
            <a:pPr marL="12700" marR="5080" algn="just">
              <a:lnSpc>
                <a:spcPts val="2600"/>
              </a:lnSpc>
            </a:pPr>
            <a:endParaRPr lang="fr-FR" sz="2000" spc="45" dirty="0" smtClean="0">
              <a:latin typeface="Verdana" panose="020B0604030504040204" pitchFamily="34" charset="0"/>
              <a:ea typeface="Verdana" panose="020B0604030504040204" pitchFamily="34" charset="0"/>
              <a:cs typeface="Arial"/>
            </a:endParaRPr>
          </a:p>
          <a:p>
            <a:pPr marL="12700" marR="5080" algn="just">
              <a:lnSpc>
                <a:spcPts val="2600"/>
              </a:lnSpc>
            </a:pPr>
            <a:endParaRPr lang="fr-FR" sz="2000" spc="45" dirty="0">
              <a:latin typeface="Verdana" panose="020B0604030504040204" pitchFamily="34" charset="0"/>
              <a:ea typeface="Verdana" panose="020B0604030504040204" pitchFamily="34" charset="0"/>
              <a:cs typeface="Arial"/>
            </a:endParaRPr>
          </a:p>
          <a:p>
            <a:pPr marL="12700" marR="5080" algn="just">
              <a:lnSpc>
                <a:spcPts val="2600"/>
              </a:lnSpc>
            </a:pPr>
            <a:endParaRPr lang="fr-FR" sz="2000" spc="45" dirty="0" smtClean="0">
              <a:latin typeface="Verdana" panose="020B0604030504040204" pitchFamily="34" charset="0"/>
              <a:ea typeface="Verdana" panose="020B0604030504040204" pitchFamily="34" charset="0"/>
              <a:cs typeface="Arial"/>
            </a:endParaRPr>
          </a:p>
          <a:p>
            <a:pPr marL="12700" marR="5080" algn="just">
              <a:lnSpc>
                <a:spcPts val="2600"/>
              </a:lnSpc>
            </a:pPr>
            <a:endParaRPr sz="2000" dirty="0">
              <a:latin typeface="Verdana" panose="020B0604030504040204" pitchFamily="34" charset="0"/>
              <a:ea typeface="Verdana" panose="020B0604030504040204" pitchFamily="34" charset="0"/>
              <a:cs typeface="Arial"/>
            </a:endParaRPr>
          </a:p>
        </p:txBody>
      </p:sp>
      <p:sp>
        <p:nvSpPr>
          <p:cNvPr id="14" name="object 4"/>
          <p:cNvSpPr txBox="1"/>
          <p:nvPr/>
        </p:nvSpPr>
        <p:spPr>
          <a:xfrm>
            <a:off x="5231103" y="8472217"/>
            <a:ext cx="13967642" cy="1581202"/>
          </a:xfrm>
          <a:prstGeom prst="rect">
            <a:avLst/>
          </a:prstGeom>
        </p:spPr>
        <p:txBody>
          <a:bodyPr vert="horz" wrap="square" lIns="0" tIns="16510" rIns="0" bIns="0" rtlCol="0">
            <a:spAutoFit/>
          </a:bodyPr>
          <a:lstStyle/>
          <a:p>
            <a:pPr marL="12700">
              <a:lnSpc>
                <a:spcPts val="1995"/>
              </a:lnSpc>
              <a:spcBef>
                <a:spcPts val="130"/>
              </a:spcBef>
            </a:pPr>
            <a:r>
              <a:rPr b="1" u="sng" spc="20" dirty="0">
                <a:latin typeface="Verdana" panose="020B0604030504040204" pitchFamily="34" charset="0"/>
                <a:ea typeface="Verdana" panose="020B0604030504040204" pitchFamily="34" charset="0"/>
                <a:cs typeface="Arial"/>
              </a:rPr>
              <a:t>Lieu </a:t>
            </a:r>
            <a:r>
              <a:rPr b="1" u="sng" spc="-10" dirty="0">
                <a:latin typeface="Verdana" panose="020B0604030504040204" pitchFamily="34" charset="0"/>
                <a:ea typeface="Verdana" panose="020B0604030504040204" pitchFamily="34" charset="0"/>
                <a:cs typeface="Arial"/>
              </a:rPr>
              <a:t>: </a:t>
            </a:r>
            <a:r>
              <a:rPr b="1" spc="-40" dirty="0">
                <a:latin typeface="Verdana" panose="020B0604030504040204" pitchFamily="34" charset="0"/>
                <a:ea typeface="Verdana" panose="020B0604030504040204" pitchFamily="34" charset="0"/>
                <a:cs typeface="Arial"/>
              </a:rPr>
              <a:t>La </a:t>
            </a:r>
            <a:r>
              <a:rPr b="1" spc="-5" dirty="0">
                <a:latin typeface="Verdana" panose="020B0604030504040204" pitchFamily="34" charset="0"/>
                <a:ea typeface="Verdana" panose="020B0604030504040204" pitchFamily="34" charset="0"/>
                <a:cs typeface="Arial"/>
              </a:rPr>
              <a:t>Tricoterie </a:t>
            </a:r>
            <a:r>
              <a:rPr b="1" spc="-55" dirty="0">
                <a:latin typeface="Verdana" panose="020B0604030504040204" pitchFamily="34" charset="0"/>
                <a:ea typeface="Verdana" panose="020B0604030504040204" pitchFamily="34" charset="0"/>
                <a:cs typeface="Arial"/>
              </a:rPr>
              <a:t>-</a:t>
            </a:r>
            <a:r>
              <a:rPr b="1" spc="-105" dirty="0">
                <a:latin typeface="Verdana" panose="020B0604030504040204" pitchFamily="34" charset="0"/>
                <a:ea typeface="Verdana" panose="020B0604030504040204" pitchFamily="34" charset="0"/>
                <a:cs typeface="Arial"/>
              </a:rPr>
              <a:t> </a:t>
            </a:r>
            <a:r>
              <a:rPr b="1" spc="-25" dirty="0">
                <a:latin typeface="Verdana" panose="020B0604030504040204" pitchFamily="34" charset="0"/>
                <a:ea typeface="Verdana" panose="020B0604030504040204" pitchFamily="34" charset="0"/>
                <a:cs typeface="Arial"/>
              </a:rPr>
              <a:t>Bruxelles</a:t>
            </a:r>
            <a:endParaRPr b="1" dirty="0">
              <a:latin typeface="Verdana" panose="020B0604030504040204" pitchFamily="34" charset="0"/>
              <a:ea typeface="Verdana" panose="020B0604030504040204" pitchFamily="34" charset="0"/>
              <a:cs typeface="Arial"/>
            </a:endParaRPr>
          </a:p>
          <a:p>
            <a:pPr marL="12700">
              <a:lnSpc>
                <a:spcPts val="1955"/>
              </a:lnSpc>
            </a:pPr>
            <a:r>
              <a:rPr b="1" u="sng" spc="5" dirty="0">
                <a:latin typeface="Verdana" panose="020B0604030504040204" pitchFamily="34" charset="0"/>
                <a:ea typeface="Verdana" panose="020B0604030504040204" pitchFamily="34" charset="0"/>
                <a:cs typeface="Arial"/>
              </a:rPr>
              <a:t>Date </a:t>
            </a:r>
            <a:r>
              <a:rPr b="1" u="sng" spc="-10" dirty="0">
                <a:latin typeface="Verdana" panose="020B0604030504040204" pitchFamily="34" charset="0"/>
                <a:ea typeface="Verdana" panose="020B0604030504040204" pitchFamily="34" charset="0"/>
                <a:cs typeface="Arial"/>
              </a:rPr>
              <a:t>: </a:t>
            </a:r>
            <a:r>
              <a:rPr lang="fr-FR" b="1" u="sng" spc="5" dirty="0" smtClean="0">
                <a:latin typeface="Verdana" panose="020B0604030504040204" pitchFamily="34" charset="0"/>
                <a:ea typeface="Verdana" panose="020B0604030504040204" pitchFamily="34" charset="0"/>
                <a:cs typeface="Arial"/>
              </a:rPr>
              <a:t> </a:t>
            </a:r>
            <a:r>
              <a:rPr b="1" spc="30" dirty="0" smtClean="0">
                <a:latin typeface="Verdana" panose="020B0604030504040204" pitchFamily="34" charset="0"/>
                <a:ea typeface="Verdana" panose="020B0604030504040204" pitchFamily="34" charset="0"/>
                <a:cs typeface="Arial"/>
              </a:rPr>
              <a:t>202</a:t>
            </a:r>
            <a:r>
              <a:rPr lang="fr-FR" b="1" spc="30" dirty="0" smtClean="0">
                <a:latin typeface="Verdana" panose="020B0604030504040204" pitchFamily="34" charset="0"/>
                <a:ea typeface="Verdana" panose="020B0604030504040204" pitchFamily="34" charset="0"/>
                <a:cs typeface="Arial"/>
              </a:rPr>
              <a:t>1</a:t>
            </a:r>
            <a:endParaRPr b="1" dirty="0">
              <a:latin typeface="Verdana" panose="020B0604030504040204" pitchFamily="34" charset="0"/>
              <a:ea typeface="Verdana" panose="020B0604030504040204" pitchFamily="34" charset="0"/>
              <a:cs typeface="Arial"/>
            </a:endParaRPr>
          </a:p>
          <a:p>
            <a:pPr marL="12700">
              <a:lnSpc>
                <a:spcPts val="1955"/>
              </a:lnSpc>
            </a:pPr>
            <a:r>
              <a:rPr lang="fr-FR" b="1" u="sng" spc="20" dirty="0" smtClean="0">
                <a:latin typeface="Verdana" panose="020B0604030504040204" pitchFamily="34" charset="0"/>
                <a:ea typeface="Verdana" panose="020B0604030504040204" pitchFamily="34" charset="0"/>
                <a:cs typeface="Arial"/>
              </a:rPr>
              <a:t>Partenaire </a:t>
            </a:r>
            <a:r>
              <a:rPr b="1" u="sng" spc="5" dirty="0" err="1" smtClean="0">
                <a:latin typeface="Verdana" panose="020B0604030504040204" pitchFamily="34" charset="0"/>
                <a:ea typeface="Verdana" panose="020B0604030504040204" pitchFamily="34" charset="0"/>
                <a:cs typeface="Arial"/>
              </a:rPr>
              <a:t>en</a:t>
            </a:r>
            <a:r>
              <a:rPr b="1" u="sng" spc="5" dirty="0" smtClean="0">
                <a:latin typeface="Verdana" panose="020B0604030504040204" pitchFamily="34" charset="0"/>
                <a:ea typeface="Verdana" panose="020B0604030504040204" pitchFamily="34" charset="0"/>
                <a:cs typeface="Arial"/>
              </a:rPr>
              <a:t> </a:t>
            </a:r>
            <a:r>
              <a:rPr b="1" u="sng" spc="30" dirty="0">
                <a:latin typeface="Verdana" panose="020B0604030504040204" pitchFamily="34" charset="0"/>
                <a:ea typeface="Verdana" panose="020B0604030504040204" pitchFamily="34" charset="0"/>
                <a:cs typeface="Arial"/>
              </a:rPr>
              <a:t>Belgique </a:t>
            </a:r>
            <a:r>
              <a:rPr b="1" u="sng" spc="-10" dirty="0">
                <a:latin typeface="Verdana" panose="020B0604030504040204" pitchFamily="34" charset="0"/>
                <a:ea typeface="Verdana" panose="020B0604030504040204" pitchFamily="34" charset="0"/>
                <a:cs typeface="Arial"/>
              </a:rPr>
              <a:t>: </a:t>
            </a:r>
            <a:r>
              <a:rPr b="1" spc="-25" dirty="0">
                <a:latin typeface="Verdana" panose="020B0604030504040204" pitchFamily="34" charset="0"/>
                <a:ea typeface="Verdana" panose="020B0604030504040204" pitchFamily="34" charset="0"/>
                <a:cs typeface="Arial"/>
              </a:rPr>
              <a:t>Chiara </a:t>
            </a:r>
            <a:r>
              <a:rPr b="1" spc="-50" dirty="0">
                <a:latin typeface="Verdana" panose="020B0604030504040204" pitchFamily="34" charset="0"/>
                <a:ea typeface="Verdana" panose="020B0604030504040204" pitchFamily="34" charset="0"/>
                <a:cs typeface="Arial"/>
              </a:rPr>
              <a:t>Diana, </a:t>
            </a:r>
            <a:r>
              <a:rPr b="1" spc="-10" dirty="0">
                <a:latin typeface="Verdana" panose="020B0604030504040204" pitchFamily="34" charset="0"/>
                <a:ea typeface="Verdana" panose="020B0604030504040204" pitchFamily="34" charset="0"/>
                <a:cs typeface="Arial"/>
              </a:rPr>
              <a:t>chercheure </a:t>
            </a:r>
            <a:r>
              <a:rPr b="1" spc="-5" dirty="0">
                <a:latin typeface="Verdana" panose="020B0604030504040204" pitchFamily="34" charset="0"/>
                <a:ea typeface="Verdana" panose="020B0604030504040204" pitchFamily="34" charset="0"/>
                <a:cs typeface="Arial"/>
              </a:rPr>
              <a:t>et </a:t>
            </a:r>
            <a:r>
              <a:rPr b="1" dirty="0">
                <a:latin typeface="Verdana" panose="020B0604030504040204" pitchFamily="34" charset="0"/>
                <a:ea typeface="Verdana" panose="020B0604030504040204" pitchFamily="34" charset="0"/>
                <a:cs typeface="Arial"/>
              </a:rPr>
              <a:t>maître </a:t>
            </a:r>
            <a:r>
              <a:rPr b="1" spc="-35" dirty="0">
                <a:latin typeface="Verdana" panose="020B0604030504040204" pitchFamily="34" charset="0"/>
                <a:ea typeface="Verdana" panose="020B0604030504040204" pitchFamily="34" charset="0"/>
                <a:cs typeface="Arial"/>
              </a:rPr>
              <a:t>de </a:t>
            </a:r>
            <a:r>
              <a:rPr b="1" spc="-15" dirty="0">
                <a:latin typeface="Verdana" panose="020B0604030504040204" pitchFamily="34" charset="0"/>
                <a:ea typeface="Verdana" panose="020B0604030504040204" pitchFamily="34" charset="0"/>
                <a:cs typeface="Arial"/>
              </a:rPr>
              <a:t>conférences,</a:t>
            </a:r>
            <a:r>
              <a:rPr b="1" spc="-140" dirty="0">
                <a:latin typeface="Verdana" panose="020B0604030504040204" pitchFamily="34" charset="0"/>
                <a:ea typeface="Verdana" panose="020B0604030504040204" pitchFamily="34" charset="0"/>
                <a:cs typeface="Arial"/>
              </a:rPr>
              <a:t> </a:t>
            </a:r>
            <a:r>
              <a:rPr b="1" spc="-65" dirty="0" smtClean="0">
                <a:latin typeface="Verdana" panose="020B0604030504040204" pitchFamily="34" charset="0"/>
                <a:ea typeface="Verdana" panose="020B0604030504040204" pitchFamily="34" charset="0"/>
                <a:cs typeface="Arial"/>
              </a:rPr>
              <a:t>ULB</a:t>
            </a:r>
            <a:endParaRPr lang="fr-FR" b="1" spc="-65" dirty="0" smtClean="0">
              <a:latin typeface="Verdana" panose="020B0604030504040204" pitchFamily="34" charset="0"/>
              <a:ea typeface="Verdana" panose="020B0604030504040204" pitchFamily="34" charset="0"/>
              <a:cs typeface="Arial"/>
            </a:endParaRPr>
          </a:p>
          <a:p>
            <a:pPr marL="12700">
              <a:lnSpc>
                <a:spcPts val="1955"/>
              </a:lnSpc>
            </a:pPr>
            <a:r>
              <a:rPr lang="fr-FR" b="1" u="sng" spc="20" dirty="0" smtClean="0">
                <a:latin typeface="Verdana" panose="020B0604030504040204" pitchFamily="34" charset="0"/>
                <a:ea typeface="Verdana" panose="020B0604030504040204" pitchFamily="34" charset="0"/>
                <a:cs typeface="Arial"/>
              </a:rPr>
              <a:t>Partenaire </a:t>
            </a:r>
            <a:r>
              <a:rPr b="1" u="sng" spc="5" dirty="0" err="1" smtClean="0">
                <a:latin typeface="Verdana" panose="020B0604030504040204" pitchFamily="34" charset="0"/>
                <a:ea typeface="Verdana" panose="020B0604030504040204" pitchFamily="34" charset="0"/>
                <a:cs typeface="Arial"/>
              </a:rPr>
              <a:t>en</a:t>
            </a:r>
            <a:r>
              <a:rPr b="1" u="sng" spc="5" dirty="0" smtClean="0">
                <a:latin typeface="Verdana" panose="020B0604030504040204" pitchFamily="34" charset="0"/>
                <a:ea typeface="Verdana" panose="020B0604030504040204" pitchFamily="34" charset="0"/>
                <a:cs typeface="Arial"/>
              </a:rPr>
              <a:t> </a:t>
            </a:r>
            <a:r>
              <a:rPr b="1" u="sng" spc="25" dirty="0" err="1">
                <a:latin typeface="Verdana" panose="020B0604030504040204" pitchFamily="34" charset="0"/>
                <a:ea typeface="Verdana" panose="020B0604030504040204" pitchFamily="34" charset="0"/>
                <a:cs typeface="Arial"/>
              </a:rPr>
              <a:t>Tunisie</a:t>
            </a:r>
            <a:r>
              <a:rPr b="1" u="sng" spc="25" dirty="0">
                <a:latin typeface="Verdana" panose="020B0604030504040204" pitchFamily="34" charset="0"/>
                <a:ea typeface="Verdana" panose="020B0604030504040204" pitchFamily="34" charset="0"/>
                <a:cs typeface="Arial"/>
              </a:rPr>
              <a:t> </a:t>
            </a:r>
            <a:r>
              <a:rPr b="1" u="sng" spc="-10" dirty="0" smtClean="0">
                <a:latin typeface="Verdana" panose="020B0604030504040204" pitchFamily="34" charset="0"/>
                <a:ea typeface="Verdana" panose="020B0604030504040204" pitchFamily="34" charset="0"/>
                <a:cs typeface="Arial"/>
              </a:rPr>
              <a:t>:</a:t>
            </a:r>
            <a:r>
              <a:rPr lang="fr-FR" b="1" u="sng" spc="-10" dirty="0" smtClean="0">
                <a:latin typeface="Verdana" panose="020B0604030504040204" pitchFamily="34" charset="0"/>
                <a:ea typeface="Verdana" panose="020B0604030504040204" pitchFamily="34" charset="0"/>
                <a:cs typeface="Arial"/>
              </a:rPr>
              <a:t> Le collectif tunisien « Corps Citoyen »</a:t>
            </a:r>
            <a:endParaRPr b="1" dirty="0">
              <a:latin typeface="Verdana" panose="020B0604030504040204" pitchFamily="34" charset="0"/>
              <a:ea typeface="Verdana" panose="020B0604030504040204" pitchFamily="34" charset="0"/>
              <a:cs typeface="Arial"/>
            </a:endParaRPr>
          </a:p>
          <a:p>
            <a:pPr marL="1424940" marR="2843530" indent="-1412875">
              <a:lnSpc>
                <a:spcPts val="1950"/>
              </a:lnSpc>
              <a:spcBef>
                <a:spcPts val="95"/>
              </a:spcBef>
            </a:pPr>
            <a:r>
              <a:rPr b="1" u="sng" spc="35" dirty="0" smtClean="0">
                <a:latin typeface="Verdana" panose="020B0604030504040204" pitchFamily="34" charset="0"/>
                <a:ea typeface="Verdana" panose="020B0604030504040204" pitchFamily="34" charset="0"/>
                <a:cs typeface="Arial"/>
              </a:rPr>
              <a:t>Site </a:t>
            </a:r>
            <a:r>
              <a:rPr b="1" u="sng" spc="55" dirty="0">
                <a:latin typeface="Verdana" panose="020B0604030504040204" pitchFamily="34" charset="0"/>
                <a:ea typeface="Verdana" panose="020B0604030504040204" pitchFamily="34" charset="0"/>
                <a:cs typeface="Arial"/>
              </a:rPr>
              <a:t>internet </a:t>
            </a:r>
            <a:r>
              <a:rPr b="1" u="sng" spc="-10" dirty="0">
                <a:latin typeface="Verdana" panose="020B0604030504040204" pitchFamily="34" charset="0"/>
                <a:ea typeface="Verdana" panose="020B0604030504040204" pitchFamily="34" charset="0"/>
                <a:cs typeface="Arial"/>
              </a:rPr>
              <a:t>:</a:t>
            </a:r>
            <a:r>
              <a:rPr b="1" u="sng" spc="-165" dirty="0">
                <a:latin typeface="Verdana" panose="020B0604030504040204" pitchFamily="34" charset="0"/>
                <a:ea typeface="Verdana" panose="020B0604030504040204" pitchFamily="34" charset="0"/>
                <a:cs typeface="Arial"/>
              </a:rPr>
              <a:t> </a:t>
            </a:r>
            <a:r>
              <a:rPr b="1" spc="-5" dirty="0" smtClean="0">
                <a:latin typeface="Verdana" panose="020B0604030504040204" pitchFamily="34" charset="0"/>
                <a:ea typeface="Verdana" panose="020B0604030504040204" pitchFamily="34" charset="0"/>
                <a:cs typeface="Arial"/>
                <a:hlinkClick r:id="rId5"/>
              </a:rPr>
              <a:t>www.ulb.academia.edu/ChiaraDiana</a:t>
            </a:r>
            <a:r>
              <a:rPr lang="fr-FR" b="1" spc="-5" dirty="0">
                <a:latin typeface="Verdana" panose="020B0604030504040204" pitchFamily="34" charset="0"/>
                <a:ea typeface="Verdana" panose="020B0604030504040204" pitchFamily="34" charset="0"/>
                <a:cs typeface="Arial"/>
              </a:rPr>
              <a:t> </a:t>
            </a:r>
            <a:r>
              <a:rPr b="1" spc="-10" dirty="0" smtClean="0">
                <a:latin typeface="Verdana" panose="020B0604030504040204" pitchFamily="34" charset="0"/>
                <a:ea typeface="Verdana" panose="020B0604030504040204" pitchFamily="34" charset="0"/>
                <a:cs typeface="Arial"/>
                <a:hlinkClick r:id="rId6"/>
              </a:rPr>
              <a:t>www.repi.centresphisoc.ulb.be</a:t>
            </a:r>
            <a:endParaRPr lang="fr-FR" b="1" spc="-10" dirty="0" smtClean="0">
              <a:latin typeface="Verdana" panose="020B0604030504040204" pitchFamily="34" charset="0"/>
              <a:ea typeface="Verdana" panose="020B0604030504040204" pitchFamily="34" charset="0"/>
              <a:cs typeface="Arial"/>
            </a:endParaRPr>
          </a:p>
          <a:p>
            <a:pPr marL="1424940" marR="2843530" indent="-1412875">
              <a:lnSpc>
                <a:spcPts val="1950"/>
              </a:lnSpc>
              <a:spcBef>
                <a:spcPts val="95"/>
              </a:spcBef>
            </a:pPr>
            <a:endParaRPr b="1" dirty="0">
              <a:latin typeface="Verdana" panose="020B0604030504040204" pitchFamily="34" charset="0"/>
              <a:ea typeface="Verdana" panose="020B0604030504040204" pitchFamily="34" charset="0"/>
              <a:cs typeface="Arial"/>
            </a:endParaRPr>
          </a:p>
        </p:txBody>
      </p:sp>
      <p:pic>
        <p:nvPicPr>
          <p:cNvPr id="1026" name="Picture 2" descr="« Mouvma »,  une coproduction tuniso-italienn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55574" y="6797675"/>
            <a:ext cx="4637473" cy="246514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22809154"/>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object 4"/>
          <p:cNvSpPr/>
          <p:nvPr/>
        </p:nvSpPr>
        <p:spPr>
          <a:xfrm>
            <a:off x="16824934" y="632633"/>
            <a:ext cx="2373811" cy="1331650"/>
          </a:xfrm>
          <a:prstGeom prst="rect">
            <a:avLst/>
          </a:prstGeom>
          <a:blipFill>
            <a:blip r:embed="rId2" cstate="print"/>
            <a:stretch>
              <a:fillRect/>
            </a:stretch>
          </a:blipFill>
        </p:spPr>
        <p:txBody>
          <a:bodyPr wrap="square" lIns="0" tIns="0" rIns="0" bIns="0" rtlCol="0"/>
          <a:lstStyle/>
          <a:p>
            <a:endParaRPr/>
          </a:p>
        </p:txBody>
      </p:sp>
      <p:sp>
        <p:nvSpPr>
          <p:cNvPr id="8" name="Espace réservé de la date 7"/>
          <p:cNvSpPr>
            <a:spLocks noGrp="1"/>
          </p:cNvSpPr>
          <p:nvPr>
            <p:ph type="dt" sz="half" idx="6"/>
          </p:nvPr>
        </p:nvSpPr>
        <p:spPr/>
        <p:txBody>
          <a:bodyPr/>
          <a:lstStyle/>
          <a:p>
            <a:fld id="{FB4ABACA-9340-41D6-9E9F-1E7F27483D3C}" type="datetime1">
              <a:rPr lang="fr-FR" smtClean="0"/>
              <a:t>03/02/2021</a:t>
            </a:fld>
            <a:endParaRPr lang="en-US"/>
          </a:p>
        </p:txBody>
      </p:sp>
      <p:sp>
        <p:nvSpPr>
          <p:cNvPr id="10" name="Espace réservé du numéro de diapositive 9"/>
          <p:cNvSpPr>
            <a:spLocks noGrp="1"/>
          </p:cNvSpPr>
          <p:nvPr>
            <p:ph type="sldNum" sz="quarter" idx="7"/>
          </p:nvPr>
        </p:nvSpPr>
        <p:spPr/>
        <p:txBody>
          <a:bodyPr/>
          <a:lstStyle/>
          <a:p>
            <a:fld id="{B6F15528-21DE-4FAA-801E-634DDDAF4B2B}" type="slidenum">
              <a:rPr lang="fr-FR" smtClean="0"/>
              <a:pPr/>
              <a:t>27</a:t>
            </a:fld>
            <a:endParaRPr lang="fr-FR"/>
          </a:p>
        </p:txBody>
      </p:sp>
      <p:pic>
        <p:nvPicPr>
          <p:cNvPr id="11" name="Picture 4" descr="C:\Délégation Wallonies Bruxelles\Communication\TEM\LOGO TEM 2020-202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84250" y="520042"/>
            <a:ext cx="3124200" cy="2037994"/>
          </a:xfrm>
          <a:prstGeom prst="rect">
            <a:avLst/>
          </a:prstGeom>
          <a:noFill/>
          <a:extLst>
            <a:ext uri="{909E8E84-426E-40DD-AFC4-6F175D3DCCD1}">
              <a14:hiddenFill xmlns:a14="http://schemas.microsoft.com/office/drawing/2010/main">
                <a:solidFill>
                  <a:srgbClr val="FFFFFF"/>
                </a:solidFill>
              </a14:hiddenFill>
            </a:ext>
          </a:extLst>
        </p:spPr>
      </p:pic>
      <p:sp>
        <p:nvSpPr>
          <p:cNvPr id="13" name="object 3"/>
          <p:cNvSpPr/>
          <p:nvPr/>
        </p:nvSpPr>
        <p:spPr>
          <a:xfrm>
            <a:off x="283210" y="2558035"/>
            <a:ext cx="13274040" cy="7846131"/>
          </a:xfrm>
          <a:prstGeom prst="rect">
            <a:avLst/>
          </a:prstGeom>
        </p:spPr>
        <p:style>
          <a:lnRef idx="2">
            <a:schemeClr val="dk1"/>
          </a:lnRef>
          <a:fillRef idx="1">
            <a:schemeClr val="lt1"/>
          </a:fillRef>
          <a:effectRef idx="0">
            <a:schemeClr val="dk1"/>
          </a:effectRef>
          <a:fontRef idx="minor">
            <a:schemeClr val="dk1"/>
          </a:fontRef>
        </p:style>
        <p:txBody>
          <a:bodyPr wrap="square" lIns="0" tIns="0" rIns="0" bIns="0" rtlCol="0"/>
          <a:lstStyle/>
          <a:p>
            <a:endParaRPr>
              <a:solidFill>
                <a:schemeClr val="tx1"/>
              </a:solidFill>
            </a:endParaRPr>
          </a:p>
        </p:txBody>
      </p:sp>
      <p:sp>
        <p:nvSpPr>
          <p:cNvPr id="14" name="object 5"/>
          <p:cNvSpPr txBox="1"/>
          <p:nvPr/>
        </p:nvSpPr>
        <p:spPr>
          <a:xfrm>
            <a:off x="283210" y="2703769"/>
            <a:ext cx="13045440" cy="7076681"/>
          </a:xfrm>
          <a:prstGeom prst="rect">
            <a:avLst/>
          </a:prstGeom>
        </p:spPr>
        <p:txBody>
          <a:bodyPr vert="horz" wrap="square" lIns="0" tIns="12065" rIns="0" bIns="0" rtlCol="0">
            <a:spAutoFit/>
          </a:bodyPr>
          <a:lstStyle/>
          <a:p>
            <a:pPr marL="24765" marR="12700" algn="ctr">
              <a:lnSpc>
                <a:spcPct val="115399"/>
              </a:lnSpc>
              <a:spcBef>
                <a:spcPts val="95"/>
              </a:spcBef>
            </a:pPr>
            <a:r>
              <a:rPr lang="fr-FR" sz="2800" b="1" dirty="0" smtClean="0">
                <a:latin typeface="Verdana" panose="020B0604030504040204" pitchFamily="34" charset="0"/>
                <a:ea typeface="Verdana" panose="020B0604030504040204" pitchFamily="34" charset="0"/>
              </a:rPr>
              <a:t>LEÇONS APPRISES DU PROJET «TFANEN –TUNISIE CRÉATIVE»</a:t>
            </a:r>
          </a:p>
          <a:p>
            <a:pPr marL="24765" marR="12700" algn="ctr">
              <a:lnSpc>
                <a:spcPct val="115399"/>
              </a:lnSpc>
              <a:spcBef>
                <a:spcPts val="95"/>
              </a:spcBef>
            </a:pPr>
            <a:endParaRPr lang="fr-FR" sz="2400" b="1" dirty="0"/>
          </a:p>
          <a:p>
            <a:r>
              <a:rPr lang="fr-FR" b="1" dirty="0"/>
              <a:t> </a:t>
            </a:r>
            <a:endParaRPr lang="fr-FR" dirty="0"/>
          </a:p>
          <a:p>
            <a:pPr algn="just"/>
            <a:r>
              <a:rPr lang="fr-FR" sz="2400" b="1" dirty="0">
                <a:latin typeface="Verdana" panose="020B0604030504040204" pitchFamily="34" charset="0"/>
                <a:ea typeface="Verdana" panose="020B0604030504040204" pitchFamily="34" charset="0"/>
              </a:rPr>
              <a:t> </a:t>
            </a:r>
            <a:r>
              <a:rPr lang="fr-FR" sz="2400" dirty="0">
                <a:latin typeface="Verdana" panose="020B0604030504040204" pitchFamily="34" charset="0"/>
                <a:ea typeface="Verdana" panose="020B0604030504040204" pitchFamily="34" charset="0"/>
              </a:rPr>
              <a:t>Rencontres et </a:t>
            </a:r>
            <a:r>
              <a:rPr lang="fr-FR" sz="2400" dirty="0" smtClean="0">
                <a:latin typeface="Verdana" panose="020B0604030504040204" pitchFamily="34" charset="0"/>
                <a:ea typeface="Verdana" panose="020B0604030504040204" pitchFamily="34" charset="0"/>
              </a:rPr>
              <a:t>mises </a:t>
            </a:r>
            <a:r>
              <a:rPr lang="fr-FR" sz="2400" dirty="0">
                <a:latin typeface="Verdana" panose="020B0604030504040204" pitchFamily="34" charset="0"/>
                <a:ea typeface="Verdana" panose="020B0604030504040204" pitchFamily="34" charset="0"/>
              </a:rPr>
              <a:t>en lumière des principaux enseignements du projet lancé en 2016 de Tfanen - Tunisie Créative , un projet pionnier dans le domaine de la coopération culturelle,  </a:t>
            </a:r>
            <a:r>
              <a:rPr lang="fr-FR" sz="2400" dirty="0" smtClean="0">
                <a:latin typeface="Verdana" panose="020B0604030504040204" pitchFamily="34" charset="0"/>
                <a:ea typeface="Verdana" panose="020B0604030504040204" pitchFamily="34" charset="0"/>
              </a:rPr>
              <a:t>financé par </a:t>
            </a:r>
            <a:r>
              <a:rPr lang="fr-FR" sz="2400" dirty="0">
                <a:latin typeface="Verdana" panose="020B0604030504040204" pitchFamily="34" charset="0"/>
                <a:ea typeface="Verdana" panose="020B0604030504040204" pitchFamily="34" charset="0"/>
              </a:rPr>
              <a:t>l’Union européenne (UE).  </a:t>
            </a:r>
            <a:endParaRPr lang="fr-FR" sz="2400" dirty="0" smtClean="0">
              <a:latin typeface="Verdana" panose="020B0604030504040204" pitchFamily="34" charset="0"/>
              <a:ea typeface="Verdana" panose="020B0604030504040204" pitchFamily="34" charset="0"/>
            </a:endParaRPr>
          </a:p>
          <a:p>
            <a:pPr algn="just"/>
            <a:r>
              <a:rPr lang="fr-FR" sz="2400" dirty="0" smtClean="0">
                <a:latin typeface="Verdana" panose="020B0604030504040204" pitchFamily="34" charset="0"/>
                <a:ea typeface="Verdana" panose="020B0604030504040204" pitchFamily="34" charset="0"/>
              </a:rPr>
              <a:t>Ce </a:t>
            </a:r>
            <a:r>
              <a:rPr lang="fr-FR" sz="2400" dirty="0">
                <a:latin typeface="Verdana" panose="020B0604030504040204" pitchFamily="34" charset="0"/>
                <a:ea typeface="Verdana" panose="020B0604030504040204" pitchFamily="34" charset="0"/>
              </a:rPr>
              <a:t>projet innovant est mis en </a:t>
            </a:r>
            <a:r>
              <a:rPr lang="fr-FR" sz="2400" dirty="0" smtClean="0">
                <a:latin typeface="Verdana" panose="020B0604030504040204" pitchFamily="34" charset="0"/>
                <a:ea typeface="Verdana" panose="020B0604030504040204" pitchFamily="34" charset="0"/>
              </a:rPr>
              <a:t>œuvre </a:t>
            </a:r>
            <a:r>
              <a:rPr lang="fr-FR" sz="2400" dirty="0">
                <a:latin typeface="Verdana" panose="020B0604030504040204" pitchFamily="34" charset="0"/>
                <a:ea typeface="Verdana" panose="020B0604030504040204" pitchFamily="34" charset="0"/>
              </a:rPr>
              <a:t>par  EUNIC (Instituts culturels nationaux des Etats membres de l’UE) dans le cadre du programme d’appui au secteur culturel en Tunisie (PACT). Les rencontres à venir entre acteurs de la culture permettront de se pencher sur le rôle de la société civile tunisienne en matière de développement, de création  et de diversité culturelle, d’échanger autour des retours d’expérience pour les futures orientations de </a:t>
            </a:r>
            <a:r>
              <a:rPr lang="fr-FR" sz="2400" dirty="0" smtClean="0">
                <a:latin typeface="Verdana" panose="020B0604030504040204" pitchFamily="34" charset="0"/>
                <a:ea typeface="Verdana" panose="020B0604030504040204" pitchFamily="34" charset="0"/>
              </a:rPr>
              <a:t>coopération culturelle internationale.</a:t>
            </a:r>
            <a:endParaRPr lang="fr-FR" sz="2400" dirty="0">
              <a:latin typeface="Verdana" panose="020B0604030504040204" pitchFamily="34" charset="0"/>
              <a:ea typeface="Verdana" panose="020B0604030504040204" pitchFamily="34" charset="0"/>
            </a:endParaRPr>
          </a:p>
          <a:p>
            <a:endParaRPr lang="fr-FR" sz="2000" dirty="0">
              <a:latin typeface="Verdana" panose="020B0604030504040204" pitchFamily="34" charset="0"/>
              <a:ea typeface="Verdana" panose="020B0604030504040204" pitchFamily="34" charset="0"/>
            </a:endParaRPr>
          </a:p>
          <a:p>
            <a:endParaRPr lang="fr-FR" sz="2000" dirty="0">
              <a:latin typeface="Verdana" panose="020B0604030504040204" pitchFamily="34" charset="0"/>
              <a:ea typeface="Verdana" panose="020B0604030504040204" pitchFamily="34" charset="0"/>
            </a:endParaRPr>
          </a:p>
          <a:p>
            <a:r>
              <a:rPr lang="fr-FR" sz="2400" dirty="0">
                <a:latin typeface="Verdana" panose="020B0604030504040204" pitchFamily="34" charset="0"/>
                <a:ea typeface="Verdana" panose="020B0604030504040204" pitchFamily="34" charset="0"/>
              </a:rPr>
              <a:t>                         </a:t>
            </a:r>
          </a:p>
          <a:p>
            <a:r>
              <a:rPr lang="fr-FR" b="1" u="sng" dirty="0" smtClean="0">
                <a:latin typeface="Verdana" panose="020B0604030504040204" pitchFamily="34" charset="0"/>
                <a:ea typeface="Verdana" panose="020B0604030504040204" pitchFamily="34" charset="0"/>
              </a:rPr>
              <a:t>Partenaires: </a:t>
            </a:r>
            <a:r>
              <a:rPr lang="fr-FR" b="1" dirty="0">
                <a:latin typeface="Verdana" panose="020B0604030504040204" pitchFamily="34" charset="0"/>
                <a:ea typeface="Verdana" panose="020B0604030504040204" pitchFamily="34" charset="0"/>
              </a:rPr>
              <a:t>UE, EUNIC, </a:t>
            </a:r>
            <a:r>
              <a:rPr lang="fr-FR" b="1" dirty="0" err="1">
                <a:latin typeface="Verdana" panose="020B0604030504040204" pitchFamily="34" charset="0"/>
                <a:ea typeface="Verdana" panose="020B0604030504040204" pitchFamily="34" charset="0"/>
              </a:rPr>
              <a:t>Tfanen</a:t>
            </a:r>
            <a:r>
              <a:rPr lang="fr-FR" b="1" dirty="0">
                <a:latin typeface="Verdana" panose="020B0604030504040204" pitchFamily="34" charset="0"/>
                <a:ea typeface="Verdana" panose="020B0604030504040204" pitchFamily="34" charset="0"/>
              </a:rPr>
              <a:t>-Tunisie créative</a:t>
            </a:r>
          </a:p>
          <a:p>
            <a:r>
              <a:rPr lang="fr-FR" b="1" u="sng" dirty="0">
                <a:latin typeface="Verdana" panose="020B0604030504040204" pitchFamily="34" charset="0"/>
                <a:ea typeface="Verdana" panose="020B0604030504040204" pitchFamily="34" charset="0"/>
              </a:rPr>
              <a:t>Lieu </a:t>
            </a:r>
            <a:r>
              <a:rPr lang="fr-FR" b="1" u="sng" dirty="0" smtClean="0">
                <a:latin typeface="Verdana" panose="020B0604030504040204" pitchFamily="34" charset="0"/>
                <a:ea typeface="Verdana" panose="020B0604030504040204" pitchFamily="34" charset="0"/>
              </a:rPr>
              <a:t>: </a:t>
            </a:r>
            <a:r>
              <a:rPr lang="fr-FR" b="1" dirty="0" smtClean="0">
                <a:latin typeface="Verdana" panose="020B0604030504040204" pitchFamily="34" charset="0"/>
                <a:ea typeface="Verdana" panose="020B0604030504040204" pitchFamily="34" charset="0"/>
              </a:rPr>
              <a:t>Bruxelles</a:t>
            </a:r>
            <a:endParaRPr lang="fr-FR" b="1" dirty="0">
              <a:latin typeface="Verdana" panose="020B0604030504040204" pitchFamily="34" charset="0"/>
              <a:ea typeface="Verdana" panose="020B0604030504040204" pitchFamily="34" charset="0"/>
            </a:endParaRPr>
          </a:p>
          <a:p>
            <a:r>
              <a:rPr lang="fr-FR" b="1" u="sng" dirty="0">
                <a:latin typeface="Verdana" panose="020B0604030504040204" pitchFamily="34" charset="0"/>
                <a:ea typeface="Verdana" panose="020B0604030504040204" pitchFamily="34" charset="0"/>
              </a:rPr>
              <a:t>Date : </a:t>
            </a:r>
            <a:r>
              <a:rPr lang="fr-FR" b="1" dirty="0">
                <a:latin typeface="Verdana" panose="020B0604030504040204" pitchFamily="34" charset="0"/>
                <a:ea typeface="Verdana" panose="020B0604030504040204" pitchFamily="34" charset="0"/>
              </a:rPr>
              <a:t>printemps-été </a:t>
            </a:r>
            <a:r>
              <a:rPr lang="fr-FR" b="1" dirty="0" smtClean="0">
                <a:latin typeface="Verdana" panose="020B0604030504040204" pitchFamily="34" charset="0"/>
                <a:ea typeface="Verdana" panose="020B0604030504040204" pitchFamily="34" charset="0"/>
              </a:rPr>
              <a:t>2021</a:t>
            </a:r>
          </a:p>
          <a:p>
            <a:r>
              <a:rPr lang="fr-FR" b="1" dirty="0" smtClean="0">
                <a:latin typeface="Verdana" panose="020B0604030504040204" pitchFamily="34" charset="0"/>
                <a:ea typeface="Verdana" panose="020B0604030504040204" pitchFamily="34" charset="0"/>
              </a:rPr>
              <a:t>Site web: </a:t>
            </a:r>
            <a:r>
              <a:rPr lang="fr-FR" b="1" dirty="0" smtClean="0">
                <a:latin typeface="Verdana" panose="020B0604030504040204" pitchFamily="34" charset="0"/>
                <a:ea typeface="Verdana" panose="020B0604030504040204" pitchFamily="34" charset="0"/>
                <a:hlinkClick r:id="rId4"/>
              </a:rPr>
              <a:t>www.tfanen.org</a:t>
            </a:r>
            <a:r>
              <a:rPr lang="fr-FR" b="1" dirty="0" smtClean="0">
                <a:latin typeface="Verdana" panose="020B0604030504040204" pitchFamily="34" charset="0"/>
                <a:ea typeface="Verdana" panose="020B0604030504040204" pitchFamily="34" charset="0"/>
              </a:rPr>
              <a:t> </a:t>
            </a:r>
            <a:endParaRPr lang="fr-FR" sz="2400" b="1" spc="45" dirty="0">
              <a:latin typeface="Arial"/>
              <a:cs typeface="Arial"/>
            </a:endParaRPr>
          </a:p>
          <a:p>
            <a:pPr marL="24765" marR="12700" algn="just">
              <a:lnSpc>
                <a:spcPct val="115399"/>
              </a:lnSpc>
              <a:spcBef>
                <a:spcPts val="95"/>
              </a:spcBef>
            </a:pPr>
            <a:endParaRPr lang="fr-FR" sz="2400" b="1" spc="45" dirty="0" smtClean="0">
              <a:latin typeface="Arial"/>
              <a:cs typeface="Arial"/>
            </a:endParaRPr>
          </a:p>
        </p:txBody>
      </p:sp>
      <p:pic>
        <p:nvPicPr>
          <p:cNvPr id="1026" name="Picture 2" descr="Tfanen-Tunisie créative lance un appel à projets pour renforcer le secteur  culturel - Tfanen"/>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3845604" y="4283075"/>
            <a:ext cx="5882640" cy="34603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05422127"/>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object 4"/>
          <p:cNvSpPr/>
          <p:nvPr/>
        </p:nvSpPr>
        <p:spPr>
          <a:xfrm>
            <a:off x="16824934" y="632633"/>
            <a:ext cx="2373811" cy="1331650"/>
          </a:xfrm>
          <a:prstGeom prst="rect">
            <a:avLst/>
          </a:prstGeom>
          <a:blipFill>
            <a:blip r:embed="rId2" cstate="print"/>
            <a:stretch>
              <a:fillRect/>
            </a:stretch>
          </a:blipFill>
        </p:spPr>
        <p:txBody>
          <a:bodyPr wrap="square" lIns="0" tIns="0" rIns="0" bIns="0" rtlCol="0"/>
          <a:lstStyle/>
          <a:p>
            <a:endParaRPr/>
          </a:p>
        </p:txBody>
      </p:sp>
      <p:sp>
        <p:nvSpPr>
          <p:cNvPr id="8" name="Espace réservé de la date 7"/>
          <p:cNvSpPr>
            <a:spLocks noGrp="1"/>
          </p:cNvSpPr>
          <p:nvPr>
            <p:ph type="dt" sz="half" idx="6"/>
          </p:nvPr>
        </p:nvSpPr>
        <p:spPr/>
        <p:txBody>
          <a:bodyPr/>
          <a:lstStyle/>
          <a:p>
            <a:fld id="{FB4ABACA-9340-41D6-9E9F-1E7F27483D3C}" type="datetime1">
              <a:rPr lang="fr-FR" smtClean="0"/>
              <a:t>03/02/2021</a:t>
            </a:fld>
            <a:endParaRPr lang="en-US"/>
          </a:p>
        </p:txBody>
      </p:sp>
      <p:sp>
        <p:nvSpPr>
          <p:cNvPr id="10" name="Espace réservé du numéro de diapositive 9"/>
          <p:cNvSpPr>
            <a:spLocks noGrp="1"/>
          </p:cNvSpPr>
          <p:nvPr>
            <p:ph type="sldNum" sz="quarter" idx="7"/>
          </p:nvPr>
        </p:nvSpPr>
        <p:spPr/>
        <p:txBody>
          <a:bodyPr/>
          <a:lstStyle/>
          <a:p>
            <a:fld id="{B6F15528-21DE-4FAA-801E-634DDDAF4B2B}" type="slidenum">
              <a:rPr lang="fr-FR" smtClean="0"/>
              <a:pPr/>
              <a:t>28</a:t>
            </a:fld>
            <a:endParaRPr lang="fr-FR"/>
          </a:p>
        </p:txBody>
      </p:sp>
      <p:pic>
        <p:nvPicPr>
          <p:cNvPr id="11" name="Picture 4" descr="C:\Délégation Wallonies Bruxelles\Communication\TEM\LOGO TEM 2020-202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84250" y="520042"/>
            <a:ext cx="3124200" cy="2037994"/>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descr="C:\Users\rajac\Desktop\FFM Tunisie.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55650" y="2301875"/>
            <a:ext cx="3124200" cy="220980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C:\Users\rajac\Desktop\FFM.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55650" y="4740275"/>
            <a:ext cx="3124200" cy="5994918"/>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4565650" y="2301876"/>
            <a:ext cx="14935200" cy="7971413"/>
          </a:xfrm>
          <a:prstGeom prst="rect">
            <a:avLst/>
          </a:prstGeom>
          <a:ln>
            <a:solidFill>
              <a:schemeClr val="tx1"/>
            </a:solidFill>
          </a:ln>
        </p:spPr>
        <p:txBody>
          <a:bodyPr wrap="square">
            <a:spAutoFit/>
          </a:bodyPr>
          <a:lstStyle/>
          <a:p>
            <a:pPr algn="ctr"/>
            <a:endParaRPr lang="fr-FR" sz="2800" b="1" dirty="0" smtClean="0">
              <a:latin typeface="Verdana" panose="020B0604030504040204" pitchFamily="34" charset="0"/>
              <a:ea typeface="Verdana" panose="020B0604030504040204" pitchFamily="34" charset="0"/>
            </a:endParaRPr>
          </a:p>
          <a:p>
            <a:pPr algn="ctr"/>
            <a:r>
              <a:rPr lang="fr-FR" sz="2800" b="1" dirty="0" smtClean="0">
                <a:latin typeface="Verdana" panose="020B0604030504040204" pitchFamily="34" charset="0"/>
                <a:ea typeface="Verdana" panose="020B0604030504040204" pitchFamily="34" charset="0"/>
              </a:rPr>
              <a:t>FESTIVAL FRANCOPHONIE METISSEE: TROPISME  TUNISIE </a:t>
            </a:r>
            <a:endParaRPr lang="fr-FR" sz="2400" dirty="0" smtClean="0"/>
          </a:p>
          <a:p>
            <a:endParaRPr lang="fr-FR" sz="2400" dirty="0">
              <a:latin typeface="Verdana" panose="020B0604030504040204" pitchFamily="34" charset="0"/>
              <a:ea typeface="Verdana" panose="020B0604030504040204" pitchFamily="34" charset="0"/>
            </a:endParaRPr>
          </a:p>
          <a:p>
            <a:pPr algn="just"/>
            <a:r>
              <a:rPr lang="fr-FR" sz="2400" dirty="0" smtClean="0">
                <a:latin typeface="Verdana" panose="020B0604030504040204" pitchFamily="34" charset="0"/>
                <a:ea typeface="Verdana" panose="020B0604030504040204" pitchFamily="34" charset="0"/>
              </a:rPr>
              <a:t>La </a:t>
            </a:r>
            <a:r>
              <a:rPr lang="fr-FR" sz="2400" dirty="0">
                <a:latin typeface="Verdana" panose="020B0604030504040204" pitchFamily="34" charset="0"/>
                <a:ea typeface="Verdana" panose="020B0604030504040204" pitchFamily="34" charset="0"/>
              </a:rPr>
              <a:t>création contemporaine tunisienne constituait  le fil rouge de cette édition de Francophonie métissée  à la faveur de laquelle la question des « alternatives » a constitué  un des points d’horizon. Pour une première, FFM s’est associé  à un partenaire qui incarne les vertus du dépassement des frontières : la Cité internationale des arts à qui il a été proposé une carte blanche de programmation. FFM a accueilli  un set de DEENA ABDELWAHED considérée par le magazine TRAX comme «l’une des plus prometteuses représentantes de la scène alternative du </a:t>
            </a:r>
            <a:r>
              <a:rPr lang="fr-FR" sz="2400" dirty="0" smtClean="0">
                <a:latin typeface="Verdana" panose="020B0604030504040204" pitchFamily="34" charset="0"/>
                <a:ea typeface="Verdana" panose="020B0604030504040204" pitchFamily="34" charset="0"/>
              </a:rPr>
              <a:t>Maghreb.</a:t>
            </a:r>
          </a:p>
          <a:p>
            <a:pPr algn="just"/>
            <a:r>
              <a:rPr lang="fr-FR" sz="2400" dirty="0" smtClean="0">
                <a:latin typeface="Verdana" panose="020B0604030504040204" pitchFamily="34" charset="0"/>
                <a:ea typeface="Verdana" panose="020B0604030504040204" pitchFamily="34" charset="0"/>
              </a:rPr>
              <a:t>Cette </a:t>
            </a:r>
            <a:r>
              <a:rPr lang="fr-FR" sz="2400" dirty="0">
                <a:latin typeface="Verdana" panose="020B0604030504040204" pitchFamily="34" charset="0"/>
                <a:ea typeface="Verdana" panose="020B0604030504040204" pitchFamily="34" charset="0"/>
              </a:rPr>
              <a:t>édition </a:t>
            </a:r>
            <a:r>
              <a:rPr lang="fr-FR" sz="2400" dirty="0" smtClean="0">
                <a:latin typeface="Verdana" panose="020B0604030504040204" pitchFamily="34" charset="0"/>
                <a:ea typeface="Verdana" panose="020B0604030504040204" pitchFamily="34" charset="0"/>
              </a:rPr>
              <a:t>s’est </a:t>
            </a:r>
            <a:r>
              <a:rPr lang="fr-FR" sz="2400" dirty="0">
                <a:latin typeface="Verdana" panose="020B0604030504040204" pitchFamily="34" charset="0"/>
                <a:ea typeface="Verdana" panose="020B0604030504040204" pitchFamily="34" charset="0"/>
              </a:rPr>
              <a:t>tenue  dans le cadre de l'initiative portée par Wallonie-Bruxelles International et la Délégation Wallonie-Bruxelles à Tunis : «Tunisie en mouvements» - du 25 septembre au 6 </a:t>
            </a:r>
            <a:r>
              <a:rPr lang="fr-FR" sz="2400" dirty="0" smtClean="0">
                <a:latin typeface="Verdana" panose="020B0604030504040204" pitchFamily="34" charset="0"/>
                <a:ea typeface="Verdana" panose="020B0604030504040204" pitchFamily="34" charset="0"/>
              </a:rPr>
              <a:t>octobre 2020 </a:t>
            </a:r>
            <a:r>
              <a:rPr lang="fr-FR" sz="2400" dirty="0">
                <a:latin typeface="Verdana" panose="020B0604030504040204" pitchFamily="34" charset="0"/>
                <a:ea typeface="Verdana" panose="020B0604030504040204" pitchFamily="34" charset="0"/>
              </a:rPr>
              <a:t> - avec plus de 10 séances agrégeant une sélection de films en provenance de onze pays du globe et un focus dédié à la création cinématographique contemporaine tunisienne composé de court-métrages et de l’envoûtant long métrage «Sortilège (</a:t>
            </a:r>
            <a:r>
              <a:rPr lang="fr-FR" sz="2400" dirty="0" err="1">
                <a:latin typeface="Verdana" panose="020B0604030504040204" pitchFamily="34" charset="0"/>
                <a:ea typeface="Verdana" panose="020B0604030504040204" pitchFamily="34" charset="0"/>
              </a:rPr>
              <a:t>Tlamess</a:t>
            </a:r>
            <a:r>
              <a:rPr lang="fr-FR" sz="2400" dirty="0">
                <a:latin typeface="Verdana" panose="020B0604030504040204" pitchFamily="34" charset="0"/>
                <a:ea typeface="Verdana" panose="020B0604030504040204" pitchFamily="34" charset="0"/>
              </a:rPr>
              <a:t>)» d’</a:t>
            </a:r>
            <a:r>
              <a:rPr lang="fr-FR" sz="2400" dirty="0" err="1">
                <a:latin typeface="Verdana" panose="020B0604030504040204" pitchFamily="34" charset="0"/>
                <a:ea typeface="Verdana" panose="020B0604030504040204" pitchFamily="34" charset="0"/>
              </a:rPr>
              <a:t>Ala</a:t>
            </a:r>
            <a:r>
              <a:rPr lang="fr-FR" sz="2400" dirty="0">
                <a:latin typeface="Verdana" panose="020B0604030504040204" pitchFamily="34" charset="0"/>
                <a:ea typeface="Verdana" panose="020B0604030504040204" pitchFamily="34" charset="0"/>
              </a:rPr>
              <a:t> Eddine Slim découvert l’an dernier à la Quinzaine des Réalisateurs du festival de Cannes. </a:t>
            </a:r>
            <a:endParaRPr lang="fr-FR" sz="2400" dirty="0" smtClean="0">
              <a:latin typeface="Verdana" panose="020B0604030504040204" pitchFamily="34" charset="0"/>
              <a:ea typeface="Verdana" panose="020B0604030504040204" pitchFamily="34" charset="0"/>
            </a:endParaRPr>
          </a:p>
          <a:p>
            <a:r>
              <a:rPr lang="fr-FR" sz="2400" i="1" dirty="0" smtClean="0">
                <a:latin typeface="Verdana" panose="020B0604030504040204" pitchFamily="34" charset="0"/>
                <a:ea typeface="Verdana" panose="020B0604030504040204" pitchFamily="34" charset="0"/>
              </a:rPr>
              <a:t>(Evénements réalisés au centre Wallonie-Bruxelles de Paris  en octobre 2020)</a:t>
            </a:r>
          </a:p>
          <a:p>
            <a:endParaRPr lang="fr-FR" sz="2400" dirty="0"/>
          </a:p>
          <a:p>
            <a:r>
              <a:rPr lang="fr-FR" b="1" dirty="0" smtClean="0">
                <a:latin typeface="Verdana" panose="020B0604030504040204" pitchFamily="34" charset="0"/>
                <a:ea typeface="Verdana" panose="020B0604030504040204" pitchFamily="34" charset="0"/>
              </a:rPr>
              <a:t>Site web: </a:t>
            </a:r>
            <a:r>
              <a:rPr lang="fr-FR" b="1" dirty="0" smtClean="0">
                <a:latin typeface="Verdana" panose="020B0604030504040204" pitchFamily="34" charset="0"/>
                <a:ea typeface="Verdana" panose="020B0604030504040204" pitchFamily="34" charset="0"/>
                <a:hlinkClick r:id="rId6"/>
              </a:rPr>
              <a:t>www.cwb.fr</a:t>
            </a:r>
            <a:endParaRPr lang="fr-FR" b="1" dirty="0" smtClean="0">
              <a:latin typeface="Verdana" panose="020B0604030504040204" pitchFamily="34" charset="0"/>
              <a:ea typeface="Verdana" panose="020B0604030504040204" pitchFamily="34" charset="0"/>
            </a:endParaRPr>
          </a:p>
          <a:p>
            <a:r>
              <a:rPr lang="fr-FR" sz="2400" dirty="0"/>
              <a:t> </a:t>
            </a:r>
          </a:p>
        </p:txBody>
      </p:sp>
    </p:spTree>
    <p:extLst>
      <p:ext uri="{BB962C8B-B14F-4D97-AF65-F5344CB8AC3E}">
        <p14:creationId xmlns:p14="http://schemas.microsoft.com/office/powerpoint/2010/main" val="2179491043"/>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object 4"/>
          <p:cNvSpPr/>
          <p:nvPr/>
        </p:nvSpPr>
        <p:spPr>
          <a:xfrm>
            <a:off x="16824934" y="632633"/>
            <a:ext cx="2373811" cy="1331650"/>
          </a:xfrm>
          <a:prstGeom prst="rect">
            <a:avLst/>
          </a:prstGeom>
          <a:blipFill>
            <a:blip r:embed="rId2" cstate="print"/>
            <a:stretch>
              <a:fillRect/>
            </a:stretch>
          </a:blipFill>
        </p:spPr>
        <p:txBody>
          <a:bodyPr wrap="square" lIns="0" tIns="0" rIns="0" bIns="0" rtlCol="0"/>
          <a:lstStyle/>
          <a:p>
            <a:endParaRPr/>
          </a:p>
        </p:txBody>
      </p:sp>
      <p:sp>
        <p:nvSpPr>
          <p:cNvPr id="8" name="Espace réservé de la date 7"/>
          <p:cNvSpPr>
            <a:spLocks noGrp="1"/>
          </p:cNvSpPr>
          <p:nvPr>
            <p:ph type="dt" sz="half" idx="6"/>
          </p:nvPr>
        </p:nvSpPr>
        <p:spPr/>
        <p:txBody>
          <a:bodyPr/>
          <a:lstStyle/>
          <a:p>
            <a:fld id="{FB4ABACA-9340-41D6-9E9F-1E7F27483D3C}" type="datetime1">
              <a:rPr lang="fr-FR" smtClean="0"/>
              <a:t>03/02/2021</a:t>
            </a:fld>
            <a:endParaRPr lang="en-US"/>
          </a:p>
        </p:txBody>
      </p:sp>
      <p:sp>
        <p:nvSpPr>
          <p:cNvPr id="10" name="Espace réservé du numéro de diapositive 9"/>
          <p:cNvSpPr>
            <a:spLocks noGrp="1"/>
          </p:cNvSpPr>
          <p:nvPr>
            <p:ph type="sldNum" sz="quarter" idx="7"/>
          </p:nvPr>
        </p:nvSpPr>
        <p:spPr/>
        <p:txBody>
          <a:bodyPr/>
          <a:lstStyle/>
          <a:p>
            <a:fld id="{B6F15528-21DE-4FAA-801E-634DDDAF4B2B}" type="slidenum">
              <a:rPr lang="fr-FR" smtClean="0"/>
              <a:pPr/>
              <a:t>29</a:t>
            </a:fld>
            <a:endParaRPr lang="fr-FR"/>
          </a:p>
        </p:txBody>
      </p:sp>
      <p:pic>
        <p:nvPicPr>
          <p:cNvPr id="11" name="Picture 4" descr="C:\Délégation Wallonies Bruxelles\Communication\TEM\LOGO TEM 2020-202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84250" y="520042"/>
            <a:ext cx="3124200" cy="2037994"/>
          </a:xfrm>
          <a:prstGeom prst="rect">
            <a:avLst/>
          </a:prstGeom>
          <a:noFill/>
          <a:extLst>
            <a:ext uri="{909E8E84-426E-40DD-AFC4-6F175D3DCCD1}">
              <a14:hiddenFill xmlns:a14="http://schemas.microsoft.com/office/drawing/2010/main">
                <a:solidFill>
                  <a:srgbClr val="FFFFFF"/>
                </a:solidFill>
              </a14:hiddenFill>
            </a:ext>
          </a:extLst>
        </p:spPr>
      </p:pic>
      <p:sp>
        <p:nvSpPr>
          <p:cNvPr id="12" name="object 3"/>
          <p:cNvSpPr/>
          <p:nvPr/>
        </p:nvSpPr>
        <p:spPr>
          <a:xfrm>
            <a:off x="268605" y="2308766"/>
            <a:ext cx="14249400" cy="8458201"/>
          </a:xfrm>
          <a:prstGeom prst="rect">
            <a:avLst/>
          </a:prstGeom>
        </p:spPr>
        <p:style>
          <a:lnRef idx="2">
            <a:schemeClr val="dk1"/>
          </a:lnRef>
          <a:fillRef idx="1">
            <a:schemeClr val="lt1"/>
          </a:fillRef>
          <a:effectRef idx="0">
            <a:schemeClr val="dk1"/>
          </a:effectRef>
          <a:fontRef idx="minor">
            <a:schemeClr val="dk1"/>
          </a:fontRef>
        </p:style>
        <p:txBody>
          <a:bodyPr wrap="square" lIns="0" tIns="0" rIns="0" bIns="0" rtlCol="0"/>
          <a:lstStyle/>
          <a:p>
            <a:endParaRPr lang="fr-FR" sz="2800" dirty="0" smtClean="0">
              <a:solidFill>
                <a:schemeClr val="tx1"/>
              </a:solidFill>
            </a:endParaRPr>
          </a:p>
          <a:p>
            <a:endParaRPr lang="fr-FR" sz="2800" dirty="0">
              <a:solidFill>
                <a:schemeClr val="tx1"/>
              </a:solidFill>
            </a:endParaRPr>
          </a:p>
          <a:p>
            <a:pPr algn="just"/>
            <a:r>
              <a:rPr lang="fr-FR" sz="2200" dirty="0" smtClean="0">
                <a:solidFill>
                  <a:schemeClr val="tx1"/>
                </a:solidFill>
                <a:latin typeface="Verdana" panose="020B0604030504040204" pitchFamily="34" charset="0"/>
                <a:ea typeface="Verdana" panose="020B0604030504040204" pitchFamily="34" charset="0"/>
              </a:rPr>
              <a:t>                            </a:t>
            </a:r>
            <a:endParaRPr lang="fr-FR" sz="2200" dirty="0">
              <a:solidFill>
                <a:schemeClr val="tx1"/>
              </a:solidFill>
              <a:latin typeface="Verdana" panose="020B0604030504040204" pitchFamily="34" charset="0"/>
              <a:ea typeface="Verdana" panose="020B0604030504040204" pitchFamily="34" charset="0"/>
            </a:endParaRPr>
          </a:p>
          <a:p>
            <a:pPr algn="just"/>
            <a:r>
              <a:rPr lang="fr-FR" sz="2400" dirty="0" smtClean="0">
                <a:solidFill>
                  <a:schemeClr val="tx1"/>
                </a:solidFill>
                <a:latin typeface="Verdana" panose="020B0604030504040204" pitchFamily="34" charset="0"/>
                <a:ea typeface="Verdana" panose="020B0604030504040204" pitchFamily="34" charset="0"/>
              </a:rPr>
              <a:t> Le </a:t>
            </a:r>
            <a:r>
              <a:rPr lang="fr-FR" sz="2400" dirty="0">
                <a:solidFill>
                  <a:schemeClr val="tx1"/>
                </a:solidFill>
                <a:latin typeface="Verdana" panose="020B0604030504040204" pitchFamily="34" charset="0"/>
                <a:ea typeface="Verdana" panose="020B0604030504040204" pitchFamily="34" charset="0"/>
              </a:rPr>
              <a:t>Festival Cinéma Méditerranéen est né en 1989 de la volonté de refléter la richesse </a:t>
            </a:r>
            <a:r>
              <a:rPr lang="fr-FR" sz="2400" dirty="0" smtClean="0">
                <a:solidFill>
                  <a:schemeClr val="tx1"/>
                </a:solidFill>
                <a:latin typeface="Verdana" panose="020B0604030504040204" pitchFamily="34" charset="0"/>
                <a:ea typeface="Verdana" panose="020B0604030504040204" pitchFamily="34" charset="0"/>
              </a:rPr>
              <a:t>                                                multiculturelle </a:t>
            </a:r>
            <a:r>
              <a:rPr lang="fr-FR" sz="2400" dirty="0">
                <a:solidFill>
                  <a:schemeClr val="tx1"/>
                </a:solidFill>
                <a:latin typeface="Verdana" panose="020B0604030504040204" pitchFamily="34" charset="0"/>
                <a:ea typeface="Verdana" panose="020B0604030504040204" pitchFamily="34" charset="0"/>
              </a:rPr>
              <a:t>belge et bruxelloise. </a:t>
            </a:r>
            <a:r>
              <a:rPr lang="fr-FR" sz="2400" dirty="0" smtClean="0">
                <a:solidFill>
                  <a:schemeClr val="tx1"/>
                </a:solidFill>
                <a:latin typeface="Verdana" panose="020B0604030504040204" pitchFamily="34" charset="0"/>
                <a:ea typeface="Verdana" panose="020B0604030504040204" pitchFamily="34" charset="0"/>
              </a:rPr>
              <a:t>Le </a:t>
            </a:r>
            <a:r>
              <a:rPr lang="fr-FR" sz="2400" dirty="0" smtClean="0">
                <a:solidFill>
                  <a:schemeClr val="tx1"/>
                </a:solidFill>
                <a:latin typeface="Verdana" panose="020B0604030504040204" pitchFamily="34" charset="0"/>
                <a:ea typeface="Verdana" panose="020B0604030504040204" pitchFamily="34" charset="0"/>
              </a:rPr>
              <a:t>festival </a:t>
            </a:r>
            <a:r>
              <a:rPr lang="fr-FR" sz="2400" dirty="0">
                <a:solidFill>
                  <a:schemeClr val="tx1"/>
                </a:solidFill>
                <a:latin typeface="Verdana" panose="020B0604030504040204" pitchFamily="34" charset="0"/>
                <a:ea typeface="Verdana" panose="020B0604030504040204" pitchFamily="34" charset="0"/>
              </a:rPr>
              <a:t>se veut un espace de dialogue et d’échange entre le Nord et le Sud, entre les populations d’origines diverses à Bruxelles, entre les professionnels belges et méditerranéens, entre le public de plus en plus nombreux et les personnalités invitées qui se prêtent volontiers aux débats et rencontres</a:t>
            </a:r>
            <a:r>
              <a:rPr lang="fr-FR" sz="2400" dirty="0" smtClean="0">
                <a:solidFill>
                  <a:schemeClr val="tx1"/>
                </a:solidFill>
                <a:latin typeface="Verdana" panose="020B0604030504040204" pitchFamily="34" charset="0"/>
                <a:ea typeface="Verdana" panose="020B0604030504040204" pitchFamily="34" charset="0"/>
              </a:rPr>
              <a:t>…</a:t>
            </a:r>
          </a:p>
          <a:p>
            <a:pPr algn="just"/>
            <a:r>
              <a:rPr lang="fr-FR" sz="2400" dirty="0">
                <a:latin typeface="Verdana" panose="020B0604030504040204" pitchFamily="34" charset="0"/>
                <a:ea typeface="Verdana" panose="020B0604030504040204" pitchFamily="34" charset="0"/>
              </a:rPr>
              <a:t>Chaque année, le Festival consacre un focus à un pays et reprend le meilleur des productions récentes de ce pays. </a:t>
            </a:r>
            <a:r>
              <a:rPr lang="fr-FR" sz="2400" dirty="0" smtClean="0">
                <a:latin typeface="Verdana" panose="020B0604030504040204" pitchFamily="34" charset="0"/>
                <a:ea typeface="Verdana" panose="020B0604030504040204" pitchFamily="34" charset="0"/>
              </a:rPr>
              <a:t>L’édition 2020 du  </a:t>
            </a:r>
            <a:r>
              <a:rPr lang="fr-FR" sz="2400" dirty="0">
                <a:latin typeface="Verdana" panose="020B0604030504040204" pitchFamily="34" charset="0"/>
                <a:ea typeface="Verdana" panose="020B0604030504040204" pitchFamily="34" charset="0"/>
              </a:rPr>
              <a:t>Cinemamed </a:t>
            </a:r>
            <a:r>
              <a:rPr lang="fr-FR" sz="2400" dirty="0" smtClean="0">
                <a:latin typeface="Verdana" panose="020B0604030504040204" pitchFamily="34" charset="0"/>
                <a:ea typeface="Verdana" panose="020B0604030504040204" pitchFamily="34" charset="0"/>
              </a:rPr>
              <a:t>a mis la </a:t>
            </a:r>
            <a:r>
              <a:rPr lang="fr-FR" sz="2400" dirty="0">
                <a:latin typeface="Verdana" panose="020B0604030504040204" pitchFamily="34" charset="0"/>
                <a:ea typeface="Verdana" panose="020B0604030504040204" pitchFamily="34" charset="0"/>
              </a:rPr>
              <a:t>Tunisie à </a:t>
            </a:r>
            <a:r>
              <a:rPr lang="fr-FR" sz="2400" dirty="0" smtClean="0">
                <a:latin typeface="Verdana" panose="020B0604030504040204" pitchFamily="34" charset="0"/>
                <a:ea typeface="Verdana" panose="020B0604030504040204" pitchFamily="34" charset="0"/>
              </a:rPr>
              <a:t>l’honneur , ce </a:t>
            </a:r>
            <a:r>
              <a:rPr lang="fr-FR" sz="2400" dirty="0">
                <a:latin typeface="Verdana" panose="020B0604030504040204" pitchFamily="34" charset="0"/>
                <a:ea typeface="Verdana" panose="020B0604030504040204" pitchFamily="34" charset="0"/>
              </a:rPr>
              <a:t>focus </a:t>
            </a:r>
            <a:r>
              <a:rPr lang="fr-FR" sz="2400" dirty="0" smtClean="0">
                <a:latin typeface="Verdana" panose="020B0604030504040204" pitchFamily="34" charset="0"/>
                <a:ea typeface="Verdana" panose="020B0604030504040204" pitchFamily="34" charset="0"/>
              </a:rPr>
              <a:t>a brossé  </a:t>
            </a:r>
            <a:r>
              <a:rPr lang="fr-FR" sz="2400" dirty="0">
                <a:latin typeface="Verdana" panose="020B0604030504040204" pitchFamily="34" charset="0"/>
                <a:ea typeface="Verdana" panose="020B0604030504040204" pitchFamily="34" charset="0"/>
              </a:rPr>
              <a:t>le portrait de la Tunisie d’aujourd’hui grâce à la jeune génération engagée de cinéastes tunisiens</a:t>
            </a:r>
            <a:r>
              <a:rPr lang="fr-FR" sz="2400" dirty="0" smtClean="0">
                <a:latin typeface="Verdana" panose="020B0604030504040204" pitchFamily="34" charset="0"/>
                <a:ea typeface="Verdana" panose="020B0604030504040204" pitchFamily="34" charset="0"/>
              </a:rPr>
              <a:t>.</a:t>
            </a:r>
          </a:p>
          <a:p>
            <a:pPr algn="just"/>
            <a:r>
              <a:rPr lang="fr-FR" sz="2400" dirty="0">
                <a:latin typeface="Verdana" panose="020B0604030504040204" pitchFamily="34" charset="0"/>
                <a:ea typeface="Verdana" panose="020B0604030504040204" pitchFamily="34" charset="0"/>
              </a:rPr>
              <a:t>Dans cette édition </a:t>
            </a:r>
            <a:r>
              <a:rPr lang="fr-FR" sz="2400" dirty="0" smtClean="0">
                <a:latin typeface="Verdana" panose="020B0604030504040204" pitchFamily="34" charset="0"/>
                <a:ea typeface="Verdana" panose="020B0604030504040204" pitchFamily="34" charset="0"/>
              </a:rPr>
              <a:t> tenue en </a:t>
            </a:r>
            <a:r>
              <a:rPr lang="fr-FR" sz="2400" dirty="0">
                <a:latin typeface="Verdana" panose="020B0604030504040204" pitchFamily="34" charset="0"/>
                <a:ea typeface="Verdana" panose="020B0604030504040204" pitchFamily="34" charset="0"/>
              </a:rPr>
              <a:t>ligne  </a:t>
            </a:r>
            <a:r>
              <a:rPr lang="fr-FR" sz="2400" dirty="0" smtClean="0">
                <a:latin typeface="Verdana" panose="020B0604030504040204" pitchFamily="34" charset="0"/>
                <a:ea typeface="Verdana" panose="020B0604030504040204" pitchFamily="34" charset="0"/>
              </a:rPr>
              <a:t>du </a:t>
            </a:r>
            <a:r>
              <a:rPr lang="fr-FR" sz="2400" dirty="0">
                <a:latin typeface="Verdana" panose="020B0604030504040204" pitchFamily="34" charset="0"/>
                <a:ea typeface="Verdana" panose="020B0604030504040204" pitchFamily="34" charset="0"/>
              </a:rPr>
              <a:t>26 novembre au 5 décembre </a:t>
            </a:r>
            <a:r>
              <a:rPr lang="fr-FR" sz="2400" dirty="0" smtClean="0">
                <a:latin typeface="Verdana" panose="020B0604030504040204" pitchFamily="34" charset="0"/>
                <a:ea typeface="Verdana" panose="020B0604030504040204" pitchFamily="34" charset="0"/>
              </a:rPr>
              <a:t>2020,03 films  tunisiens ont  été sélectionnés: </a:t>
            </a:r>
          </a:p>
          <a:p>
            <a:pPr algn="just"/>
            <a:r>
              <a:rPr lang="fr-FR" sz="2400" dirty="0" smtClean="0">
                <a:latin typeface="Verdana" panose="020B0604030504040204" pitchFamily="34" charset="0"/>
                <a:ea typeface="Verdana" panose="020B0604030504040204" pitchFamily="34" charset="0"/>
              </a:rPr>
              <a:t>    *Le </a:t>
            </a:r>
            <a:r>
              <a:rPr lang="fr-FR" sz="2400" dirty="0">
                <a:latin typeface="Verdana" panose="020B0604030504040204" pitchFamily="34" charset="0"/>
                <a:ea typeface="Verdana" panose="020B0604030504040204" pitchFamily="34" charset="0"/>
              </a:rPr>
              <a:t>documentaire (long métrage) « </a:t>
            </a:r>
            <a:r>
              <a:rPr lang="fr-FR" sz="2400" dirty="0" err="1">
                <a:latin typeface="Verdana" panose="020B0604030504040204" pitchFamily="34" charset="0"/>
                <a:ea typeface="Verdana" panose="020B0604030504040204" pitchFamily="34" charset="0"/>
              </a:rPr>
              <a:t>Non.Oui</a:t>
            </a:r>
            <a:r>
              <a:rPr lang="fr-FR" sz="2400" dirty="0">
                <a:latin typeface="Verdana" panose="020B0604030504040204" pitchFamily="34" charset="0"/>
                <a:ea typeface="Verdana" panose="020B0604030504040204" pitchFamily="34" charset="0"/>
              </a:rPr>
              <a:t> » de Mahmoud </a:t>
            </a:r>
            <a:r>
              <a:rPr lang="fr-FR" sz="2400" dirty="0" err="1">
                <a:latin typeface="Verdana" panose="020B0604030504040204" pitchFamily="34" charset="0"/>
                <a:ea typeface="Verdana" panose="020B0604030504040204" pitchFamily="34" charset="0"/>
              </a:rPr>
              <a:t>Jemni</a:t>
            </a:r>
            <a:r>
              <a:rPr lang="fr-FR" sz="2400" dirty="0">
                <a:latin typeface="Verdana" panose="020B0604030504040204" pitchFamily="34" charset="0"/>
                <a:ea typeface="Verdana" panose="020B0604030504040204" pitchFamily="34" charset="0"/>
              </a:rPr>
              <a:t> </a:t>
            </a:r>
            <a:endParaRPr lang="fr-FR" sz="2400" dirty="0" smtClean="0">
              <a:latin typeface="Verdana" panose="020B0604030504040204" pitchFamily="34" charset="0"/>
              <a:ea typeface="Verdana" panose="020B0604030504040204" pitchFamily="34" charset="0"/>
            </a:endParaRPr>
          </a:p>
          <a:p>
            <a:pPr algn="just"/>
            <a:r>
              <a:rPr lang="fr-FR" sz="2400" dirty="0">
                <a:latin typeface="Verdana" panose="020B0604030504040204" pitchFamily="34" charset="0"/>
                <a:ea typeface="Verdana" panose="020B0604030504040204" pitchFamily="34" charset="0"/>
              </a:rPr>
              <a:t> </a:t>
            </a:r>
            <a:r>
              <a:rPr lang="fr-FR" sz="2400" dirty="0" smtClean="0">
                <a:latin typeface="Verdana" panose="020B0604030504040204" pitchFamily="34" charset="0"/>
                <a:ea typeface="Verdana" panose="020B0604030504040204" pitchFamily="34" charset="0"/>
              </a:rPr>
              <a:t>   *Le </a:t>
            </a:r>
            <a:r>
              <a:rPr lang="fr-FR" sz="2400" dirty="0">
                <a:latin typeface="Verdana" panose="020B0604030504040204" pitchFamily="34" charset="0"/>
                <a:ea typeface="Verdana" panose="020B0604030504040204" pitchFamily="34" charset="0"/>
              </a:rPr>
              <a:t>court métrage de Anissa Daoud « Le bain » </a:t>
            </a:r>
            <a:endParaRPr lang="fr-FR" sz="2400" dirty="0" smtClean="0">
              <a:latin typeface="Verdana" panose="020B0604030504040204" pitchFamily="34" charset="0"/>
              <a:ea typeface="Verdana" panose="020B0604030504040204" pitchFamily="34" charset="0"/>
            </a:endParaRPr>
          </a:p>
          <a:p>
            <a:pPr algn="just"/>
            <a:r>
              <a:rPr lang="fr-FR" sz="2400" dirty="0">
                <a:latin typeface="Verdana" panose="020B0604030504040204" pitchFamily="34" charset="0"/>
                <a:ea typeface="Verdana" panose="020B0604030504040204" pitchFamily="34" charset="0"/>
              </a:rPr>
              <a:t> </a:t>
            </a:r>
            <a:r>
              <a:rPr lang="fr-FR" sz="2400" dirty="0" smtClean="0">
                <a:latin typeface="Verdana" panose="020B0604030504040204" pitchFamily="34" charset="0"/>
                <a:ea typeface="Verdana" panose="020B0604030504040204" pitchFamily="34" charset="0"/>
              </a:rPr>
              <a:t>   *Le </a:t>
            </a:r>
            <a:r>
              <a:rPr lang="fr-FR" sz="2400" dirty="0">
                <a:latin typeface="Verdana" panose="020B0604030504040204" pitchFamily="34" charset="0"/>
                <a:ea typeface="Verdana" panose="020B0604030504040204" pitchFamily="34" charset="0"/>
              </a:rPr>
              <a:t>court métrage (docu-fiction) de Adriano Valerio « Les aigles de Carthage » </a:t>
            </a:r>
            <a:endParaRPr lang="fr-FR" sz="2400" dirty="0" smtClean="0">
              <a:latin typeface="Verdana" panose="020B0604030504040204" pitchFamily="34" charset="0"/>
              <a:ea typeface="Verdana" panose="020B0604030504040204" pitchFamily="34" charset="0"/>
            </a:endParaRPr>
          </a:p>
          <a:p>
            <a:pPr algn="just"/>
            <a:endParaRPr lang="fr-FR" sz="2400" dirty="0" smtClean="0">
              <a:latin typeface="Verdana" panose="020B0604030504040204" pitchFamily="34" charset="0"/>
              <a:ea typeface="Verdana" panose="020B0604030504040204" pitchFamily="34" charset="0"/>
            </a:endParaRPr>
          </a:p>
          <a:p>
            <a:pPr algn="just"/>
            <a:r>
              <a:rPr lang="fr-FR" sz="2400" dirty="0">
                <a:latin typeface="Verdana" panose="020B0604030504040204" pitchFamily="34" charset="0"/>
                <a:ea typeface="Verdana" panose="020B0604030504040204" pitchFamily="34" charset="0"/>
              </a:rPr>
              <a:t>L’édition 2021 </a:t>
            </a:r>
            <a:r>
              <a:rPr lang="fr-FR" sz="2400" dirty="0" smtClean="0">
                <a:latin typeface="Verdana" panose="020B0604030504040204" pitchFamily="34" charset="0"/>
                <a:ea typeface="Verdana" panose="020B0604030504040204" pitchFamily="34" charset="0"/>
              </a:rPr>
              <a:t> se tiendra du 2 </a:t>
            </a:r>
            <a:r>
              <a:rPr lang="fr-FR" sz="2400" dirty="0">
                <a:latin typeface="Verdana" panose="020B0604030504040204" pitchFamily="34" charset="0"/>
                <a:ea typeface="Verdana" panose="020B0604030504040204" pitchFamily="34" charset="0"/>
              </a:rPr>
              <a:t>au 11 Décembre </a:t>
            </a:r>
            <a:r>
              <a:rPr lang="fr-FR" sz="2400" dirty="0" smtClean="0">
                <a:latin typeface="Verdana" panose="020B0604030504040204" pitchFamily="34" charset="0"/>
                <a:ea typeface="Verdana" panose="020B0604030504040204" pitchFamily="34" charset="0"/>
              </a:rPr>
              <a:t>2021 au  </a:t>
            </a:r>
            <a:r>
              <a:rPr lang="fr-FR" sz="2400" dirty="0">
                <a:latin typeface="Verdana" panose="020B0604030504040204" pitchFamily="34" charset="0"/>
                <a:ea typeface="Verdana" panose="020B0604030504040204" pitchFamily="34" charset="0"/>
              </a:rPr>
              <a:t>Cinéma Palace et Cinéma Aventure et d’autres lieux culturels de </a:t>
            </a:r>
            <a:r>
              <a:rPr lang="fr-FR" sz="2400" dirty="0" smtClean="0">
                <a:latin typeface="Verdana" panose="020B0604030504040204" pitchFamily="34" charset="0"/>
                <a:ea typeface="Verdana" panose="020B0604030504040204" pitchFamily="34" charset="0"/>
              </a:rPr>
              <a:t>Bruxelles.</a:t>
            </a:r>
          </a:p>
          <a:p>
            <a:endParaRPr lang="fr-FR" sz="2200" dirty="0" smtClean="0">
              <a:latin typeface="Verdana" panose="020B0604030504040204" pitchFamily="34" charset="0"/>
              <a:ea typeface="Verdana" panose="020B0604030504040204" pitchFamily="34" charset="0"/>
            </a:endParaRPr>
          </a:p>
          <a:p>
            <a:r>
              <a:rPr lang="fr-FR" b="1" dirty="0" smtClean="0">
                <a:latin typeface="Verdana" panose="020B0604030504040204" pitchFamily="34" charset="0"/>
                <a:ea typeface="Verdana" panose="020B0604030504040204" pitchFamily="34" charset="0"/>
              </a:rPr>
              <a:t>Site web: </a:t>
            </a:r>
            <a:r>
              <a:rPr lang="fr-FR" b="1" dirty="0" smtClean="0">
                <a:latin typeface="Verdana" panose="020B0604030504040204" pitchFamily="34" charset="0"/>
                <a:ea typeface="Verdana" panose="020B0604030504040204" pitchFamily="34" charset="0"/>
                <a:hlinkClick r:id="rId4"/>
              </a:rPr>
              <a:t>www.cinemamed.be</a:t>
            </a:r>
            <a:endParaRPr lang="fr-FR" b="1" dirty="0" smtClean="0">
              <a:latin typeface="Verdana" panose="020B0604030504040204" pitchFamily="34" charset="0"/>
              <a:ea typeface="Verdana" panose="020B0604030504040204" pitchFamily="34" charset="0"/>
            </a:endParaRPr>
          </a:p>
          <a:p>
            <a:endParaRPr lang="fr-FR" sz="2200" dirty="0">
              <a:latin typeface="Verdana" panose="020B0604030504040204" pitchFamily="34" charset="0"/>
              <a:ea typeface="Verdana" panose="020B0604030504040204" pitchFamily="34" charset="0"/>
            </a:endParaRPr>
          </a:p>
          <a:p>
            <a:endParaRPr sz="2800" dirty="0">
              <a:solidFill>
                <a:schemeClr val="tx1"/>
              </a:solidFill>
            </a:endParaRPr>
          </a:p>
        </p:txBody>
      </p:sp>
      <p:sp>
        <p:nvSpPr>
          <p:cNvPr id="14" name="object 5"/>
          <p:cNvSpPr txBox="1"/>
          <p:nvPr/>
        </p:nvSpPr>
        <p:spPr>
          <a:xfrm>
            <a:off x="2203450" y="2614119"/>
            <a:ext cx="10379710" cy="458267"/>
          </a:xfrm>
          <a:prstGeom prst="rect">
            <a:avLst/>
          </a:prstGeom>
        </p:spPr>
        <p:txBody>
          <a:bodyPr vert="horz" wrap="square" lIns="0" tIns="12065" rIns="0" bIns="0" rtlCol="0">
            <a:spAutoFit/>
          </a:bodyPr>
          <a:lstStyle/>
          <a:p>
            <a:pPr marL="24765" marR="12700" algn="ctr">
              <a:lnSpc>
                <a:spcPct val="115399"/>
              </a:lnSpc>
              <a:spcBef>
                <a:spcPts val="95"/>
              </a:spcBef>
            </a:pPr>
            <a:r>
              <a:rPr lang="fr-FR" sz="2800" b="1" dirty="0" smtClean="0">
                <a:latin typeface="Verdana" panose="020B0604030504040204" pitchFamily="34" charset="0"/>
                <a:ea typeface="Verdana" panose="020B0604030504040204" pitchFamily="34" charset="0"/>
                <a:cs typeface="Arial"/>
              </a:rPr>
              <a:t>FESTIVAL CINEMAMED  DE BRUXELLES </a:t>
            </a:r>
            <a:endParaRPr lang="fr-FR" sz="2800" b="1" dirty="0">
              <a:latin typeface="Verdana" panose="020B0604030504040204" pitchFamily="34" charset="0"/>
              <a:ea typeface="Verdana" panose="020B0604030504040204" pitchFamily="34" charset="0"/>
              <a:cs typeface="Arial"/>
            </a:endParaRPr>
          </a:p>
        </p:txBody>
      </p:sp>
      <p:sp>
        <p:nvSpPr>
          <p:cNvPr id="3" name="AutoShape 4" descr="Image result for festival cinemamed bruxelles"/>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pic>
        <p:nvPicPr>
          <p:cNvPr id="5" name="Image 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4957657" y="2987675"/>
            <a:ext cx="4746661" cy="6705600"/>
          </a:xfrm>
          <a:prstGeom prst="rect">
            <a:avLst/>
          </a:prstGeom>
        </p:spPr>
      </p:pic>
    </p:spTree>
    <p:extLst>
      <p:ext uri="{BB962C8B-B14F-4D97-AF65-F5344CB8AC3E}">
        <p14:creationId xmlns:p14="http://schemas.microsoft.com/office/powerpoint/2010/main" val="110126834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Espace réservé du numéro de diapositive 5"/>
          <p:cNvSpPr>
            <a:spLocks noGrp="1"/>
          </p:cNvSpPr>
          <p:nvPr>
            <p:ph type="sldNum" sz="quarter" idx="7"/>
          </p:nvPr>
        </p:nvSpPr>
        <p:spPr/>
        <p:txBody>
          <a:bodyPr/>
          <a:lstStyle/>
          <a:p>
            <a:fld id="{B6F15528-21DE-4FAA-801E-634DDDAF4B2B}" type="slidenum">
              <a:rPr lang="fr-FR" smtClean="0"/>
              <a:pPr/>
              <a:t>3</a:t>
            </a:fld>
            <a:endParaRPr lang="fr-FR"/>
          </a:p>
        </p:txBody>
      </p:sp>
      <p:graphicFrame>
        <p:nvGraphicFramePr>
          <p:cNvPr id="7" name="Tableau 6"/>
          <p:cNvGraphicFramePr>
            <a:graphicFrameLocks noGrp="1"/>
          </p:cNvGraphicFramePr>
          <p:nvPr>
            <p:extLst>
              <p:ext uri="{D42A27DB-BD31-4B8C-83A1-F6EECF244321}">
                <p14:modId xmlns:p14="http://schemas.microsoft.com/office/powerpoint/2010/main" val="3070503588"/>
              </p:ext>
            </p:extLst>
          </p:nvPr>
        </p:nvGraphicFramePr>
        <p:xfrm>
          <a:off x="1517650" y="1692275"/>
          <a:ext cx="17249342" cy="8679311"/>
        </p:xfrm>
        <a:graphic>
          <a:graphicData uri="http://schemas.openxmlformats.org/drawingml/2006/table">
            <a:tbl>
              <a:tblPr firstRow="1" firstCol="1" bandRow="1">
                <a:tableStyleId>{5C22544A-7EE6-4342-B048-85BDC9FD1C3A}</a:tableStyleId>
              </a:tblPr>
              <a:tblGrid>
                <a:gridCol w="16303353">
                  <a:extLst>
                    <a:ext uri="{9D8B030D-6E8A-4147-A177-3AD203B41FA5}">
                      <a16:colId xmlns:a16="http://schemas.microsoft.com/office/drawing/2014/main" val="1364994282"/>
                    </a:ext>
                  </a:extLst>
                </a:gridCol>
                <a:gridCol w="945989">
                  <a:extLst>
                    <a:ext uri="{9D8B030D-6E8A-4147-A177-3AD203B41FA5}">
                      <a16:colId xmlns:a16="http://schemas.microsoft.com/office/drawing/2014/main" val="1730975230"/>
                    </a:ext>
                  </a:extLst>
                </a:gridCol>
              </a:tblGrid>
              <a:tr h="237296">
                <a:tc>
                  <a:txBody>
                    <a:bodyPr/>
                    <a:lstStyle/>
                    <a:p>
                      <a:pPr>
                        <a:lnSpc>
                          <a:spcPct val="107000"/>
                        </a:lnSpc>
                        <a:spcAft>
                          <a:spcPts val="0"/>
                        </a:spcAft>
                      </a:pPr>
                      <a:r>
                        <a:rPr lang="fr-FR" sz="1800" b="0" i="0" spc="-55" dirty="0" smtClean="0">
                          <a:solidFill>
                            <a:schemeClr val="tx1"/>
                          </a:solidFill>
                          <a:latin typeface="Verdana" panose="020B0604030504040204" pitchFamily="34" charset="0"/>
                          <a:ea typeface="Verdana" panose="020B0604030504040204" pitchFamily="34" charset="0"/>
                        </a:rPr>
                        <a:t>18-Visa pour la danse</a:t>
                      </a:r>
                      <a:r>
                        <a:rPr lang="fr-FR" sz="1800" b="0" i="0" dirty="0" smtClean="0">
                          <a:solidFill>
                            <a:schemeClr val="tx1"/>
                          </a:solidFill>
                          <a:effectLst/>
                          <a:latin typeface="Verdana" panose="020B0604030504040204" pitchFamily="34" charset="0"/>
                          <a:ea typeface="Verdana" panose="020B0604030504040204" pitchFamily="34" charset="0"/>
                        </a:rPr>
                        <a:t> ……………………………………….…..…............................................................................................................................</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07000"/>
                        </a:lnSpc>
                        <a:spcAft>
                          <a:spcPts val="0"/>
                        </a:spcAft>
                      </a:pPr>
                      <a:r>
                        <a:rPr lang="fr-FR" sz="1800" b="0" i="0" dirty="0" smtClean="0">
                          <a:solidFill>
                            <a:schemeClr val="tx1"/>
                          </a:solidFill>
                          <a:effectLst/>
                          <a:latin typeface="Verdana" panose="020B0604030504040204" pitchFamily="34" charset="0"/>
                          <a:ea typeface="Verdana" panose="020B0604030504040204" pitchFamily="34" charset="0"/>
                        </a:rPr>
                        <a:t>p24</a:t>
                      </a:r>
                      <a:endParaRPr lang="fr-FR" sz="1800" b="0" i="0" dirty="0">
                        <a:solidFill>
                          <a:schemeClr val="tx1"/>
                        </a:solidFill>
                        <a:effectLst/>
                        <a:latin typeface="Verdana" panose="020B0604030504040204" pitchFamily="34" charset="0"/>
                        <a:ea typeface="Verdana" panose="020B0604030504040204" pitchFamily="34" charset="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580142845"/>
                  </a:ext>
                </a:extLst>
              </a:tr>
              <a:tr h="389696">
                <a:tc>
                  <a:txBody>
                    <a:bodyPr/>
                    <a:lstStyle/>
                    <a:p>
                      <a:pPr>
                        <a:lnSpc>
                          <a:spcPct val="107000"/>
                        </a:lnSpc>
                        <a:spcAft>
                          <a:spcPts val="0"/>
                        </a:spcAft>
                      </a:pPr>
                      <a:r>
                        <a:rPr lang="fr-FR" sz="1800" b="0" i="0" spc="-55" dirty="0" smtClean="0">
                          <a:solidFill>
                            <a:schemeClr val="tx1"/>
                          </a:solidFill>
                          <a:latin typeface="Verdana" panose="020B0604030504040204" pitchFamily="34" charset="0"/>
                          <a:ea typeface="Verdana" panose="020B0604030504040204" pitchFamily="34" charset="0"/>
                        </a:rPr>
                        <a:t>19-Création de corps libres et résilients en danse et en </a:t>
                      </a:r>
                      <a:r>
                        <a:rPr lang="fr-FR" sz="1800" b="0" i="0" spc="-55" dirty="0" smtClean="0">
                          <a:solidFill>
                            <a:schemeClr val="tx1">
                              <a:alpha val="75000"/>
                            </a:schemeClr>
                          </a:solidFill>
                          <a:latin typeface="Verdana" panose="020B0604030504040204" pitchFamily="34" charset="0"/>
                          <a:ea typeface="Verdana" panose="020B0604030504040204" pitchFamily="34" charset="0"/>
                        </a:rPr>
                        <a:t>Slam</a:t>
                      </a:r>
                      <a:r>
                        <a:rPr lang="fr-FR" sz="1800" b="0" i="0" dirty="0" smtClean="0">
                          <a:solidFill>
                            <a:schemeClr val="tx1"/>
                          </a:solidFill>
                          <a:effectLst/>
                          <a:latin typeface="Verdana" panose="020B0604030504040204" pitchFamily="34" charset="0"/>
                          <a:ea typeface="Verdana" panose="020B0604030504040204" pitchFamily="34" charset="0"/>
                        </a:rPr>
                        <a:t>……………………………………………………………………………………….…………………………………………….</a:t>
                      </a:r>
                      <a:endParaRPr lang="fr-FR" sz="1800" b="0" i="0" dirty="0">
                        <a:solidFill>
                          <a:schemeClr val="tx1"/>
                        </a:solidFill>
                        <a:effectLst/>
                        <a:latin typeface="Verdana" panose="020B0604030504040204" pitchFamily="34" charset="0"/>
                        <a:ea typeface="Verdana" panose="020B0604030504040204" pitchFamily="34" charset="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07000"/>
                        </a:lnSpc>
                        <a:spcAft>
                          <a:spcPts val="0"/>
                        </a:spcAft>
                      </a:pPr>
                      <a:r>
                        <a:rPr lang="fr-FR" sz="1800" b="0" i="0" dirty="0" smtClean="0">
                          <a:solidFill>
                            <a:schemeClr val="tx1"/>
                          </a:solidFill>
                          <a:effectLst/>
                          <a:latin typeface="Verdana" panose="020B0604030504040204" pitchFamily="34" charset="0"/>
                          <a:ea typeface="Verdana" panose="020B0604030504040204" pitchFamily="34" charset="0"/>
                          <a:cs typeface="+mn-cs"/>
                        </a:rPr>
                        <a:t>p25</a:t>
                      </a:r>
                      <a:endParaRPr lang="fr-FR" sz="1800" b="0" i="0" dirty="0">
                        <a:solidFill>
                          <a:schemeClr val="tx1"/>
                        </a:solidFill>
                        <a:effectLst/>
                        <a:latin typeface="Verdana" panose="020B0604030504040204" pitchFamily="34" charset="0"/>
                        <a:ea typeface="Verdana" panose="020B0604030504040204" pitchFamily="34" charset="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957600900"/>
                  </a:ext>
                </a:extLst>
              </a:tr>
              <a:tr h="389696">
                <a:tc>
                  <a:txBody>
                    <a:bodyPr/>
                    <a:lstStyle/>
                    <a:p>
                      <a:pPr>
                        <a:lnSpc>
                          <a:spcPct val="107000"/>
                        </a:lnSpc>
                        <a:spcAft>
                          <a:spcPts val="0"/>
                        </a:spcAft>
                      </a:pPr>
                      <a:r>
                        <a:rPr lang="fr-FR" sz="1800" b="0" i="0" spc="-55" dirty="0" smtClean="0">
                          <a:solidFill>
                            <a:schemeClr val="tx1"/>
                          </a:solidFill>
                          <a:latin typeface="Verdana" panose="020B0604030504040204" pitchFamily="34" charset="0"/>
                          <a:ea typeface="Verdana" panose="020B0604030504040204" pitchFamily="34" charset="0"/>
                        </a:rPr>
                        <a:t>20-Jeunes tunisiens en Belgique : l’art entre mouvements et  révolutions</a:t>
                      </a:r>
                      <a:r>
                        <a:rPr lang="fr-FR" sz="1800" b="0" i="0" dirty="0" smtClean="0">
                          <a:solidFill>
                            <a:schemeClr val="tx1"/>
                          </a:solidFill>
                          <a:effectLst/>
                          <a:latin typeface="Verdana" panose="020B0604030504040204" pitchFamily="34" charset="0"/>
                          <a:ea typeface="Verdana" panose="020B0604030504040204" pitchFamily="34" charset="0"/>
                        </a:rPr>
                        <a:t> ………………………………………………………………………………………………………………….</a:t>
                      </a:r>
                      <a:endParaRPr lang="fr-FR" sz="1800" b="0" i="0" dirty="0">
                        <a:solidFill>
                          <a:schemeClr val="tx1"/>
                        </a:solidFill>
                        <a:effectLst/>
                        <a:latin typeface="Verdana" panose="020B0604030504040204" pitchFamily="34" charset="0"/>
                        <a:ea typeface="Verdana" panose="020B0604030504040204" pitchFamily="34" charset="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07000"/>
                        </a:lnSpc>
                        <a:spcAft>
                          <a:spcPts val="0"/>
                        </a:spcAft>
                      </a:pPr>
                      <a:r>
                        <a:rPr lang="fr-FR" sz="1800" b="0" i="0" dirty="0" smtClean="0">
                          <a:solidFill>
                            <a:schemeClr val="tx1"/>
                          </a:solidFill>
                          <a:effectLst/>
                          <a:latin typeface="Verdana" panose="020B0604030504040204" pitchFamily="34" charset="0"/>
                          <a:ea typeface="Verdana" panose="020B0604030504040204" pitchFamily="34" charset="0"/>
                        </a:rPr>
                        <a:t>p26</a:t>
                      </a:r>
                      <a:endParaRPr lang="fr-FR" sz="1800" b="0" i="0" dirty="0">
                        <a:solidFill>
                          <a:schemeClr val="tx1"/>
                        </a:solidFill>
                        <a:effectLst/>
                        <a:latin typeface="Verdana" panose="020B0604030504040204" pitchFamily="34" charset="0"/>
                        <a:ea typeface="Verdana" panose="020B0604030504040204" pitchFamily="34" charset="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261541564"/>
                  </a:ext>
                </a:extLst>
              </a:tr>
              <a:tr h="389696">
                <a:tc>
                  <a:txBody>
                    <a:bodyPr/>
                    <a:lstStyle/>
                    <a:p>
                      <a:pPr>
                        <a:lnSpc>
                          <a:spcPct val="107000"/>
                        </a:lnSpc>
                        <a:spcAft>
                          <a:spcPts val="0"/>
                        </a:spcAft>
                      </a:pPr>
                      <a:r>
                        <a:rPr lang="fr-FR" sz="1800" b="0" i="0" spc="-55" dirty="0" smtClean="0">
                          <a:solidFill>
                            <a:schemeClr val="tx1"/>
                          </a:solidFill>
                          <a:latin typeface="Verdana" panose="020B0604030504040204" pitchFamily="34" charset="0"/>
                          <a:ea typeface="Verdana" panose="020B0604030504040204" pitchFamily="34" charset="0"/>
                        </a:rPr>
                        <a:t>21-Leçons apprises du projet «Tfanen–Tunisie Créative» </a:t>
                      </a:r>
                      <a:r>
                        <a:rPr lang="fr-FR" sz="1800" b="0" i="0" dirty="0" smtClean="0">
                          <a:solidFill>
                            <a:schemeClr val="tx1"/>
                          </a:solidFill>
                          <a:effectLst/>
                          <a:latin typeface="Verdana" panose="020B0604030504040204" pitchFamily="34" charset="0"/>
                          <a:ea typeface="Verdana" panose="020B0604030504040204" pitchFamily="34" charset="0"/>
                        </a:rPr>
                        <a:t>……………………………………………………………............. ……………………………………………………………..</a:t>
                      </a:r>
                      <a:endParaRPr lang="fr-FR" sz="1800" b="0" i="0" dirty="0">
                        <a:solidFill>
                          <a:schemeClr val="tx1"/>
                        </a:solidFill>
                        <a:effectLst/>
                        <a:latin typeface="Verdana" panose="020B0604030504040204" pitchFamily="34" charset="0"/>
                        <a:ea typeface="Verdana" panose="020B0604030504040204" pitchFamily="34" charset="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07000"/>
                        </a:lnSpc>
                        <a:spcAft>
                          <a:spcPts val="0"/>
                        </a:spcAft>
                      </a:pPr>
                      <a:r>
                        <a:rPr lang="fr-FR" sz="1800" b="0" i="0" dirty="0" smtClean="0">
                          <a:solidFill>
                            <a:schemeClr val="tx1"/>
                          </a:solidFill>
                          <a:effectLst/>
                          <a:latin typeface="Verdana" panose="020B0604030504040204" pitchFamily="34" charset="0"/>
                          <a:ea typeface="Verdana" panose="020B0604030504040204" pitchFamily="34" charset="0"/>
                          <a:cs typeface="+mn-cs"/>
                        </a:rPr>
                        <a:t>p27</a:t>
                      </a:r>
                      <a:endParaRPr lang="fr-FR" sz="1800" b="0" i="0" dirty="0">
                        <a:solidFill>
                          <a:schemeClr val="tx1"/>
                        </a:solidFill>
                        <a:effectLst/>
                        <a:latin typeface="Verdana" panose="020B0604030504040204" pitchFamily="34" charset="0"/>
                        <a:ea typeface="Verdana" panose="020B0604030504040204" pitchFamily="34" charset="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248012308"/>
                  </a:ext>
                </a:extLst>
              </a:tr>
              <a:tr h="389696">
                <a:tc>
                  <a:txBody>
                    <a:bodyPr/>
                    <a:lstStyle/>
                    <a:p>
                      <a:pPr>
                        <a:lnSpc>
                          <a:spcPct val="107000"/>
                        </a:lnSpc>
                        <a:spcAft>
                          <a:spcPts val="0"/>
                        </a:spcAft>
                      </a:pPr>
                      <a:r>
                        <a:rPr lang="fr-FR" sz="1800" b="0" i="0" spc="-55" dirty="0" smtClean="0">
                          <a:solidFill>
                            <a:schemeClr val="tx1"/>
                          </a:solidFill>
                          <a:latin typeface="Verdana" panose="020B0604030504040204" pitchFamily="34" charset="0"/>
                          <a:ea typeface="Verdana" panose="020B0604030504040204" pitchFamily="34" charset="0"/>
                        </a:rPr>
                        <a:t>22-Festival Francophonie Métissée: tropisme  TUNISIE</a:t>
                      </a:r>
                      <a:r>
                        <a:rPr lang="fr-FR" sz="1800" b="0" i="0" dirty="0" smtClean="0">
                          <a:solidFill>
                            <a:schemeClr val="tx1"/>
                          </a:solidFill>
                          <a:effectLst/>
                          <a:latin typeface="Verdana" panose="020B0604030504040204" pitchFamily="34" charset="0"/>
                          <a:ea typeface="Verdana" panose="020B0604030504040204" pitchFamily="34" charset="0"/>
                        </a:rPr>
                        <a:t>……………………………………………….............................................………………………………………….</a:t>
                      </a:r>
                      <a:endParaRPr lang="fr-FR" sz="1800" b="0" i="0" dirty="0">
                        <a:solidFill>
                          <a:schemeClr val="tx1"/>
                        </a:solidFill>
                        <a:effectLst/>
                        <a:latin typeface="Verdana" panose="020B0604030504040204" pitchFamily="34" charset="0"/>
                        <a:ea typeface="Verdana" panose="020B0604030504040204" pitchFamily="34" charset="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07000"/>
                        </a:lnSpc>
                        <a:spcAft>
                          <a:spcPts val="0"/>
                        </a:spcAft>
                      </a:pPr>
                      <a:r>
                        <a:rPr lang="fr-FR" sz="1800" b="0" i="0" dirty="0" smtClean="0">
                          <a:solidFill>
                            <a:schemeClr val="tx1"/>
                          </a:solidFill>
                          <a:effectLst/>
                          <a:latin typeface="Verdana" panose="020B0604030504040204" pitchFamily="34" charset="0"/>
                          <a:ea typeface="Verdana" panose="020B0604030504040204" pitchFamily="34" charset="0"/>
                        </a:rPr>
                        <a:t>p28</a:t>
                      </a:r>
                      <a:endParaRPr lang="fr-FR" sz="1800" b="0" i="0" dirty="0">
                        <a:solidFill>
                          <a:schemeClr val="tx1"/>
                        </a:solidFill>
                        <a:effectLst/>
                        <a:latin typeface="Verdana" panose="020B0604030504040204" pitchFamily="34" charset="0"/>
                        <a:ea typeface="Verdana" panose="020B0604030504040204" pitchFamily="34" charset="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088736704"/>
                  </a:ext>
                </a:extLst>
              </a:tr>
              <a:tr h="389696">
                <a:tc>
                  <a:txBody>
                    <a:bodyPr/>
                    <a:lstStyle/>
                    <a:p>
                      <a:pPr>
                        <a:lnSpc>
                          <a:spcPct val="107000"/>
                        </a:lnSpc>
                        <a:spcAft>
                          <a:spcPts val="0"/>
                        </a:spcAft>
                      </a:pPr>
                      <a:r>
                        <a:rPr lang="fr-FR" sz="1800" b="0" i="0" spc="-55" dirty="0" smtClean="0">
                          <a:solidFill>
                            <a:schemeClr val="tx1"/>
                          </a:solidFill>
                          <a:latin typeface="Verdana" panose="020B0604030504040204" pitchFamily="34" charset="0"/>
                          <a:ea typeface="Verdana" panose="020B0604030504040204" pitchFamily="34" charset="0"/>
                        </a:rPr>
                        <a:t>23- Festival Cinemamed de Bruxelles</a:t>
                      </a:r>
                      <a:r>
                        <a:rPr lang="fr-FR" sz="1800" b="0" i="0" dirty="0" smtClean="0">
                          <a:solidFill>
                            <a:schemeClr val="tx1"/>
                          </a:solidFill>
                          <a:effectLst/>
                          <a:latin typeface="Verdana" panose="020B0604030504040204" pitchFamily="34" charset="0"/>
                          <a:ea typeface="Verdana" panose="020B0604030504040204" pitchFamily="34" charset="0"/>
                        </a:rPr>
                        <a:t>…………………………………………………………………………..................………………………………………………………………………….</a:t>
                      </a:r>
                      <a:endParaRPr lang="fr-FR" sz="1800" b="0" i="0" dirty="0">
                        <a:solidFill>
                          <a:schemeClr val="tx1"/>
                        </a:solidFill>
                        <a:effectLst/>
                        <a:latin typeface="Verdana" panose="020B0604030504040204" pitchFamily="34" charset="0"/>
                        <a:ea typeface="Verdana" panose="020B0604030504040204" pitchFamily="34" charset="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07000"/>
                        </a:lnSpc>
                        <a:spcAft>
                          <a:spcPts val="0"/>
                        </a:spcAft>
                      </a:pPr>
                      <a:r>
                        <a:rPr lang="fr-FR" sz="1800" b="0" i="0" dirty="0" smtClean="0">
                          <a:solidFill>
                            <a:schemeClr val="tx1"/>
                          </a:solidFill>
                          <a:effectLst/>
                          <a:latin typeface="Verdana" panose="020B0604030504040204" pitchFamily="34" charset="0"/>
                          <a:ea typeface="Verdana" panose="020B0604030504040204" pitchFamily="34" charset="0"/>
                        </a:rPr>
                        <a:t>p29</a:t>
                      </a:r>
                      <a:endParaRPr lang="fr-FR" sz="1800" b="0" i="0" dirty="0">
                        <a:solidFill>
                          <a:schemeClr val="tx1"/>
                        </a:solidFill>
                        <a:effectLst/>
                        <a:latin typeface="Verdana" panose="020B0604030504040204" pitchFamily="34" charset="0"/>
                        <a:ea typeface="Verdana" panose="020B0604030504040204" pitchFamily="34" charset="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16450615"/>
                  </a:ext>
                </a:extLst>
              </a:tr>
              <a:tr h="389696">
                <a:tc>
                  <a:txBody>
                    <a:bodyPr/>
                    <a:lstStyle/>
                    <a:p>
                      <a:pPr>
                        <a:lnSpc>
                          <a:spcPct val="107000"/>
                        </a:lnSpc>
                        <a:spcAft>
                          <a:spcPts val="0"/>
                        </a:spcAft>
                      </a:pPr>
                      <a:r>
                        <a:rPr lang="fr-FR" sz="1800" b="0" i="0" spc="-55" dirty="0" smtClean="0">
                          <a:solidFill>
                            <a:schemeClr val="tx1"/>
                          </a:solidFill>
                          <a:latin typeface="Verdana" panose="020B0604030504040204" pitchFamily="34" charset="0"/>
                          <a:ea typeface="Verdana" panose="020B0604030504040204" pitchFamily="34" charset="0"/>
                        </a:rPr>
                        <a:t>24-Janvier 2011-Janvier 2021: une rétrospective unique de Willis from Tunis</a:t>
                      </a:r>
                      <a:r>
                        <a:rPr lang="fr-FR" sz="1800" b="0" i="0" baseline="0" dirty="0" smtClean="0">
                          <a:solidFill>
                            <a:schemeClr val="tx1"/>
                          </a:solidFill>
                          <a:effectLst/>
                          <a:latin typeface="Verdana" panose="020B0604030504040204" pitchFamily="34" charset="0"/>
                          <a:ea typeface="Verdana" panose="020B0604030504040204" pitchFamily="34" charset="0"/>
                        </a:rPr>
                        <a:t> </a:t>
                      </a:r>
                      <a:r>
                        <a:rPr lang="fr-FR" sz="1800" b="0" i="0" dirty="0" smtClean="0">
                          <a:solidFill>
                            <a:schemeClr val="tx1"/>
                          </a:solidFill>
                          <a:effectLst/>
                          <a:latin typeface="Verdana" panose="020B0604030504040204" pitchFamily="34" charset="0"/>
                          <a:ea typeface="Verdana" panose="020B0604030504040204" pitchFamily="34" charset="0"/>
                        </a:rPr>
                        <a:t>…………………………………………………………………………………….……………………..</a:t>
                      </a:r>
                      <a:endParaRPr lang="fr-FR" sz="1800" b="0" i="0" dirty="0">
                        <a:solidFill>
                          <a:schemeClr val="tx1"/>
                        </a:solidFill>
                        <a:effectLst/>
                        <a:latin typeface="Verdana" panose="020B0604030504040204" pitchFamily="34" charset="0"/>
                        <a:ea typeface="Verdana" panose="020B0604030504040204" pitchFamily="34" charset="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07000"/>
                        </a:lnSpc>
                        <a:spcAft>
                          <a:spcPts val="0"/>
                        </a:spcAft>
                      </a:pPr>
                      <a:r>
                        <a:rPr lang="fr-FR" sz="1800" b="0" i="0" dirty="0" smtClean="0">
                          <a:solidFill>
                            <a:schemeClr val="tx1"/>
                          </a:solidFill>
                          <a:effectLst/>
                          <a:latin typeface="Verdana" panose="020B0604030504040204" pitchFamily="34" charset="0"/>
                          <a:ea typeface="Verdana" panose="020B0604030504040204" pitchFamily="34" charset="0"/>
                          <a:cs typeface="+mn-cs"/>
                        </a:rPr>
                        <a:t>p30</a:t>
                      </a:r>
                      <a:endParaRPr lang="fr-FR" sz="1800" b="0" i="0" dirty="0">
                        <a:solidFill>
                          <a:schemeClr val="tx1"/>
                        </a:solidFill>
                        <a:effectLst/>
                        <a:latin typeface="Verdana" panose="020B0604030504040204" pitchFamily="34" charset="0"/>
                        <a:ea typeface="Verdana" panose="020B0604030504040204" pitchFamily="34" charset="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838528985"/>
                  </a:ext>
                </a:extLst>
              </a:tr>
              <a:tr h="858950">
                <a:tc gridSpan="2">
                  <a:txBody>
                    <a:bodyPr/>
                    <a:lstStyle/>
                    <a:p>
                      <a:pPr algn="ctr">
                        <a:lnSpc>
                          <a:spcPct val="107000"/>
                        </a:lnSpc>
                        <a:spcAft>
                          <a:spcPts val="0"/>
                        </a:spcAft>
                      </a:pPr>
                      <a:r>
                        <a:rPr lang="fr-FR" sz="1800" b="1" i="0" dirty="0" smtClean="0">
                          <a:solidFill>
                            <a:schemeClr val="tx1"/>
                          </a:solidFill>
                          <a:effectLst/>
                          <a:latin typeface="Verdana" panose="020B0604030504040204" pitchFamily="34" charset="0"/>
                          <a:ea typeface="Verdana" panose="020B0604030504040204" pitchFamily="34" charset="0"/>
                        </a:rPr>
                        <a:t> </a:t>
                      </a:r>
                    </a:p>
                    <a:p>
                      <a:pPr marL="0" marR="0" indent="0" algn="ctr" defTabSz="914400" eaLnBrk="1" fontAlgn="auto" latinLnBrk="0" hangingPunct="1">
                        <a:lnSpc>
                          <a:spcPct val="107000"/>
                        </a:lnSpc>
                        <a:spcBef>
                          <a:spcPts val="0"/>
                        </a:spcBef>
                        <a:spcAft>
                          <a:spcPts val="0"/>
                        </a:spcAft>
                        <a:buClrTx/>
                        <a:buSzTx/>
                        <a:buFontTx/>
                        <a:buNone/>
                        <a:tabLst/>
                        <a:defRPr/>
                      </a:pPr>
                      <a:r>
                        <a:rPr lang="fr-FR" sz="1800" i="0" spc="-55" dirty="0" smtClean="0">
                          <a:solidFill>
                            <a:prstClr val="black"/>
                          </a:solidFill>
                          <a:latin typeface="Verdana" panose="020B0604030504040204" pitchFamily="34" charset="0"/>
                          <a:ea typeface="Verdana" panose="020B0604030504040204" pitchFamily="34" charset="0"/>
                          <a:cs typeface="+mn-cs"/>
                        </a:rPr>
                        <a:t>CONNAISSANCES, SCIENCES &amp;ECONOMIE</a:t>
                      </a:r>
                    </a:p>
                    <a:p>
                      <a:pPr marL="0" algn="ctr">
                        <a:lnSpc>
                          <a:spcPct val="107000"/>
                        </a:lnSpc>
                        <a:spcAft>
                          <a:spcPts val="0"/>
                        </a:spcAft>
                      </a:pPr>
                      <a:endParaRPr lang="fr-FR" sz="1800" b="1" i="0" dirty="0">
                        <a:solidFill>
                          <a:schemeClr val="tx1"/>
                        </a:solidFill>
                        <a:effectLst/>
                        <a:latin typeface="Verdana" panose="020B0604030504040204" pitchFamily="34" charset="0"/>
                        <a:ea typeface="Verdana" panose="020B0604030504040204" pitchFamily="34" charset="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pPr algn="ctr">
                        <a:lnSpc>
                          <a:spcPct val="107000"/>
                        </a:lnSpc>
                        <a:spcAft>
                          <a:spcPts val="0"/>
                        </a:spcAft>
                      </a:pPr>
                      <a:endParaRPr lang="fr-FR" sz="1800" b="1" dirty="0">
                        <a:solidFill>
                          <a:schemeClr val="tx1"/>
                        </a:solidFill>
                        <a:effectLst/>
                        <a:latin typeface="Verdana" panose="020B0604030504040204" pitchFamily="34" charset="0"/>
                        <a:ea typeface="Verdana" panose="020B0604030504040204" pitchFamily="34" charset="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343631222"/>
                  </a:ext>
                </a:extLst>
              </a:tr>
              <a:tr h="389696">
                <a:tc>
                  <a:txBody>
                    <a:bodyPr/>
                    <a:lstStyle/>
                    <a:p>
                      <a:pPr>
                        <a:lnSpc>
                          <a:spcPct val="107000"/>
                        </a:lnSpc>
                        <a:spcAft>
                          <a:spcPts val="0"/>
                        </a:spcAft>
                      </a:pPr>
                      <a:r>
                        <a:rPr lang="fr-FR" sz="1800" b="0" i="0" spc="-55" dirty="0" smtClean="0">
                          <a:solidFill>
                            <a:schemeClr val="tx1"/>
                          </a:solidFill>
                          <a:latin typeface="Verdana" panose="020B0604030504040204" pitchFamily="34" charset="0"/>
                          <a:ea typeface="Verdana" panose="020B0604030504040204" pitchFamily="34" charset="0"/>
                        </a:rPr>
                        <a:t>25-Ecole d’été «femmes, corps et religion»</a:t>
                      </a:r>
                      <a:r>
                        <a:rPr lang="fr-FR" sz="1800" b="0" i="0" dirty="0" smtClean="0">
                          <a:solidFill>
                            <a:schemeClr val="tx1"/>
                          </a:solidFill>
                          <a:effectLst/>
                          <a:latin typeface="Verdana" panose="020B0604030504040204" pitchFamily="34" charset="0"/>
                          <a:ea typeface="Verdana" panose="020B0604030504040204" pitchFamily="34" charset="0"/>
                        </a:rPr>
                        <a:t>………………………………………………….…………………………………………………….…….………………………………………………..</a:t>
                      </a:r>
                      <a:endParaRPr lang="fr-FR" sz="1800" b="0" i="0" dirty="0">
                        <a:solidFill>
                          <a:schemeClr val="tx1"/>
                        </a:solidFill>
                        <a:effectLst/>
                        <a:latin typeface="Verdana" panose="020B0604030504040204" pitchFamily="34" charset="0"/>
                        <a:ea typeface="Verdana" panose="020B0604030504040204" pitchFamily="34" charset="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07000"/>
                        </a:lnSpc>
                        <a:spcAft>
                          <a:spcPts val="0"/>
                        </a:spcAft>
                      </a:pPr>
                      <a:r>
                        <a:rPr lang="fr-FR" sz="1800" b="0" i="0" dirty="0" smtClean="0">
                          <a:solidFill>
                            <a:schemeClr val="tx1"/>
                          </a:solidFill>
                          <a:effectLst/>
                          <a:latin typeface="Verdana" panose="020B0604030504040204" pitchFamily="34" charset="0"/>
                          <a:ea typeface="Verdana" panose="020B0604030504040204" pitchFamily="34" charset="0"/>
                        </a:rPr>
                        <a:t>p33</a:t>
                      </a:r>
                      <a:endParaRPr lang="fr-FR" sz="1800" b="0" i="0" dirty="0">
                        <a:solidFill>
                          <a:schemeClr val="tx1"/>
                        </a:solidFill>
                        <a:effectLst/>
                        <a:latin typeface="Verdana" panose="020B0604030504040204" pitchFamily="34" charset="0"/>
                        <a:ea typeface="Verdana" panose="020B0604030504040204" pitchFamily="34" charset="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948991644"/>
                  </a:ext>
                </a:extLst>
              </a:tr>
              <a:tr h="389696">
                <a:tc>
                  <a:txBody>
                    <a:bodyPr/>
                    <a:lstStyle/>
                    <a:p>
                      <a:pPr>
                        <a:lnSpc>
                          <a:spcPct val="107000"/>
                        </a:lnSpc>
                        <a:spcAft>
                          <a:spcPts val="0"/>
                        </a:spcAft>
                      </a:pPr>
                      <a:r>
                        <a:rPr lang="fr-FR" sz="1800" b="0" i="0" spc="-55" dirty="0" smtClean="0">
                          <a:solidFill>
                            <a:schemeClr val="tx1"/>
                          </a:solidFill>
                          <a:latin typeface="Verdana" panose="020B0604030504040204" pitchFamily="34" charset="0"/>
                          <a:ea typeface="Verdana" panose="020B0604030504040204" pitchFamily="34" charset="0"/>
                        </a:rPr>
                        <a:t>26-Autour de l’exposition «gros plans» sur Tunis et sa médina </a:t>
                      </a:r>
                      <a:r>
                        <a:rPr lang="fr-FR" sz="1800" b="0" i="0" baseline="0" dirty="0" smtClean="0">
                          <a:solidFill>
                            <a:schemeClr val="tx1"/>
                          </a:solidFill>
                          <a:effectLst/>
                          <a:latin typeface="Verdana" panose="020B0604030504040204" pitchFamily="34" charset="0"/>
                          <a:ea typeface="Verdana" panose="020B0604030504040204" pitchFamily="34" charset="0"/>
                        </a:rPr>
                        <a:t>   </a:t>
                      </a:r>
                      <a:r>
                        <a:rPr lang="fr-FR" sz="1800" b="0" i="0" dirty="0" smtClean="0">
                          <a:solidFill>
                            <a:schemeClr val="tx1"/>
                          </a:solidFill>
                          <a:effectLst/>
                          <a:latin typeface="Verdana" panose="020B0604030504040204" pitchFamily="34" charset="0"/>
                          <a:ea typeface="Verdana" panose="020B0604030504040204" pitchFamily="34" charset="0"/>
                        </a:rPr>
                        <a:t>………………………………...................………………………...........................................</a:t>
                      </a:r>
                      <a:endParaRPr lang="fr-FR" sz="1800" b="0" i="0" dirty="0">
                        <a:solidFill>
                          <a:schemeClr val="tx1"/>
                        </a:solidFill>
                        <a:effectLst/>
                        <a:latin typeface="Verdana" panose="020B0604030504040204" pitchFamily="34" charset="0"/>
                        <a:ea typeface="Verdana" panose="020B0604030504040204" pitchFamily="34" charset="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07000"/>
                        </a:lnSpc>
                        <a:spcAft>
                          <a:spcPts val="0"/>
                        </a:spcAft>
                      </a:pPr>
                      <a:r>
                        <a:rPr lang="fr-FR" sz="1800" b="0" i="0" dirty="0" smtClean="0">
                          <a:solidFill>
                            <a:schemeClr val="tx1"/>
                          </a:solidFill>
                          <a:effectLst/>
                          <a:latin typeface="Verdana" panose="020B0604030504040204" pitchFamily="34" charset="0"/>
                          <a:ea typeface="Verdana" panose="020B0604030504040204" pitchFamily="34" charset="0"/>
                        </a:rPr>
                        <a:t>p34</a:t>
                      </a:r>
                      <a:endParaRPr lang="fr-FR" sz="1800" b="0" i="0" dirty="0">
                        <a:solidFill>
                          <a:schemeClr val="tx1"/>
                        </a:solidFill>
                        <a:effectLst/>
                        <a:latin typeface="Verdana" panose="020B0604030504040204" pitchFamily="34" charset="0"/>
                        <a:ea typeface="Verdana" panose="020B0604030504040204" pitchFamily="34" charset="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372275802"/>
                  </a:ext>
                </a:extLst>
              </a:tr>
              <a:tr h="389696">
                <a:tc>
                  <a:txBody>
                    <a:bodyPr/>
                    <a:lstStyle/>
                    <a:p>
                      <a:pPr>
                        <a:lnSpc>
                          <a:spcPct val="107000"/>
                        </a:lnSpc>
                        <a:spcAft>
                          <a:spcPts val="0"/>
                        </a:spcAft>
                      </a:pPr>
                      <a:r>
                        <a:rPr lang="fr-FR" sz="1800" b="0" i="0" spc="-55" dirty="0" smtClean="0">
                          <a:solidFill>
                            <a:schemeClr val="tx1"/>
                          </a:solidFill>
                          <a:latin typeface="Verdana" panose="020B0604030504040204" pitchFamily="34" charset="0"/>
                          <a:ea typeface="Verdana" panose="020B0604030504040204" pitchFamily="34" charset="0"/>
                        </a:rPr>
                        <a:t>27-Enjeux de la valorisation du patrimoine architectural des villes</a:t>
                      </a:r>
                      <a:r>
                        <a:rPr lang="fr-FR" sz="1800" b="0" i="0" dirty="0" smtClean="0">
                          <a:solidFill>
                            <a:schemeClr val="tx1"/>
                          </a:solidFill>
                          <a:effectLst/>
                          <a:latin typeface="Verdana" panose="020B0604030504040204" pitchFamily="34" charset="0"/>
                          <a:ea typeface="Verdana" panose="020B0604030504040204" pitchFamily="34" charset="0"/>
                        </a:rPr>
                        <a:t>………………………………………………..........…………………………….................................</a:t>
                      </a:r>
                      <a:endParaRPr lang="fr-FR" sz="1800" b="0" i="0" dirty="0">
                        <a:solidFill>
                          <a:schemeClr val="tx1"/>
                        </a:solidFill>
                        <a:effectLst/>
                        <a:latin typeface="Verdana" panose="020B0604030504040204" pitchFamily="34" charset="0"/>
                        <a:ea typeface="Verdana" panose="020B0604030504040204" pitchFamily="34" charset="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07000"/>
                        </a:lnSpc>
                        <a:spcAft>
                          <a:spcPts val="0"/>
                        </a:spcAft>
                      </a:pPr>
                      <a:r>
                        <a:rPr lang="fr-FR" sz="1800" b="0" i="0" dirty="0" smtClean="0">
                          <a:solidFill>
                            <a:schemeClr val="tx1"/>
                          </a:solidFill>
                          <a:effectLst/>
                          <a:latin typeface="Verdana" panose="020B0604030504040204" pitchFamily="34" charset="0"/>
                          <a:ea typeface="Verdana" panose="020B0604030504040204" pitchFamily="34" charset="0"/>
                        </a:rPr>
                        <a:t>p35</a:t>
                      </a:r>
                      <a:endParaRPr lang="fr-FR" sz="1800" b="0" i="0" dirty="0">
                        <a:solidFill>
                          <a:schemeClr val="tx1"/>
                        </a:solidFill>
                        <a:effectLst/>
                        <a:latin typeface="Verdana" panose="020B0604030504040204" pitchFamily="34" charset="0"/>
                        <a:ea typeface="Verdana" panose="020B0604030504040204" pitchFamily="34" charset="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85495188"/>
                  </a:ext>
                </a:extLst>
              </a:tr>
              <a:tr h="389696">
                <a:tc>
                  <a:txBody>
                    <a:bodyPr/>
                    <a:lstStyle/>
                    <a:p>
                      <a:pPr>
                        <a:lnSpc>
                          <a:spcPct val="107000"/>
                        </a:lnSpc>
                        <a:spcAft>
                          <a:spcPts val="0"/>
                        </a:spcAft>
                      </a:pPr>
                      <a:r>
                        <a:rPr lang="fr-FR" sz="1800" b="0" i="0" spc="-55" dirty="0" smtClean="0">
                          <a:solidFill>
                            <a:schemeClr val="tx1"/>
                          </a:solidFill>
                          <a:latin typeface="Verdana" panose="020B0604030504040204" pitchFamily="34" charset="0"/>
                          <a:ea typeface="Verdana" panose="020B0604030504040204" pitchFamily="34" charset="0"/>
                        </a:rPr>
                        <a:t>28-</a:t>
                      </a:r>
                      <a:r>
                        <a:rPr lang="fr-BE" sz="1800" b="0" i="0" spc="-55" dirty="0" smtClean="0">
                          <a:solidFill>
                            <a:schemeClr val="tx1"/>
                          </a:solidFill>
                          <a:latin typeface="Verdana" panose="020B0604030504040204" pitchFamily="34" charset="0"/>
                          <a:ea typeface="Verdana" panose="020B0604030504040204" pitchFamily="34" charset="0"/>
                        </a:rPr>
                        <a:t>Concilier développement urbain avec les quartiers anciens</a:t>
                      </a:r>
                      <a:r>
                        <a:rPr lang="fr-FR" sz="1800" b="0" i="0" dirty="0" smtClean="0">
                          <a:solidFill>
                            <a:schemeClr val="tx1"/>
                          </a:solidFill>
                          <a:effectLst/>
                          <a:latin typeface="Verdana" panose="020B0604030504040204" pitchFamily="34" charset="0"/>
                          <a:ea typeface="Verdana" panose="020B0604030504040204" pitchFamily="34" charset="0"/>
                        </a:rPr>
                        <a:t>  ………………………………………………………………………………………………………………………………….</a:t>
                      </a:r>
                      <a:endParaRPr lang="fr-FR" sz="1800" b="0" i="0" dirty="0">
                        <a:solidFill>
                          <a:schemeClr val="tx1"/>
                        </a:solidFill>
                        <a:effectLst/>
                        <a:latin typeface="Verdana" panose="020B0604030504040204" pitchFamily="34" charset="0"/>
                        <a:ea typeface="Verdana" panose="020B0604030504040204" pitchFamily="34" charset="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07000"/>
                        </a:lnSpc>
                        <a:spcAft>
                          <a:spcPts val="0"/>
                        </a:spcAft>
                      </a:pPr>
                      <a:r>
                        <a:rPr lang="fr-FR" sz="1800" b="0" i="0" dirty="0" smtClean="0">
                          <a:solidFill>
                            <a:schemeClr val="tx1"/>
                          </a:solidFill>
                          <a:effectLst/>
                          <a:latin typeface="Verdana" panose="020B0604030504040204" pitchFamily="34" charset="0"/>
                          <a:ea typeface="Verdana" panose="020B0604030504040204" pitchFamily="34" charset="0"/>
                          <a:cs typeface="+mn-cs"/>
                        </a:rPr>
                        <a:t>p36</a:t>
                      </a:r>
                      <a:endParaRPr lang="fr-FR" sz="1800" b="0" i="0" dirty="0">
                        <a:solidFill>
                          <a:schemeClr val="tx1"/>
                        </a:solidFill>
                        <a:effectLst/>
                        <a:latin typeface="Verdana" panose="020B0604030504040204" pitchFamily="34" charset="0"/>
                        <a:ea typeface="Verdana" panose="020B0604030504040204" pitchFamily="34" charset="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909930558"/>
                  </a:ext>
                </a:extLst>
              </a:tr>
              <a:tr h="389696">
                <a:tc>
                  <a:txBody>
                    <a:bodyPr/>
                    <a:lstStyle/>
                    <a:p>
                      <a:pPr>
                        <a:lnSpc>
                          <a:spcPct val="107000"/>
                        </a:lnSpc>
                        <a:spcAft>
                          <a:spcPts val="0"/>
                        </a:spcAft>
                      </a:pPr>
                      <a:r>
                        <a:rPr lang="fr-BE" sz="1800" b="0" i="0" spc="-55" dirty="0" smtClean="0">
                          <a:solidFill>
                            <a:schemeClr val="tx1"/>
                          </a:solidFill>
                          <a:latin typeface="Verdana" panose="020B0604030504040204" pitchFamily="34" charset="0"/>
                          <a:ea typeface="Verdana" panose="020B0604030504040204" pitchFamily="34" charset="0"/>
                        </a:rPr>
                        <a:t>29-</a:t>
                      </a:r>
                      <a:r>
                        <a:rPr lang="fr-FR" sz="1800" b="0" i="0" spc="-55" dirty="0" smtClean="0">
                          <a:solidFill>
                            <a:schemeClr val="tx1"/>
                          </a:solidFill>
                          <a:latin typeface="Verdana" panose="020B0604030504040204" pitchFamily="34" charset="0"/>
                          <a:ea typeface="Verdana" panose="020B0604030504040204" pitchFamily="34" charset="0"/>
                        </a:rPr>
                        <a:t>La démocratisation du patrimoine à l’ère numérique</a:t>
                      </a:r>
                      <a:r>
                        <a:rPr lang="fr-FR" sz="1800" b="0" i="0" spc="0" baseline="0" dirty="0" smtClean="0">
                          <a:solidFill>
                            <a:schemeClr val="tx1"/>
                          </a:solidFill>
                          <a:effectLst/>
                          <a:latin typeface="Verdana" panose="020B0604030504040204" pitchFamily="34" charset="0"/>
                          <a:ea typeface="Verdana" panose="020B0604030504040204" pitchFamily="34" charset="0"/>
                        </a:rPr>
                        <a:t>……</a:t>
                      </a:r>
                      <a:r>
                        <a:rPr lang="fr-FR" sz="1800" b="0" i="0" dirty="0" smtClean="0">
                          <a:solidFill>
                            <a:schemeClr val="tx1"/>
                          </a:solidFill>
                          <a:effectLst/>
                          <a:latin typeface="Verdana" panose="020B0604030504040204" pitchFamily="34" charset="0"/>
                          <a:ea typeface="Verdana" panose="020B0604030504040204" pitchFamily="34" charset="0"/>
                        </a:rPr>
                        <a:t>………………………………..…………………...............………………............................................</a:t>
                      </a:r>
                      <a:endParaRPr lang="fr-FR" sz="1800" b="0" i="0" dirty="0">
                        <a:solidFill>
                          <a:schemeClr val="tx1"/>
                        </a:solidFill>
                        <a:effectLst/>
                        <a:latin typeface="Verdana" panose="020B0604030504040204" pitchFamily="34" charset="0"/>
                        <a:ea typeface="Verdana" panose="020B0604030504040204" pitchFamily="34" charset="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07000"/>
                        </a:lnSpc>
                        <a:spcAft>
                          <a:spcPts val="0"/>
                        </a:spcAft>
                      </a:pPr>
                      <a:r>
                        <a:rPr lang="fr-FR" sz="1800" b="0" i="0" dirty="0" smtClean="0">
                          <a:solidFill>
                            <a:schemeClr val="tx1"/>
                          </a:solidFill>
                          <a:effectLst/>
                          <a:latin typeface="Verdana" panose="020B0604030504040204" pitchFamily="34" charset="0"/>
                          <a:ea typeface="Verdana" panose="020B0604030504040204" pitchFamily="34" charset="0"/>
                          <a:cs typeface="+mn-cs"/>
                        </a:rPr>
                        <a:t>p37</a:t>
                      </a:r>
                      <a:endParaRPr lang="fr-FR" sz="1800" b="0" i="0" dirty="0">
                        <a:solidFill>
                          <a:schemeClr val="tx1"/>
                        </a:solidFill>
                        <a:effectLst/>
                        <a:latin typeface="Verdana" panose="020B0604030504040204" pitchFamily="34" charset="0"/>
                        <a:ea typeface="Verdana" panose="020B0604030504040204" pitchFamily="34" charset="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858176646"/>
                  </a:ext>
                </a:extLst>
              </a:tr>
              <a:tr h="389696">
                <a:tc>
                  <a:txBody>
                    <a:bodyPr/>
                    <a:lstStyle/>
                    <a:p>
                      <a:pPr>
                        <a:lnSpc>
                          <a:spcPct val="107000"/>
                        </a:lnSpc>
                        <a:spcAft>
                          <a:spcPts val="0"/>
                        </a:spcAft>
                      </a:pPr>
                      <a:r>
                        <a:rPr lang="fr-FR" sz="1800" b="0" i="0" spc="-55" dirty="0" smtClean="0">
                          <a:solidFill>
                            <a:schemeClr val="tx1"/>
                          </a:solidFill>
                          <a:latin typeface="Verdana" panose="020B0604030504040204" pitchFamily="34" charset="0"/>
                          <a:ea typeface="Verdana" panose="020B0604030504040204" pitchFamily="34" charset="0"/>
                        </a:rPr>
                        <a:t>30-Porte ouverte en Tunisie sur le nouveau métier d’éco-conseiller</a:t>
                      </a:r>
                      <a:r>
                        <a:rPr lang="fr-FR" sz="1800" b="0" i="0" dirty="0" smtClean="0">
                          <a:solidFill>
                            <a:schemeClr val="tx1"/>
                          </a:solidFill>
                          <a:effectLst/>
                          <a:latin typeface="Verdana" panose="020B0604030504040204" pitchFamily="34" charset="0"/>
                          <a:ea typeface="Verdana" panose="020B0604030504040204" pitchFamily="34" charset="0"/>
                        </a:rPr>
                        <a:t>………………………………………………………………………………………………..........................</a:t>
                      </a:r>
                      <a:endParaRPr lang="fr-FR" sz="1800" b="0" i="0" dirty="0">
                        <a:solidFill>
                          <a:schemeClr val="tx1"/>
                        </a:solidFill>
                        <a:effectLst/>
                        <a:latin typeface="Verdana" panose="020B0604030504040204" pitchFamily="34" charset="0"/>
                        <a:ea typeface="Verdana" panose="020B0604030504040204" pitchFamily="34" charset="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07000"/>
                        </a:lnSpc>
                        <a:spcAft>
                          <a:spcPts val="0"/>
                        </a:spcAft>
                      </a:pPr>
                      <a:r>
                        <a:rPr lang="fr-FR" sz="1800" b="0" i="0" dirty="0" smtClean="0">
                          <a:solidFill>
                            <a:schemeClr val="tx1"/>
                          </a:solidFill>
                          <a:effectLst/>
                          <a:latin typeface="Verdana" panose="020B0604030504040204" pitchFamily="34" charset="0"/>
                          <a:ea typeface="Verdana" panose="020B0604030504040204" pitchFamily="34" charset="0"/>
                        </a:rPr>
                        <a:t>p38</a:t>
                      </a:r>
                      <a:endParaRPr lang="fr-FR" sz="1800" b="0" i="0" dirty="0">
                        <a:solidFill>
                          <a:schemeClr val="tx1"/>
                        </a:solidFill>
                        <a:effectLst/>
                        <a:latin typeface="Verdana" panose="020B0604030504040204" pitchFamily="34" charset="0"/>
                        <a:ea typeface="Verdana" panose="020B0604030504040204" pitchFamily="34" charset="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097211241"/>
                  </a:ext>
                </a:extLst>
              </a:tr>
              <a:tr h="389696">
                <a:tc>
                  <a:txBody>
                    <a:bodyPr/>
                    <a:lstStyle/>
                    <a:p>
                      <a:pPr>
                        <a:lnSpc>
                          <a:spcPct val="107000"/>
                        </a:lnSpc>
                        <a:spcAft>
                          <a:spcPts val="0"/>
                        </a:spcAft>
                      </a:pPr>
                      <a:r>
                        <a:rPr lang="fr-FR" sz="1800" b="0" i="0" spc="-55" dirty="0" smtClean="0">
                          <a:solidFill>
                            <a:schemeClr val="tx1"/>
                          </a:solidFill>
                          <a:latin typeface="Verdana" panose="020B0604030504040204" pitchFamily="34" charset="0"/>
                          <a:ea typeface="Verdana" panose="020B0604030504040204" pitchFamily="34" charset="0"/>
                        </a:rPr>
                        <a:t>31-Agriculture biologique et éco-tourisme………………………………….……………………………………………………………………………………………………………………………………..</a:t>
                      </a:r>
                      <a:endParaRPr lang="fr-FR" sz="1800" b="0" i="0" dirty="0">
                        <a:solidFill>
                          <a:schemeClr val="tx1"/>
                        </a:solidFill>
                        <a:effectLst/>
                        <a:latin typeface="Verdana" panose="020B0604030504040204" pitchFamily="34" charset="0"/>
                        <a:ea typeface="Verdana" panose="020B0604030504040204" pitchFamily="34" charset="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07000"/>
                        </a:lnSpc>
                        <a:spcAft>
                          <a:spcPts val="0"/>
                        </a:spcAft>
                      </a:pPr>
                      <a:r>
                        <a:rPr lang="fr-FR" sz="1800" b="0" i="0" dirty="0" smtClean="0">
                          <a:solidFill>
                            <a:schemeClr val="tx1"/>
                          </a:solidFill>
                          <a:effectLst/>
                          <a:latin typeface="Verdana" panose="020B0604030504040204" pitchFamily="34" charset="0"/>
                          <a:ea typeface="Verdana" panose="020B0604030504040204" pitchFamily="34" charset="0"/>
                          <a:cs typeface="Arial" panose="020B0604020202020204" pitchFamily="34" charset="0"/>
                        </a:rPr>
                        <a:t>p39</a:t>
                      </a:r>
                      <a:endParaRPr lang="fr-FR" sz="1800" b="0" i="0" dirty="0">
                        <a:solidFill>
                          <a:schemeClr val="tx1"/>
                        </a:solidFill>
                        <a:effectLst/>
                        <a:latin typeface="Verdana" panose="020B0604030504040204" pitchFamily="34" charset="0"/>
                        <a:ea typeface="Verdana" panose="020B0604030504040204" pitchFamily="34" charset="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652731526"/>
                  </a:ext>
                </a:extLst>
              </a:tr>
              <a:tr h="389696">
                <a:tc>
                  <a:txBody>
                    <a:bodyPr/>
                    <a:lstStyle/>
                    <a:p>
                      <a:pPr>
                        <a:lnSpc>
                          <a:spcPct val="107000"/>
                        </a:lnSpc>
                        <a:spcAft>
                          <a:spcPts val="0"/>
                        </a:spcAft>
                      </a:pPr>
                      <a:r>
                        <a:rPr lang="fr-FR" sz="1800" b="0" i="0" spc="-55" dirty="0" smtClean="0">
                          <a:solidFill>
                            <a:schemeClr val="tx1"/>
                          </a:solidFill>
                          <a:latin typeface="Verdana" panose="020B0604030504040204" pitchFamily="34" charset="0"/>
                          <a:ea typeface="Verdana" panose="020B0604030504040204" pitchFamily="34" charset="0"/>
                        </a:rPr>
                        <a:t>32-Des outils pour une gestion intégrée de l’eau en Tunisie……………………………………………………………………………………………………………………………………………..</a:t>
                      </a:r>
                      <a:endParaRPr lang="fr-FR" sz="1800" b="0" i="0" dirty="0">
                        <a:solidFill>
                          <a:schemeClr val="tx1"/>
                        </a:solidFill>
                        <a:effectLst/>
                        <a:latin typeface="Verdana" panose="020B0604030504040204" pitchFamily="34" charset="0"/>
                        <a:ea typeface="Verdana" panose="020B0604030504040204" pitchFamily="34" charset="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07000"/>
                        </a:lnSpc>
                        <a:spcAft>
                          <a:spcPts val="0"/>
                        </a:spcAft>
                      </a:pPr>
                      <a:r>
                        <a:rPr lang="fr-FR" sz="1800" b="0" i="0" dirty="0" smtClean="0">
                          <a:solidFill>
                            <a:schemeClr val="tx1"/>
                          </a:solidFill>
                          <a:effectLst/>
                          <a:latin typeface="Verdana" panose="020B0604030504040204" pitchFamily="34" charset="0"/>
                          <a:ea typeface="Verdana" panose="020B0604030504040204" pitchFamily="34" charset="0"/>
                          <a:cs typeface="Arial" panose="020B0604020202020204" pitchFamily="34" charset="0"/>
                        </a:rPr>
                        <a:t>p40</a:t>
                      </a:r>
                      <a:endParaRPr lang="fr-FR" sz="1800" b="0" i="0" dirty="0">
                        <a:solidFill>
                          <a:schemeClr val="tx1"/>
                        </a:solidFill>
                        <a:effectLst/>
                        <a:latin typeface="Verdana" panose="020B0604030504040204" pitchFamily="34" charset="0"/>
                        <a:ea typeface="Verdana" panose="020B0604030504040204" pitchFamily="34" charset="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750628130"/>
                  </a:ext>
                </a:extLst>
              </a:tr>
              <a:tr h="389696">
                <a:tc>
                  <a:txBody>
                    <a:bodyPr/>
                    <a:lstStyle/>
                    <a:p>
                      <a:pPr>
                        <a:lnSpc>
                          <a:spcPct val="107000"/>
                        </a:lnSpc>
                        <a:spcAft>
                          <a:spcPts val="0"/>
                        </a:spcAft>
                      </a:pPr>
                      <a:r>
                        <a:rPr lang="fr-FR" sz="1800" b="0" i="0" spc="-55" dirty="0" smtClean="0">
                          <a:solidFill>
                            <a:schemeClr val="tx1"/>
                          </a:solidFill>
                          <a:latin typeface="Verdana" panose="020B0604030504040204" pitchFamily="34" charset="0"/>
                          <a:ea typeface="Verdana" panose="020B0604030504040204" pitchFamily="34" charset="0"/>
                        </a:rPr>
                        <a:t>33-Partenariat de la Wallonie dans le secteur de l’eau en Tunisie………………………………………………………………………………………….………………………………………….</a:t>
                      </a:r>
                      <a:endParaRPr lang="fr-FR" sz="1800" b="0" i="0" dirty="0">
                        <a:solidFill>
                          <a:schemeClr val="tx1"/>
                        </a:solidFill>
                        <a:effectLst/>
                        <a:latin typeface="Verdana" panose="020B0604030504040204" pitchFamily="34" charset="0"/>
                        <a:ea typeface="Verdana" panose="020B0604030504040204" pitchFamily="34" charset="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07000"/>
                        </a:lnSpc>
                        <a:spcAft>
                          <a:spcPts val="0"/>
                        </a:spcAft>
                      </a:pPr>
                      <a:r>
                        <a:rPr lang="fr-FR" sz="1800" b="0" i="0" dirty="0" smtClean="0">
                          <a:solidFill>
                            <a:schemeClr val="tx1"/>
                          </a:solidFill>
                          <a:effectLst/>
                          <a:latin typeface="Verdana" panose="020B0604030504040204" pitchFamily="34" charset="0"/>
                          <a:ea typeface="Verdana" panose="020B0604030504040204" pitchFamily="34" charset="0"/>
                          <a:cs typeface="Arial" panose="020B0604020202020204" pitchFamily="34" charset="0"/>
                        </a:rPr>
                        <a:t>p41</a:t>
                      </a:r>
                      <a:endParaRPr lang="fr-FR" sz="1800" b="0" i="0" dirty="0">
                        <a:solidFill>
                          <a:schemeClr val="tx1"/>
                        </a:solidFill>
                        <a:effectLst/>
                        <a:latin typeface="Verdana" panose="020B0604030504040204" pitchFamily="34" charset="0"/>
                        <a:ea typeface="Verdana" panose="020B0604030504040204" pitchFamily="34" charset="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910291092"/>
                  </a:ext>
                </a:extLst>
              </a:tr>
              <a:tr h="389696">
                <a:tc>
                  <a:txBody>
                    <a:bodyPr/>
                    <a:lstStyle/>
                    <a:p>
                      <a:pPr>
                        <a:lnSpc>
                          <a:spcPct val="107000"/>
                        </a:lnSpc>
                        <a:spcAft>
                          <a:spcPts val="0"/>
                        </a:spcAft>
                      </a:pPr>
                      <a:r>
                        <a:rPr lang="fr-FR" sz="1800" b="0" i="0" spc="-55" dirty="0" smtClean="0">
                          <a:solidFill>
                            <a:schemeClr val="tx1"/>
                          </a:solidFill>
                          <a:latin typeface="Verdana" panose="020B0604030504040204" pitchFamily="34" charset="0"/>
                          <a:ea typeface="Verdana" panose="020B0604030504040204" pitchFamily="34" charset="0"/>
                        </a:rPr>
                        <a:t>34-La Tunisie et ses ressources géologiques stratégiques…………………………………………………………………………………………………………………………………………………</a:t>
                      </a:r>
                      <a:endParaRPr lang="fr-FR" sz="1800" b="0" i="0" dirty="0">
                        <a:solidFill>
                          <a:schemeClr val="tx1"/>
                        </a:solidFill>
                        <a:effectLst/>
                        <a:latin typeface="Verdana" panose="020B0604030504040204" pitchFamily="34" charset="0"/>
                        <a:ea typeface="Verdana" panose="020B0604030504040204" pitchFamily="34" charset="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07000"/>
                        </a:lnSpc>
                        <a:spcAft>
                          <a:spcPts val="0"/>
                        </a:spcAft>
                      </a:pPr>
                      <a:r>
                        <a:rPr lang="fr-FR" sz="1800" b="0" i="0" dirty="0" smtClean="0">
                          <a:solidFill>
                            <a:schemeClr val="tx1"/>
                          </a:solidFill>
                          <a:effectLst/>
                          <a:latin typeface="Verdana" panose="020B0604030504040204" pitchFamily="34" charset="0"/>
                          <a:ea typeface="Verdana" panose="020B0604030504040204" pitchFamily="34" charset="0"/>
                          <a:cs typeface="Arial" panose="020B0604020202020204" pitchFamily="34" charset="0"/>
                        </a:rPr>
                        <a:t>p42</a:t>
                      </a:r>
                      <a:endParaRPr lang="fr-FR" sz="1800" b="0" i="0" dirty="0">
                        <a:solidFill>
                          <a:schemeClr val="tx1"/>
                        </a:solidFill>
                        <a:effectLst/>
                        <a:latin typeface="Verdana" panose="020B0604030504040204" pitchFamily="34" charset="0"/>
                        <a:ea typeface="Verdana" panose="020B0604030504040204" pitchFamily="34" charset="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144045491"/>
                  </a:ext>
                </a:extLst>
              </a:tr>
              <a:tr h="389696">
                <a:tc>
                  <a:txBody>
                    <a:bodyPr/>
                    <a:lstStyle/>
                    <a:p>
                      <a:pPr>
                        <a:lnSpc>
                          <a:spcPct val="107000"/>
                        </a:lnSpc>
                        <a:spcAft>
                          <a:spcPts val="0"/>
                        </a:spcAft>
                      </a:pPr>
                      <a:r>
                        <a:rPr lang="fr-FR" sz="1800" b="0" i="0" spc="-55" dirty="0" smtClean="0">
                          <a:solidFill>
                            <a:schemeClr val="tx1"/>
                          </a:solidFill>
                          <a:latin typeface="Verdana" panose="020B0604030504040204" pitchFamily="34" charset="0"/>
                          <a:ea typeface="Verdana" panose="020B0604030504040204" pitchFamily="34" charset="0"/>
                        </a:rPr>
                        <a:t>35-Kikk festival et économie créative…………………………………………………………………………………………………………………………………………………………………………………</a:t>
                      </a:r>
                      <a:endParaRPr lang="fr-FR" sz="1800" b="0" i="0" dirty="0">
                        <a:solidFill>
                          <a:schemeClr val="tx1"/>
                        </a:solidFill>
                        <a:effectLst/>
                        <a:latin typeface="Verdana" panose="020B0604030504040204" pitchFamily="34" charset="0"/>
                        <a:ea typeface="Verdana" panose="020B0604030504040204" pitchFamily="34" charset="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07000"/>
                        </a:lnSpc>
                        <a:spcAft>
                          <a:spcPts val="0"/>
                        </a:spcAft>
                      </a:pPr>
                      <a:r>
                        <a:rPr lang="fr-FR" sz="1800" b="0" i="0" dirty="0" smtClean="0">
                          <a:solidFill>
                            <a:schemeClr val="tx1"/>
                          </a:solidFill>
                          <a:effectLst/>
                          <a:latin typeface="Verdana" panose="020B0604030504040204" pitchFamily="34" charset="0"/>
                          <a:ea typeface="Verdana" panose="020B0604030504040204" pitchFamily="34" charset="0"/>
                          <a:cs typeface="Arial" panose="020B0604020202020204" pitchFamily="34" charset="0"/>
                        </a:rPr>
                        <a:t>p43</a:t>
                      </a:r>
                      <a:endParaRPr lang="fr-FR" sz="1800" b="0" i="0" dirty="0">
                        <a:solidFill>
                          <a:schemeClr val="tx1"/>
                        </a:solidFill>
                        <a:effectLst/>
                        <a:latin typeface="Verdana" panose="020B0604030504040204" pitchFamily="34" charset="0"/>
                        <a:ea typeface="Verdana" panose="020B0604030504040204" pitchFamily="34" charset="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300249721"/>
                  </a:ext>
                </a:extLst>
              </a:tr>
              <a:tr h="389696">
                <a:tc>
                  <a:txBody>
                    <a:bodyPr/>
                    <a:lstStyle/>
                    <a:p>
                      <a:pPr algn="just">
                        <a:lnSpc>
                          <a:spcPct val="107000"/>
                        </a:lnSpc>
                        <a:spcAft>
                          <a:spcPts val="0"/>
                        </a:spcAft>
                      </a:pPr>
                      <a:endParaRPr lang="fr-FR" sz="1800" b="0" i="0" dirty="0" smtClean="0">
                        <a:solidFill>
                          <a:schemeClr val="tx1"/>
                        </a:solidFill>
                        <a:effectLst/>
                        <a:latin typeface="Verdana" panose="020B0604030504040204" pitchFamily="34" charset="0"/>
                        <a:ea typeface="Verdana" panose="020B0604030504040204" pitchFamily="34" charset="0"/>
                        <a:cs typeface="Arial" panose="020B0604020202020204" pitchFamily="34" charset="0"/>
                      </a:endParaRPr>
                    </a:p>
                    <a:p>
                      <a:pPr marL="0" marR="0" indent="0" algn="ctr" defTabSz="914400" eaLnBrk="1" fontAlgn="auto" latinLnBrk="0" hangingPunct="1">
                        <a:lnSpc>
                          <a:spcPct val="107000"/>
                        </a:lnSpc>
                        <a:spcBef>
                          <a:spcPts val="0"/>
                        </a:spcBef>
                        <a:spcAft>
                          <a:spcPts val="0"/>
                        </a:spcAft>
                        <a:buClrTx/>
                        <a:buSzTx/>
                        <a:buFontTx/>
                        <a:buNone/>
                        <a:tabLst/>
                        <a:defRPr/>
                      </a:pPr>
                      <a:r>
                        <a:rPr lang="fr-FR" sz="1800" b="1" i="0" spc="-55" dirty="0" smtClean="0">
                          <a:solidFill>
                            <a:prstClr val="black"/>
                          </a:solidFill>
                          <a:latin typeface="Verdana" panose="020B0604030504040204" pitchFamily="34" charset="0"/>
                          <a:ea typeface="Verdana" panose="020B0604030504040204" pitchFamily="34" charset="0"/>
                          <a:cs typeface="+mn-cs"/>
                        </a:rPr>
                        <a:t>CHRONOGRAMME</a:t>
                      </a:r>
                    </a:p>
                    <a:p>
                      <a:pPr marL="0" marR="0" indent="0" algn="just" defTabSz="914400" eaLnBrk="1" fontAlgn="auto" latinLnBrk="0" hangingPunct="1">
                        <a:lnSpc>
                          <a:spcPct val="107000"/>
                        </a:lnSpc>
                        <a:spcBef>
                          <a:spcPts val="0"/>
                        </a:spcBef>
                        <a:spcAft>
                          <a:spcPts val="0"/>
                        </a:spcAft>
                        <a:buClrTx/>
                        <a:buSzTx/>
                        <a:buFontTx/>
                        <a:buNone/>
                        <a:tabLst/>
                        <a:defRPr/>
                      </a:pPr>
                      <a:endParaRPr lang="fr-FR" sz="1800" b="1" i="0" spc="-55" dirty="0" smtClean="0">
                        <a:solidFill>
                          <a:prstClr val="black"/>
                        </a:solidFill>
                        <a:latin typeface="Verdana" panose="020B0604030504040204" pitchFamily="34" charset="0"/>
                        <a:ea typeface="Verdana" panose="020B0604030504040204" pitchFamily="34" charset="0"/>
                        <a:cs typeface="+mn-cs"/>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07000"/>
                        </a:lnSpc>
                        <a:spcAft>
                          <a:spcPts val="0"/>
                        </a:spcAft>
                      </a:pPr>
                      <a:endParaRPr lang="fr-FR" sz="1800" b="0" i="0" dirty="0" smtClean="0">
                        <a:solidFill>
                          <a:schemeClr val="tx1"/>
                        </a:solidFill>
                        <a:effectLst/>
                        <a:latin typeface="Verdana" panose="020B0604030504040204" pitchFamily="34" charset="0"/>
                        <a:ea typeface="Verdana" panose="020B0604030504040204" pitchFamily="34" charset="0"/>
                        <a:cs typeface="Arial" panose="020B0604020202020204" pitchFamily="34" charset="0"/>
                      </a:endParaRPr>
                    </a:p>
                    <a:p>
                      <a:pPr algn="ctr">
                        <a:lnSpc>
                          <a:spcPct val="107000"/>
                        </a:lnSpc>
                        <a:spcAft>
                          <a:spcPts val="0"/>
                        </a:spcAft>
                      </a:pPr>
                      <a:r>
                        <a:rPr lang="fr-FR" sz="1800" b="0" i="0" dirty="0" smtClean="0">
                          <a:solidFill>
                            <a:schemeClr val="tx1"/>
                          </a:solidFill>
                          <a:effectLst/>
                          <a:latin typeface="Verdana" panose="020B0604030504040204" pitchFamily="34" charset="0"/>
                          <a:ea typeface="Verdana" panose="020B0604030504040204" pitchFamily="34" charset="0"/>
                          <a:cs typeface="Arial" panose="020B0604020202020204" pitchFamily="34" charset="0"/>
                        </a:rPr>
                        <a:t>p44-46</a:t>
                      </a:r>
                      <a:endParaRPr lang="fr-FR" sz="1800" b="0" i="0" dirty="0">
                        <a:solidFill>
                          <a:schemeClr val="tx1"/>
                        </a:solidFill>
                        <a:effectLst/>
                        <a:latin typeface="Verdana" panose="020B0604030504040204" pitchFamily="34" charset="0"/>
                        <a:ea typeface="Verdana" panose="020B0604030504040204" pitchFamily="34" charset="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071679159"/>
                  </a:ext>
                </a:extLst>
              </a:tr>
            </a:tbl>
          </a:graphicData>
        </a:graphic>
      </p:graphicFrame>
      <p:pic>
        <p:nvPicPr>
          <p:cNvPr id="8" name="Picture 4" descr="C:\Délégation Wallonies Bruxelles\Communication\TEM\LOGO TEM 2020-2021.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4632" y="-66188"/>
            <a:ext cx="2471703" cy="1612353"/>
          </a:xfrm>
          <a:prstGeom prst="rect">
            <a:avLst/>
          </a:prstGeom>
          <a:noFill/>
          <a:extLst>
            <a:ext uri="{909E8E84-426E-40DD-AFC4-6F175D3DCCD1}">
              <a14:hiddenFill xmlns:a14="http://schemas.microsoft.com/office/drawing/2010/main">
                <a:solidFill>
                  <a:srgbClr val="FFFFFF"/>
                </a:solidFill>
              </a14:hiddenFill>
            </a:ext>
          </a:extLst>
        </p:spPr>
      </p:pic>
      <p:sp>
        <p:nvSpPr>
          <p:cNvPr id="9" name="object 9"/>
          <p:cNvSpPr/>
          <p:nvPr/>
        </p:nvSpPr>
        <p:spPr>
          <a:xfrm>
            <a:off x="17630474" y="0"/>
            <a:ext cx="2273035" cy="1221011"/>
          </a:xfrm>
          <a:prstGeom prst="rect">
            <a:avLst/>
          </a:prstGeom>
          <a:blipFill>
            <a:blip r:embed="rId3" cstate="print"/>
            <a:stretch>
              <a:fillRect/>
            </a:stretch>
          </a:blipFill>
        </p:spPr>
        <p:txBody>
          <a:bodyPr wrap="square" lIns="0" tIns="0" rIns="0" bIns="0" rtlCol="0"/>
          <a:lstStyle/>
          <a:p>
            <a:endParaRPr/>
          </a:p>
        </p:txBody>
      </p:sp>
    </p:spTree>
    <p:extLst>
      <p:ext uri="{BB962C8B-B14F-4D97-AF65-F5344CB8AC3E}">
        <p14:creationId xmlns:p14="http://schemas.microsoft.com/office/powerpoint/2010/main" val="2137670568"/>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object 4"/>
          <p:cNvSpPr/>
          <p:nvPr/>
        </p:nvSpPr>
        <p:spPr>
          <a:xfrm>
            <a:off x="16824934" y="632633"/>
            <a:ext cx="2373811" cy="1331650"/>
          </a:xfrm>
          <a:prstGeom prst="rect">
            <a:avLst/>
          </a:prstGeom>
          <a:blipFill>
            <a:blip r:embed="rId2" cstate="print"/>
            <a:stretch>
              <a:fillRect/>
            </a:stretch>
          </a:blipFill>
        </p:spPr>
        <p:txBody>
          <a:bodyPr wrap="square" lIns="0" tIns="0" rIns="0" bIns="0" rtlCol="0"/>
          <a:lstStyle/>
          <a:p>
            <a:endParaRPr/>
          </a:p>
        </p:txBody>
      </p:sp>
      <p:sp>
        <p:nvSpPr>
          <p:cNvPr id="8" name="Espace réservé de la date 7"/>
          <p:cNvSpPr>
            <a:spLocks noGrp="1"/>
          </p:cNvSpPr>
          <p:nvPr>
            <p:ph type="dt" sz="half" idx="6"/>
          </p:nvPr>
        </p:nvSpPr>
        <p:spPr/>
        <p:txBody>
          <a:bodyPr/>
          <a:lstStyle/>
          <a:p>
            <a:fld id="{FB4ABACA-9340-41D6-9E9F-1E7F27483D3C}" type="datetime1">
              <a:rPr lang="fr-FR" smtClean="0"/>
              <a:t>03/02/2021</a:t>
            </a:fld>
            <a:endParaRPr lang="en-US"/>
          </a:p>
        </p:txBody>
      </p:sp>
      <p:sp>
        <p:nvSpPr>
          <p:cNvPr id="10" name="Espace réservé du numéro de diapositive 9"/>
          <p:cNvSpPr>
            <a:spLocks noGrp="1"/>
          </p:cNvSpPr>
          <p:nvPr>
            <p:ph type="sldNum" sz="quarter" idx="7"/>
          </p:nvPr>
        </p:nvSpPr>
        <p:spPr/>
        <p:txBody>
          <a:bodyPr/>
          <a:lstStyle/>
          <a:p>
            <a:fld id="{B6F15528-21DE-4FAA-801E-634DDDAF4B2B}" type="slidenum">
              <a:rPr lang="fr-FR" smtClean="0"/>
              <a:pPr/>
              <a:t>30</a:t>
            </a:fld>
            <a:endParaRPr lang="fr-FR"/>
          </a:p>
        </p:txBody>
      </p:sp>
      <p:pic>
        <p:nvPicPr>
          <p:cNvPr id="11" name="Picture 4" descr="C:\Délégation Wallonies Bruxelles\Communication\TEM\LOGO TEM 2020-202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84250" y="520042"/>
            <a:ext cx="3124200" cy="2037994"/>
          </a:xfrm>
          <a:prstGeom prst="rect">
            <a:avLst/>
          </a:prstGeom>
          <a:noFill/>
          <a:extLst>
            <a:ext uri="{909E8E84-426E-40DD-AFC4-6F175D3DCCD1}">
              <a14:hiddenFill xmlns:a14="http://schemas.microsoft.com/office/drawing/2010/main">
                <a:solidFill>
                  <a:srgbClr val="FFFFFF"/>
                </a:solidFill>
              </a14:hiddenFill>
            </a:ext>
          </a:extLst>
        </p:spPr>
      </p:pic>
      <p:sp>
        <p:nvSpPr>
          <p:cNvPr id="16" name="object 3"/>
          <p:cNvSpPr/>
          <p:nvPr/>
        </p:nvSpPr>
        <p:spPr>
          <a:xfrm>
            <a:off x="4641851" y="2500125"/>
            <a:ext cx="13944600" cy="8274026"/>
          </a:xfrm>
          <a:prstGeom prst="rect">
            <a:avLst/>
          </a:prstGeom>
        </p:spPr>
        <p:style>
          <a:lnRef idx="2">
            <a:schemeClr val="dk1"/>
          </a:lnRef>
          <a:fillRef idx="1">
            <a:schemeClr val="lt1"/>
          </a:fillRef>
          <a:effectRef idx="0">
            <a:schemeClr val="dk1"/>
          </a:effectRef>
          <a:fontRef idx="minor">
            <a:schemeClr val="dk1"/>
          </a:fontRef>
        </p:style>
        <p:txBody>
          <a:bodyPr wrap="square" lIns="0" tIns="0" rIns="0" bIns="0" rtlCol="0"/>
          <a:lstStyle/>
          <a:p>
            <a:pPr algn="ctr"/>
            <a:endParaRPr lang="fr-FR" sz="2800" b="1" dirty="0" smtClean="0">
              <a:latin typeface="Verdana" panose="020B0604030504040204" pitchFamily="34" charset="0"/>
              <a:ea typeface="Verdana" panose="020B0604030504040204" pitchFamily="34" charset="0"/>
            </a:endParaRPr>
          </a:p>
          <a:p>
            <a:pPr algn="ctr"/>
            <a:r>
              <a:rPr lang="fr-FR" sz="2800" b="1" dirty="0" smtClean="0">
                <a:latin typeface="Verdana" panose="020B0604030504040204" pitchFamily="34" charset="0"/>
                <a:ea typeface="Verdana" panose="020B0604030504040204" pitchFamily="34" charset="0"/>
              </a:rPr>
              <a:t>JANVIER 2011-JANVIER 2021: UNE RÉTROSPECTIVE UNIQUE DE WILLIS FROM TUNIS</a:t>
            </a:r>
          </a:p>
          <a:p>
            <a:endParaRPr lang="fr-FR" sz="2000" dirty="0" smtClean="0">
              <a:latin typeface="Verdana" panose="020B0604030504040204" pitchFamily="34" charset="0"/>
              <a:ea typeface="Verdana" panose="020B0604030504040204" pitchFamily="34" charset="0"/>
            </a:endParaRPr>
          </a:p>
          <a:p>
            <a:endParaRPr lang="fr-FR" sz="2000" dirty="0" smtClean="0">
              <a:latin typeface="Verdana" panose="020B0604030504040204" pitchFamily="34" charset="0"/>
              <a:ea typeface="Verdana" panose="020B0604030504040204" pitchFamily="34" charset="0"/>
            </a:endParaRPr>
          </a:p>
          <a:p>
            <a:r>
              <a:rPr lang="fr-FR" sz="2400" dirty="0" smtClean="0">
                <a:latin typeface="Verdana" panose="020B0604030504040204" pitchFamily="34" charset="0"/>
                <a:ea typeface="Verdana" panose="020B0604030504040204" pitchFamily="34" charset="0"/>
              </a:rPr>
              <a:t>Ce </a:t>
            </a:r>
            <a:r>
              <a:rPr lang="fr-FR" sz="2400" dirty="0">
                <a:latin typeface="Verdana" panose="020B0604030504040204" pitchFamily="34" charset="0"/>
                <a:ea typeface="Verdana" panose="020B0604030504040204" pitchFamily="34" charset="0"/>
              </a:rPr>
              <a:t>chat né le 13 janvier 2011, sous le crayon de Nadia </a:t>
            </a:r>
            <a:r>
              <a:rPr lang="fr-FR" sz="2400" dirty="0" err="1">
                <a:latin typeface="Verdana" panose="020B0604030504040204" pitchFamily="34" charset="0"/>
                <a:ea typeface="Verdana" panose="020B0604030504040204" pitchFamily="34" charset="0"/>
              </a:rPr>
              <a:t>Khiari</a:t>
            </a:r>
            <a:r>
              <a:rPr lang="fr-FR" sz="2400" dirty="0">
                <a:latin typeface="Verdana" panose="020B0604030504040204" pitchFamily="34" charset="0"/>
                <a:ea typeface="Verdana" panose="020B0604030504040204" pitchFamily="34" charset="0"/>
              </a:rPr>
              <a:t>. Des premières satires croquées au lendemain du départ de Ben Ali aux présidentielles tunisiennes de 2019, quelque 260 dessins - dont des inédits pour cette année 2020 - sont réunis dans cet album, grinçants, tendres, terriblement vivants, d’une artiste qui aborde sans détour les tabous de la société et épingle les discours politiques de cette décennie. </a:t>
            </a:r>
          </a:p>
          <a:p>
            <a:r>
              <a:rPr lang="fr-FR" sz="2400" dirty="0">
                <a:latin typeface="Verdana" panose="020B0604030504040204" pitchFamily="34" charset="0"/>
                <a:ea typeface="Verdana" panose="020B0604030504040204" pitchFamily="34" charset="0"/>
              </a:rPr>
              <a:t> </a:t>
            </a:r>
            <a:r>
              <a:rPr lang="fr-FR" sz="2400" dirty="0" smtClean="0">
                <a:latin typeface="Verdana" panose="020B0604030504040204" pitchFamily="34" charset="0"/>
                <a:ea typeface="Verdana" panose="020B0604030504040204" pitchFamily="34" charset="0"/>
              </a:rPr>
              <a:t>Avec </a:t>
            </a:r>
            <a:r>
              <a:rPr lang="fr-FR" sz="2400" dirty="0">
                <a:latin typeface="Verdana" panose="020B0604030504040204" pitchFamily="34" charset="0"/>
                <a:ea typeface="Verdana" panose="020B0604030504040204" pitchFamily="34" charset="0"/>
              </a:rPr>
              <a:t>humour et dérision, </a:t>
            </a:r>
            <a:r>
              <a:rPr lang="fr-FR" sz="2400" i="1" dirty="0">
                <a:latin typeface="Verdana" panose="020B0604030504040204" pitchFamily="34" charset="0"/>
                <a:ea typeface="Verdana" panose="020B0604030504040204" pitchFamily="34" charset="0"/>
              </a:rPr>
              <a:t>Willis from Tunis, 10 ans et toujours vivant</a:t>
            </a:r>
            <a:r>
              <a:rPr lang="fr-FR" sz="2400" dirty="0">
                <a:latin typeface="Verdana" panose="020B0604030504040204" pitchFamily="34" charset="0"/>
                <a:ea typeface="Verdana" panose="020B0604030504040204" pitchFamily="34" charset="0"/>
              </a:rPr>
              <a:t> illustre mieux que tout livre d'histoire, ces dix années d'incertitude, de tumulte, et d'espoir qui ont traversé la Tunisie, et pas seulement... C’est aussi une sorte de journal de bord d’une artiste courageuse qui lutte pour garder sa liberté de créer</a:t>
            </a:r>
            <a:r>
              <a:rPr lang="fr-FR" sz="2400" dirty="0" smtClean="0">
                <a:latin typeface="Verdana" panose="020B0604030504040204" pitchFamily="34" charset="0"/>
                <a:ea typeface="Verdana" panose="020B0604030504040204" pitchFamily="34" charset="0"/>
              </a:rPr>
              <a:t>.</a:t>
            </a:r>
            <a:endParaRPr lang="fr-FR" sz="2400" dirty="0">
              <a:latin typeface="Verdana" panose="020B0604030504040204" pitchFamily="34" charset="0"/>
              <a:ea typeface="Verdana" panose="020B0604030504040204" pitchFamily="34" charset="0"/>
            </a:endParaRPr>
          </a:p>
        </p:txBody>
      </p:sp>
      <p:sp>
        <p:nvSpPr>
          <p:cNvPr id="12" name="object 4"/>
          <p:cNvSpPr txBox="1"/>
          <p:nvPr/>
        </p:nvSpPr>
        <p:spPr>
          <a:xfrm>
            <a:off x="5022851" y="7923396"/>
            <a:ext cx="12649200" cy="2594300"/>
          </a:xfrm>
          <a:prstGeom prst="rect">
            <a:avLst/>
          </a:prstGeom>
        </p:spPr>
        <p:txBody>
          <a:bodyPr vert="horz" wrap="square" lIns="0" tIns="16510" rIns="0" bIns="0" rtlCol="0">
            <a:spAutoFit/>
          </a:bodyPr>
          <a:lstStyle/>
          <a:p>
            <a:pPr marL="12700">
              <a:lnSpc>
                <a:spcPts val="1995"/>
              </a:lnSpc>
              <a:spcBef>
                <a:spcPts val="130"/>
              </a:spcBef>
            </a:pPr>
            <a:r>
              <a:rPr b="1" u="sng" spc="20" dirty="0" smtClean="0">
                <a:latin typeface="Verdana" panose="020B0604030504040204" pitchFamily="34" charset="0"/>
                <a:ea typeface="Verdana" panose="020B0604030504040204" pitchFamily="34" charset="0"/>
                <a:cs typeface="Arial"/>
              </a:rPr>
              <a:t>Lieu</a:t>
            </a:r>
            <a:r>
              <a:rPr lang="fr-FR" b="1" u="sng" spc="20" dirty="0" smtClean="0">
                <a:latin typeface="Verdana" panose="020B0604030504040204" pitchFamily="34" charset="0"/>
                <a:ea typeface="Verdana" panose="020B0604030504040204" pitchFamily="34" charset="0"/>
                <a:cs typeface="Arial"/>
              </a:rPr>
              <a:t>:</a:t>
            </a:r>
            <a:r>
              <a:rPr lang="fr-FR" b="1" u="sng" spc="-10" dirty="0" smtClean="0">
                <a:latin typeface="Verdana" panose="020B0604030504040204" pitchFamily="34" charset="0"/>
                <a:ea typeface="Verdana" panose="020B0604030504040204" pitchFamily="34" charset="0"/>
                <a:cs typeface="Arial"/>
              </a:rPr>
              <a:t>  </a:t>
            </a:r>
            <a:r>
              <a:rPr lang="fr-FR" b="1" u="sng" spc="-10" dirty="0" smtClean="0">
                <a:latin typeface="Verdana" panose="020B0604030504040204" pitchFamily="34" charset="0"/>
                <a:ea typeface="Verdana" panose="020B0604030504040204" pitchFamily="34" charset="0"/>
                <a:cs typeface="Arial"/>
              </a:rPr>
              <a:t>Tunis </a:t>
            </a:r>
            <a:r>
              <a:rPr lang="fr-FR" b="1" spc="-10" dirty="0" smtClean="0">
                <a:latin typeface="Verdana" panose="020B0604030504040204" pitchFamily="34" charset="0"/>
                <a:ea typeface="Verdana" panose="020B0604030504040204" pitchFamily="34" charset="0"/>
                <a:cs typeface="Arial"/>
              </a:rPr>
              <a:t>Bruxelles </a:t>
            </a:r>
            <a:r>
              <a:rPr lang="fr-FR" b="1" spc="-10" dirty="0" smtClean="0">
                <a:latin typeface="Verdana" panose="020B0604030504040204" pitchFamily="34" charset="0"/>
                <a:ea typeface="Verdana" panose="020B0604030504040204" pitchFamily="34" charset="0"/>
                <a:cs typeface="Arial"/>
              </a:rPr>
              <a:t>/ Wallonie</a:t>
            </a:r>
          </a:p>
          <a:p>
            <a:pPr marL="12700">
              <a:lnSpc>
                <a:spcPts val="1995"/>
              </a:lnSpc>
              <a:spcBef>
                <a:spcPts val="130"/>
              </a:spcBef>
            </a:pPr>
            <a:endParaRPr b="1" dirty="0">
              <a:latin typeface="Verdana" panose="020B0604030504040204" pitchFamily="34" charset="0"/>
              <a:ea typeface="Verdana" panose="020B0604030504040204" pitchFamily="34" charset="0"/>
              <a:cs typeface="Arial"/>
            </a:endParaRPr>
          </a:p>
          <a:p>
            <a:pPr marL="12700">
              <a:lnSpc>
                <a:spcPts val="1955"/>
              </a:lnSpc>
            </a:pPr>
            <a:r>
              <a:rPr b="1" u="sng" spc="5" dirty="0" smtClean="0">
                <a:latin typeface="Verdana" panose="020B0604030504040204" pitchFamily="34" charset="0"/>
                <a:ea typeface="Verdana" panose="020B0604030504040204" pitchFamily="34" charset="0"/>
                <a:cs typeface="Arial"/>
              </a:rPr>
              <a:t>Date</a:t>
            </a:r>
            <a:r>
              <a:rPr b="1" u="sng" spc="-10" dirty="0" smtClean="0">
                <a:latin typeface="Verdana" panose="020B0604030504040204" pitchFamily="34" charset="0"/>
                <a:ea typeface="Verdana" panose="020B0604030504040204" pitchFamily="34" charset="0"/>
                <a:cs typeface="Arial"/>
              </a:rPr>
              <a:t>: </a:t>
            </a:r>
            <a:r>
              <a:rPr lang="fr-FR" b="1" u="sng" spc="-10" dirty="0" smtClean="0">
                <a:latin typeface="Verdana" panose="020B0604030504040204" pitchFamily="34" charset="0"/>
                <a:ea typeface="Verdana" panose="020B0604030504040204" pitchFamily="34" charset="0"/>
                <a:cs typeface="Arial"/>
              </a:rPr>
              <a:t>Mai –Décembre </a:t>
            </a:r>
            <a:r>
              <a:rPr lang="fr-FR" b="1" spc="5" dirty="0" smtClean="0">
                <a:latin typeface="Verdana" panose="020B0604030504040204" pitchFamily="34" charset="0"/>
                <a:ea typeface="Verdana" panose="020B0604030504040204" pitchFamily="34" charset="0"/>
                <a:cs typeface="Arial"/>
              </a:rPr>
              <a:t>2021 </a:t>
            </a:r>
          </a:p>
          <a:p>
            <a:pPr marL="12700">
              <a:lnSpc>
                <a:spcPts val="1955"/>
              </a:lnSpc>
            </a:pPr>
            <a:endParaRPr b="1" dirty="0" smtClean="0">
              <a:latin typeface="Verdana" panose="020B0604030504040204" pitchFamily="34" charset="0"/>
              <a:ea typeface="Verdana" panose="020B0604030504040204" pitchFamily="34" charset="0"/>
              <a:cs typeface="Arial"/>
            </a:endParaRPr>
          </a:p>
          <a:p>
            <a:pPr marL="12700">
              <a:lnSpc>
                <a:spcPts val="1955"/>
              </a:lnSpc>
            </a:pPr>
            <a:r>
              <a:rPr lang="fr-FR" b="1" u="sng" spc="5" dirty="0" smtClean="0">
                <a:latin typeface="Verdana" panose="020B0604030504040204" pitchFamily="34" charset="0"/>
                <a:ea typeface="Verdana" panose="020B0604030504040204" pitchFamily="34" charset="0"/>
                <a:cs typeface="Arial"/>
              </a:rPr>
              <a:t>Partenaire </a:t>
            </a:r>
            <a:r>
              <a:rPr b="1" u="sng" spc="5" dirty="0" err="1" smtClean="0">
                <a:latin typeface="Verdana" panose="020B0604030504040204" pitchFamily="34" charset="0"/>
                <a:ea typeface="Verdana" panose="020B0604030504040204" pitchFamily="34" charset="0"/>
                <a:cs typeface="Arial"/>
              </a:rPr>
              <a:t>en</a:t>
            </a:r>
            <a:r>
              <a:rPr b="1" u="sng" spc="5" dirty="0" smtClean="0">
                <a:latin typeface="Verdana" panose="020B0604030504040204" pitchFamily="34" charset="0"/>
                <a:ea typeface="Verdana" panose="020B0604030504040204" pitchFamily="34" charset="0"/>
                <a:cs typeface="Arial"/>
              </a:rPr>
              <a:t> </a:t>
            </a:r>
            <a:r>
              <a:rPr b="1" u="sng" spc="30" dirty="0" err="1" smtClean="0">
                <a:latin typeface="Verdana" panose="020B0604030504040204" pitchFamily="34" charset="0"/>
                <a:ea typeface="Verdana" panose="020B0604030504040204" pitchFamily="34" charset="0"/>
                <a:cs typeface="Arial"/>
              </a:rPr>
              <a:t>Belgique</a:t>
            </a:r>
            <a:r>
              <a:rPr b="1" u="sng" spc="30" dirty="0" smtClean="0">
                <a:latin typeface="Verdana" panose="020B0604030504040204" pitchFamily="34" charset="0"/>
                <a:ea typeface="Verdana" panose="020B0604030504040204" pitchFamily="34" charset="0"/>
                <a:cs typeface="Arial"/>
              </a:rPr>
              <a:t> </a:t>
            </a:r>
            <a:r>
              <a:rPr b="1" u="sng" spc="-10" dirty="0" smtClean="0">
                <a:latin typeface="Verdana" panose="020B0604030504040204" pitchFamily="34" charset="0"/>
                <a:ea typeface="Verdana" panose="020B0604030504040204" pitchFamily="34" charset="0"/>
                <a:cs typeface="Arial"/>
              </a:rPr>
              <a:t>:</a:t>
            </a:r>
            <a:r>
              <a:rPr lang="fr-FR" b="1" spc="-10" dirty="0">
                <a:latin typeface="Verdana" panose="020B0604030504040204" pitchFamily="34" charset="0"/>
                <a:ea typeface="Verdana" panose="020B0604030504040204" pitchFamily="34" charset="0"/>
                <a:cs typeface="Arial"/>
              </a:rPr>
              <a:t> </a:t>
            </a:r>
            <a:r>
              <a:rPr lang="fr-FR" b="1" spc="-10" dirty="0" smtClean="0">
                <a:latin typeface="Verdana" panose="020B0604030504040204" pitchFamily="34" charset="0"/>
                <a:ea typeface="Verdana" panose="020B0604030504040204" pitchFamily="34" charset="0"/>
                <a:cs typeface="Arial"/>
              </a:rPr>
              <a:t>Maison des Sciences de l’homme , Université de Liège </a:t>
            </a:r>
          </a:p>
          <a:p>
            <a:pPr marL="12700">
              <a:lnSpc>
                <a:spcPts val="1955"/>
              </a:lnSpc>
            </a:pPr>
            <a:endParaRPr b="1" dirty="0" smtClean="0">
              <a:latin typeface="Verdana" panose="020B0604030504040204" pitchFamily="34" charset="0"/>
              <a:ea typeface="Verdana" panose="020B0604030504040204" pitchFamily="34" charset="0"/>
              <a:cs typeface="Arial"/>
            </a:endParaRPr>
          </a:p>
          <a:p>
            <a:pPr marL="12700">
              <a:lnSpc>
                <a:spcPts val="1955"/>
              </a:lnSpc>
            </a:pPr>
            <a:r>
              <a:rPr lang="fr-FR" b="1" u="sng" spc="20" dirty="0" smtClean="0">
                <a:latin typeface="Verdana" panose="020B0604030504040204" pitchFamily="34" charset="0"/>
                <a:ea typeface="Verdana" panose="020B0604030504040204" pitchFamily="34" charset="0"/>
                <a:cs typeface="Arial"/>
              </a:rPr>
              <a:t>Partenaires </a:t>
            </a:r>
            <a:r>
              <a:rPr b="1" u="sng" spc="20" dirty="0" smtClean="0">
                <a:latin typeface="Verdana" panose="020B0604030504040204" pitchFamily="34" charset="0"/>
                <a:ea typeface="Verdana" panose="020B0604030504040204" pitchFamily="34" charset="0"/>
                <a:cs typeface="Arial"/>
              </a:rPr>
              <a:t> </a:t>
            </a:r>
            <a:r>
              <a:rPr b="1" u="sng" spc="5" dirty="0" err="1" smtClean="0">
                <a:latin typeface="Verdana" panose="020B0604030504040204" pitchFamily="34" charset="0"/>
                <a:ea typeface="Verdana" panose="020B0604030504040204" pitchFamily="34" charset="0"/>
                <a:cs typeface="Arial"/>
              </a:rPr>
              <a:t>en</a:t>
            </a:r>
            <a:r>
              <a:rPr b="1" u="sng" spc="5" dirty="0" smtClean="0">
                <a:latin typeface="Verdana" panose="020B0604030504040204" pitchFamily="34" charset="0"/>
                <a:ea typeface="Verdana" panose="020B0604030504040204" pitchFamily="34" charset="0"/>
                <a:cs typeface="Arial"/>
              </a:rPr>
              <a:t> </a:t>
            </a:r>
            <a:r>
              <a:rPr b="1" u="sng" spc="25" dirty="0" err="1" smtClean="0">
                <a:latin typeface="Verdana" panose="020B0604030504040204" pitchFamily="34" charset="0"/>
                <a:ea typeface="Verdana" panose="020B0604030504040204" pitchFamily="34" charset="0"/>
                <a:cs typeface="Arial"/>
              </a:rPr>
              <a:t>Tunisie</a:t>
            </a:r>
            <a:r>
              <a:rPr b="1" u="sng" spc="25" dirty="0" smtClean="0">
                <a:latin typeface="Verdana" panose="020B0604030504040204" pitchFamily="34" charset="0"/>
                <a:ea typeface="Verdana" panose="020B0604030504040204" pitchFamily="34" charset="0"/>
                <a:cs typeface="Arial"/>
              </a:rPr>
              <a:t> </a:t>
            </a:r>
            <a:r>
              <a:rPr b="1" u="sng" spc="-10" dirty="0" smtClean="0">
                <a:latin typeface="Verdana" panose="020B0604030504040204" pitchFamily="34" charset="0"/>
                <a:ea typeface="Verdana" panose="020B0604030504040204" pitchFamily="34" charset="0"/>
                <a:cs typeface="Arial"/>
              </a:rPr>
              <a:t>: </a:t>
            </a:r>
            <a:r>
              <a:rPr lang="fr-FR" b="1" u="sng" spc="-10" dirty="0" smtClean="0">
                <a:latin typeface="Verdana" panose="020B0604030504040204" pitchFamily="34" charset="0"/>
                <a:ea typeface="Verdana" panose="020B0604030504040204" pitchFamily="34" charset="0"/>
                <a:cs typeface="Arial"/>
              </a:rPr>
              <a:t>Nadia </a:t>
            </a:r>
            <a:r>
              <a:rPr lang="fr-FR" b="1" u="sng" spc="-10" dirty="0" err="1" smtClean="0">
                <a:latin typeface="Verdana" panose="020B0604030504040204" pitchFamily="34" charset="0"/>
                <a:ea typeface="Verdana" panose="020B0604030504040204" pitchFamily="34" charset="0"/>
                <a:cs typeface="Arial"/>
              </a:rPr>
              <a:t>Khiari</a:t>
            </a:r>
            <a:r>
              <a:rPr lang="fr-FR" b="1" u="sng" spc="-10" dirty="0" smtClean="0">
                <a:latin typeface="Verdana" panose="020B0604030504040204" pitchFamily="34" charset="0"/>
                <a:ea typeface="Verdana" panose="020B0604030504040204" pitchFamily="34" charset="0"/>
                <a:cs typeface="Arial"/>
              </a:rPr>
              <a:t> / Editions </a:t>
            </a:r>
            <a:r>
              <a:rPr lang="fr-FR" b="1" u="sng" spc="-10" dirty="0" err="1" smtClean="0">
                <a:latin typeface="Verdana" panose="020B0604030504040204" pitchFamily="34" charset="0"/>
                <a:ea typeface="Verdana" panose="020B0604030504040204" pitchFamily="34" charset="0"/>
                <a:cs typeface="Arial"/>
              </a:rPr>
              <a:t>Elyzad</a:t>
            </a:r>
            <a:r>
              <a:rPr lang="fr-FR" b="1" u="sng" spc="-10" dirty="0" smtClean="0">
                <a:latin typeface="Verdana" panose="020B0604030504040204" pitchFamily="34" charset="0"/>
                <a:ea typeface="Verdana" panose="020B0604030504040204" pitchFamily="34" charset="0"/>
                <a:cs typeface="Arial"/>
              </a:rPr>
              <a:t> </a:t>
            </a:r>
          </a:p>
          <a:p>
            <a:pPr marL="12700">
              <a:lnSpc>
                <a:spcPts val="1955"/>
              </a:lnSpc>
            </a:pPr>
            <a:endParaRPr lang="fr-FR" b="1" u="sng" spc="-10" dirty="0" smtClean="0">
              <a:latin typeface="Verdana" panose="020B0604030504040204" pitchFamily="34" charset="0"/>
              <a:ea typeface="Verdana" panose="020B0604030504040204" pitchFamily="34" charset="0"/>
              <a:cs typeface="Arial"/>
            </a:endParaRPr>
          </a:p>
          <a:p>
            <a:pPr marL="12700">
              <a:lnSpc>
                <a:spcPts val="1955"/>
              </a:lnSpc>
            </a:pPr>
            <a:r>
              <a:rPr lang="fr-FR" b="1" u="sng" spc="-10" dirty="0" smtClean="0">
                <a:latin typeface="Verdana" panose="020B0604030504040204" pitchFamily="34" charset="0"/>
                <a:ea typeface="Verdana" panose="020B0604030504040204" pitchFamily="34" charset="0"/>
                <a:cs typeface="Arial"/>
              </a:rPr>
              <a:t>Site web: </a:t>
            </a:r>
            <a:r>
              <a:rPr lang="fr-FR" b="1" u="sng" spc="-10" dirty="0" smtClean="0">
                <a:latin typeface="Verdana" panose="020B0604030504040204" pitchFamily="34" charset="0"/>
                <a:ea typeface="Verdana" panose="020B0604030504040204" pitchFamily="34" charset="0"/>
                <a:cs typeface="Arial"/>
                <a:hlinkClick r:id="rId4"/>
              </a:rPr>
              <a:t>www.elyzad.com</a:t>
            </a:r>
            <a:endParaRPr lang="fr-FR" b="1" u="sng" spc="-10" dirty="0" smtClean="0">
              <a:latin typeface="Verdana" panose="020B0604030504040204" pitchFamily="34" charset="0"/>
              <a:ea typeface="Verdana" panose="020B0604030504040204" pitchFamily="34" charset="0"/>
              <a:cs typeface="Arial"/>
            </a:endParaRPr>
          </a:p>
          <a:p>
            <a:pPr marL="12700">
              <a:lnSpc>
                <a:spcPts val="1955"/>
              </a:lnSpc>
            </a:pPr>
            <a:endParaRPr lang="fr-FR" sz="1600" b="1" dirty="0" smtClean="0">
              <a:latin typeface="Verdana" panose="020B0604030504040204" pitchFamily="34" charset="0"/>
              <a:ea typeface="Verdana" panose="020B0604030504040204" pitchFamily="34" charset="0"/>
              <a:cs typeface="Arial"/>
            </a:endParaRPr>
          </a:p>
        </p:txBody>
      </p:sp>
      <p:pic>
        <p:nvPicPr>
          <p:cNvPr id="9" name="Image 8" descr="https://static.fnac-static.com/multimedia/Images/FR/NR/cf/ec/bf/12577999/1507-1/tsp20201109112054/Willis-from-Tunis-10-ans-et-toujours-vivant.jpg"/>
          <p:cNvPicPr/>
          <p:nvPr/>
        </p:nvPicPr>
        <p:blipFill>
          <a:blip r:embed="rId5" cstate="print"/>
          <a:srcRect/>
          <a:stretch>
            <a:fillRect/>
          </a:stretch>
        </p:blipFill>
        <p:spPr bwMode="auto">
          <a:xfrm>
            <a:off x="527050" y="2835275"/>
            <a:ext cx="3962400" cy="7162800"/>
          </a:xfrm>
          <a:prstGeom prst="rect">
            <a:avLst/>
          </a:prstGeom>
          <a:noFill/>
          <a:ln w="9525">
            <a:noFill/>
            <a:miter lim="800000"/>
            <a:headEnd/>
            <a:tailEnd/>
          </a:ln>
        </p:spPr>
      </p:pic>
    </p:spTree>
    <p:extLst>
      <p:ext uri="{BB962C8B-B14F-4D97-AF65-F5344CB8AC3E}">
        <p14:creationId xmlns:p14="http://schemas.microsoft.com/office/powerpoint/2010/main" val="2418535831"/>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e la date 2"/>
          <p:cNvSpPr>
            <a:spLocks noGrp="1"/>
          </p:cNvSpPr>
          <p:nvPr>
            <p:ph type="dt" sz="half" idx="6"/>
          </p:nvPr>
        </p:nvSpPr>
        <p:spPr/>
        <p:txBody>
          <a:bodyPr/>
          <a:lstStyle/>
          <a:p>
            <a:fld id="{621A0FCB-2A41-4788-8C60-4DA35D31EA7E}" type="datetime1">
              <a:rPr lang="fr-FR" smtClean="0"/>
              <a:t>04/02/2021</a:t>
            </a:fld>
            <a:endParaRPr lang="en-US"/>
          </a:p>
        </p:txBody>
      </p:sp>
      <p:sp>
        <p:nvSpPr>
          <p:cNvPr id="4" name="Espace réservé du numéro de diapositive 3"/>
          <p:cNvSpPr>
            <a:spLocks noGrp="1"/>
          </p:cNvSpPr>
          <p:nvPr>
            <p:ph type="sldNum" sz="quarter" idx="7"/>
          </p:nvPr>
        </p:nvSpPr>
        <p:spPr/>
        <p:txBody>
          <a:bodyPr/>
          <a:lstStyle/>
          <a:p>
            <a:fld id="{B6F15528-21DE-4FAA-801E-634DDDAF4B2B}" type="slidenum">
              <a:rPr lang="fr-FR" smtClean="0"/>
              <a:pPr/>
              <a:t>31</a:t>
            </a:fld>
            <a:endParaRPr lang="fr-FR"/>
          </a:p>
        </p:txBody>
      </p:sp>
      <p:graphicFrame>
        <p:nvGraphicFramePr>
          <p:cNvPr id="5" name="Tableau 4"/>
          <p:cNvGraphicFramePr>
            <a:graphicFrameLocks noGrp="1"/>
          </p:cNvGraphicFramePr>
          <p:nvPr>
            <p:extLst>
              <p:ext uri="{D42A27DB-BD31-4B8C-83A1-F6EECF244321}">
                <p14:modId xmlns:p14="http://schemas.microsoft.com/office/powerpoint/2010/main" val="1954481268"/>
              </p:ext>
            </p:extLst>
          </p:nvPr>
        </p:nvGraphicFramePr>
        <p:xfrm>
          <a:off x="755648" y="473073"/>
          <a:ext cx="18516602" cy="10016350"/>
        </p:xfrm>
        <a:graphic>
          <a:graphicData uri="http://schemas.openxmlformats.org/drawingml/2006/table">
            <a:tbl>
              <a:tblPr/>
              <a:tblGrid>
                <a:gridCol w="914402">
                  <a:extLst>
                    <a:ext uri="{9D8B030D-6E8A-4147-A177-3AD203B41FA5}">
                      <a16:colId xmlns:a16="http://schemas.microsoft.com/office/drawing/2014/main" val="3275407763"/>
                    </a:ext>
                  </a:extLst>
                </a:gridCol>
                <a:gridCol w="9504070">
                  <a:extLst>
                    <a:ext uri="{9D8B030D-6E8A-4147-A177-3AD203B41FA5}">
                      <a16:colId xmlns:a16="http://schemas.microsoft.com/office/drawing/2014/main" val="3894325396"/>
                    </a:ext>
                  </a:extLst>
                </a:gridCol>
                <a:gridCol w="860521">
                  <a:extLst>
                    <a:ext uri="{9D8B030D-6E8A-4147-A177-3AD203B41FA5}">
                      <a16:colId xmlns:a16="http://schemas.microsoft.com/office/drawing/2014/main" val="3190390761"/>
                    </a:ext>
                  </a:extLst>
                </a:gridCol>
                <a:gridCol w="353428">
                  <a:extLst>
                    <a:ext uri="{9D8B030D-6E8A-4147-A177-3AD203B41FA5}">
                      <a16:colId xmlns:a16="http://schemas.microsoft.com/office/drawing/2014/main" val="4079113904"/>
                    </a:ext>
                  </a:extLst>
                </a:gridCol>
                <a:gridCol w="261229">
                  <a:extLst>
                    <a:ext uri="{9D8B030D-6E8A-4147-A177-3AD203B41FA5}">
                      <a16:colId xmlns:a16="http://schemas.microsoft.com/office/drawing/2014/main" val="3063775340"/>
                    </a:ext>
                  </a:extLst>
                </a:gridCol>
                <a:gridCol w="414894">
                  <a:extLst>
                    <a:ext uri="{9D8B030D-6E8A-4147-A177-3AD203B41FA5}">
                      <a16:colId xmlns:a16="http://schemas.microsoft.com/office/drawing/2014/main" val="3917409516"/>
                    </a:ext>
                  </a:extLst>
                </a:gridCol>
                <a:gridCol w="307332">
                  <a:extLst>
                    <a:ext uri="{9D8B030D-6E8A-4147-A177-3AD203B41FA5}">
                      <a16:colId xmlns:a16="http://schemas.microsoft.com/office/drawing/2014/main" val="3390792503"/>
                    </a:ext>
                  </a:extLst>
                </a:gridCol>
                <a:gridCol w="414894">
                  <a:extLst>
                    <a:ext uri="{9D8B030D-6E8A-4147-A177-3AD203B41FA5}">
                      <a16:colId xmlns:a16="http://schemas.microsoft.com/office/drawing/2014/main" val="3569828824"/>
                    </a:ext>
                  </a:extLst>
                </a:gridCol>
                <a:gridCol w="230499">
                  <a:extLst>
                    <a:ext uri="{9D8B030D-6E8A-4147-A177-3AD203B41FA5}">
                      <a16:colId xmlns:a16="http://schemas.microsoft.com/office/drawing/2014/main" val="2048955390"/>
                    </a:ext>
                  </a:extLst>
                </a:gridCol>
                <a:gridCol w="414894">
                  <a:extLst>
                    <a:ext uri="{9D8B030D-6E8A-4147-A177-3AD203B41FA5}">
                      <a16:colId xmlns:a16="http://schemas.microsoft.com/office/drawing/2014/main" val="4180425834"/>
                    </a:ext>
                  </a:extLst>
                </a:gridCol>
                <a:gridCol w="338064">
                  <a:extLst>
                    <a:ext uri="{9D8B030D-6E8A-4147-A177-3AD203B41FA5}">
                      <a16:colId xmlns:a16="http://schemas.microsoft.com/office/drawing/2014/main" val="3777417007"/>
                    </a:ext>
                  </a:extLst>
                </a:gridCol>
                <a:gridCol w="414894">
                  <a:extLst>
                    <a:ext uri="{9D8B030D-6E8A-4147-A177-3AD203B41FA5}">
                      <a16:colId xmlns:a16="http://schemas.microsoft.com/office/drawing/2014/main" val="3011495324"/>
                    </a:ext>
                  </a:extLst>
                </a:gridCol>
                <a:gridCol w="169033">
                  <a:extLst>
                    <a:ext uri="{9D8B030D-6E8A-4147-A177-3AD203B41FA5}">
                      <a16:colId xmlns:a16="http://schemas.microsoft.com/office/drawing/2014/main" val="3862292390"/>
                    </a:ext>
                  </a:extLst>
                </a:gridCol>
                <a:gridCol w="414894">
                  <a:extLst>
                    <a:ext uri="{9D8B030D-6E8A-4147-A177-3AD203B41FA5}">
                      <a16:colId xmlns:a16="http://schemas.microsoft.com/office/drawing/2014/main" val="3181067812"/>
                    </a:ext>
                  </a:extLst>
                </a:gridCol>
                <a:gridCol w="199765">
                  <a:extLst>
                    <a:ext uri="{9D8B030D-6E8A-4147-A177-3AD203B41FA5}">
                      <a16:colId xmlns:a16="http://schemas.microsoft.com/office/drawing/2014/main" val="2462711304"/>
                    </a:ext>
                  </a:extLst>
                </a:gridCol>
                <a:gridCol w="414894">
                  <a:extLst>
                    <a:ext uri="{9D8B030D-6E8A-4147-A177-3AD203B41FA5}">
                      <a16:colId xmlns:a16="http://schemas.microsoft.com/office/drawing/2014/main" val="1235341181"/>
                    </a:ext>
                  </a:extLst>
                </a:gridCol>
                <a:gridCol w="245863">
                  <a:extLst>
                    <a:ext uri="{9D8B030D-6E8A-4147-A177-3AD203B41FA5}">
                      <a16:colId xmlns:a16="http://schemas.microsoft.com/office/drawing/2014/main" val="4121951092"/>
                    </a:ext>
                  </a:extLst>
                </a:gridCol>
                <a:gridCol w="414894">
                  <a:extLst>
                    <a:ext uri="{9D8B030D-6E8A-4147-A177-3AD203B41FA5}">
                      <a16:colId xmlns:a16="http://schemas.microsoft.com/office/drawing/2014/main" val="24859229"/>
                    </a:ext>
                  </a:extLst>
                </a:gridCol>
                <a:gridCol w="230499">
                  <a:extLst>
                    <a:ext uri="{9D8B030D-6E8A-4147-A177-3AD203B41FA5}">
                      <a16:colId xmlns:a16="http://schemas.microsoft.com/office/drawing/2014/main" val="4165843079"/>
                    </a:ext>
                  </a:extLst>
                </a:gridCol>
                <a:gridCol w="414894">
                  <a:extLst>
                    <a:ext uri="{9D8B030D-6E8A-4147-A177-3AD203B41FA5}">
                      <a16:colId xmlns:a16="http://schemas.microsoft.com/office/drawing/2014/main" val="2958708333"/>
                    </a:ext>
                  </a:extLst>
                </a:gridCol>
                <a:gridCol w="245863">
                  <a:extLst>
                    <a:ext uri="{9D8B030D-6E8A-4147-A177-3AD203B41FA5}">
                      <a16:colId xmlns:a16="http://schemas.microsoft.com/office/drawing/2014/main" val="537247675"/>
                    </a:ext>
                  </a:extLst>
                </a:gridCol>
                <a:gridCol w="414894">
                  <a:extLst>
                    <a:ext uri="{9D8B030D-6E8A-4147-A177-3AD203B41FA5}">
                      <a16:colId xmlns:a16="http://schemas.microsoft.com/office/drawing/2014/main" val="1294935840"/>
                    </a:ext>
                  </a:extLst>
                </a:gridCol>
                <a:gridCol w="307332">
                  <a:extLst>
                    <a:ext uri="{9D8B030D-6E8A-4147-A177-3AD203B41FA5}">
                      <a16:colId xmlns:a16="http://schemas.microsoft.com/office/drawing/2014/main" val="2285363089"/>
                    </a:ext>
                  </a:extLst>
                </a:gridCol>
                <a:gridCol w="414894">
                  <a:extLst>
                    <a:ext uri="{9D8B030D-6E8A-4147-A177-3AD203B41FA5}">
                      <a16:colId xmlns:a16="http://schemas.microsoft.com/office/drawing/2014/main" val="2391767070"/>
                    </a:ext>
                  </a:extLst>
                </a:gridCol>
                <a:gridCol w="199762">
                  <a:extLst>
                    <a:ext uri="{9D8B030D-6E8A-4147-A177-3AD203B41FA5}">
                      <a16:colId xmlns:a16="http://schemas.microsoft.com/office/drawing/2014/main" val="3832462854"/>
                    </a:ext>
                  </a:extLst>
                </a:gridCol>
              </a:tblGrid>
              <a:tr h="221495">
                <a:tc rowSpan="2">
                  <a:txBody>
                    <a:bodyPr/>
                    <a:lstStyle/>
                    <a:p>
                      <a:pPr algn="ctr" fontAlgn="ctr"/>
                      <a:r>
                        <a:rPr lang="fr-FR" sz="800" b="1" i="0" u="none" strike="noStrike" dirty="0">
                          <a:effectLst/>
                          <a:latin typeface="Verdana" panose="020B0604030504040204" pitchFamily="34" charset="0"/>
                        </a:rPr>
                        <a:t> </a:t>
                      </a:r>
                    </a:p>
                  </a:txBody>
                  <a:tcPr marL="4824" marR="4824" marT="4824"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BEAFA"/>
                    </a:solidFill>
                  </a:tcPr>
                </a:tc>
                <a:tc>
                  <a:txBody>
                    <a:bodyPr/>
                    <a:lstStyle/>
                    <a:p>
                      <a:pPr algn="ctr" fontAlgn="ctr"/>
                      <a:r>
                        <a:rPr lang="fr-FR" sz="1400" b="1" i="0" u="none" strike="noStrike" dirty="0" smtClean="0">
                          <a:effectLst/>
                          <a:latin typeface="Verdana" panose="020B0604030504040204" pitchFamily="34" charset="0"/>
                        </a:rPr>
                        <a:t>Année</a:t>
                      </a:r>
                    </a:p>
                    <a:p>
                      <a:pPr algn="ctr" fontAlgn="ctr"/>
                      <a:endParaRPr lang="fr-FR" sz="1400" b="1" i="0" u="none" strike="noStrike" dirty="0">
                        <a:effectLst/>
                        <a:latin typeface="Verdana" panose="020B0604030504040204" pitchFamily="34" charset="0"/>
                      </a:endParaRPr>
                    </a:p>
                  </a:txBody>
                  <a:tcPr marL="4824" marR="4824" marT="4824"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BEAFA"/>
                    </a:solidFill>
                  </a:tcPr>
                </a:tc>
                <a:tc gridSpan="23">
                  <a:txBody>
                    <a:bodyPr/>
                    <a:lstStyle/>
                    <a:p>
                      <a:pPr algn="ctr" fontAlgn="ctr"/>
                      <a:r>
                        <a:rPr lang="fr-FR" sz="1400" b="1" i="0" u="none" strike="noStrike" dirty="0">
                          <a:effectLst/>
                          <a:latin typeface="Verdana" panose="020B0604030504040204" pitchFamily="34" charset="0"/>
                        </a:rPr>
                        <a:t>2021</a:t>
                      </a:r>
                    </a:p>
                  </a:txBody>
                  <a:tcPr marL="4824" marR="4824" marT="4824"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BEAFA"/>
                    </a:solidFill>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extLst>
                  <a:ext uri="{0D108BD9-81ED-4DB2-BD59-A6C34878D82A}">
                    <a16:rowId xmlns:a16="http://schemas.microsoft.com/office/drawing/2014/main" val="1261205491"/>
                  </a:ext>
                </a:extLst>
              </a:tr>
              <a:tr h="311907">
                <a:tc vMerge="1">
                  <a:txBody>
                    <a:bodyPr/>
                    <a:lstStyle/>
                    <a:p>
                      <a:endParaRPr lang="fr-FR"/>
                    </a:p>
                  </a:txBody>
                  <a:tcPr/>
                </a:tc>
                <a:tc>
                  <a:txBody>
                    <a:bodyPr/>
                    <a:lstStyle/>
                    <a:p>
                      <a:pPr algn="ctr" fontAlgn="ctr"/>
                      <a:r>
                        <a:rPr lang="fr-FR" sz="1400" b="1" i="0" u="none" strike="noStrike" dirty="0" smtClean="0">
                          <a:effectLst/>
                          <a:latin typeface="Verdana" panose="020B0604030504040204" pitchFamily="34" charset="0"/>
                        </a:rPr>
                        <a:t>Trimestre</a:t>
                      </a:r>
                    </a:p>
                    <a:p>
                      <a:pPr algn="ctr" fontAlgn="ctr"/>
                      <a:endParaRPr lang="fr-FR" sz="1400" b="1" i="0" u="none" strike="noStrike" dirty="0">
                        <a:effectLst/>
                        <a:latin typeface="Verdana" panose="020B0604030504040204" pitchFamily="34" charset="0"/>
                      </a:endParaRPr>
                    </a:p>
                  </a:txBody>
                  <a:tcPr marL="4824" marR="4824" marT="4824"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BEAFA"/>
                    </a:solidFill>
                  </a:tcPr>
                </a:tc>
                <a:tc gridSpan="5">
                  <a:txBody>
                    <a:bodyPr/>
                    <a:lstStyle/>
                    <a:p>
                      <a:pPr algn="ctr" fontAlgn="ctr"/>
                      <a:r>
                        <a:rPr lang="fr-FR" sz="1400" b="1" i="0" u="none" strike="noStrike">
                          <a:effectLst/>
                          <a:latin typeface="Verdana" panose="020B0604030504040204" pitchFamily="34" charset="0"/>
                        </a:rPr>
                        <a:t>T1</a:t>
                      </a:r>
                    </a:p>
                  </a:txBody>
                  <a:tcPr marL="4824" marR="4824" marT="4824" marB="0" anchor="ctr">
                    <a:lnL w="12700" cap="flat" cmpd="sng" algn="ctr">
                      <a:solidFill>
                        <a:srgbClr val="000000"/>
                      </a:solidFill>
                      <a:prstDash val="solid"/>
                      <a:round/>
                      <a:headEnd type="none" w="med" len="med"/>
                      <a:tailEnd type="none" w="med" len="med"/>
                    </a:lnL>
                    <a:lnR w="6350" cap="flat" cmpd="sng" algn="ctr">
                      <a:solidFill>
                        <a:srgbClr val="000000"/>
                      </a:solidFill>
                      <a:prstDash val="lgDashDot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BEAFA"/>
                    </a:solidFill>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gridSpan="6">
                  <a:txBody>
                    <a:bodyPr/>
                    <a:lstStyle/>
                    <a:p>
                      <a:pPr algn="ctr" fontAlgn="ctr"/>
                      <a:r>
                        <a:rPr lang="fr-FR" sz="1400" b="1" i="0" u="none" strike="noStrike">
                          <a:effectLst/>
                          <a:latin typeface="Verdana" panose="020B0604030504040204" pitchFamily="34" charset="0"/>
                        </a:rPr>
                        <a:t>T2</a:t>
                      </a:r>
                    </a:p>
                  </a:txBody>
                  <a:tcPr marL="4824" marR="4824" marT="4824" marB="0" anchor="ctr">
                    <a:lnL w="6350" cap="flat" cmpd="sng" algn="ctr">
                      <a:solidFill>
                        <a:srgbClr val="000000"/>
                      </a:solidFill>
                      <a:prstDash val="lgDashDotDot"/>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BEAFA"/>
                    </a:solidFill>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gridSpan="6">
                  <a:txBody>
                    <a:bodyPr/>
                    <a:lstStyle/>
                    <a:p>
                      <a:pPr algn="ctr" fontAlgn="ctr"/>
                      <a:r>
                        <a:rPr lang="fr-FR" sz="1400" b="1" i="0" u="none" strike="noStrike">
                          <a:effectLst/>
                          <a:latin typeface="Verdana" panose="020B0604030504040204" pitchFamily="34" charset="0"/>
                        </a:rPr>
                        <a:t>T3</a:t>
                      </a:r>
                    </a:p>
                  </a:txBody>
                  <a:tcPr marL="4824" marR="4824" marT="4824" marB="0" anchor="ctr">
                    <a:lnL w="12700" cap="flat" cmpd="sng" algn="ctr">
                      <a:solidFill>
                        <a:srgbClr val="000000"/>
                      </a:solidFill>
                      <a:prstDash val="solid"/>
                      <a:round/>
                      <a:headEnd type="none" w="med" len="med"/>
                      <a:tailEnd type="none" w="med" len="med"/>
                    </a:lnL>
                    <a:lnR w="6350" cap="flat" cmpd="sng" algn="ctr">
                      <a:solidFill>
                        <a:srgbClr val="000000"/>
                      </a:solidFill>
                      <a:prstDash val="lgDashDot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BEAFA"/>
                    </a:solidFill>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gridSpan="6">
                  <a:txBody>
                    <a:bodyPr/>
                    <a:lstStyle/>
                    <a:p>
                      <a:pPr algn="ctr" fontAlgn="ctr"/>
                      <a:r>
                        <a:rPr lang="fr-FR" sz="1400" b="1" i="0" u="none" strike="noStrike" dirty="0">
                          <a:effectLst/>
                          <a:latin typeface="Verdana" panose="020B0604030504040204" pitchFamily="34" charset="0"/>
                        </a:rPr>
                        <a:t>T4</a:t>
                      </a:r>
                    </a:p>
                  </a:txBody>
                  <a:tcPr marL="4824" marR="4824" marT="4824" marB="0" anchor="ctr">
                    <a:lnL w="6350" cap="flat" cmpd="sng" algn="ctr">
                      <a:solidFill>
                        <a:srgbClr val="000000"/>
                      </a:solidFill>
                      <a:prstDash val="lgDashDotDot"/>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BEAFA"/>
                    </a:solidFill>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extLst>
                  <a:ext uri="{0D108BD9-81ED-4DB2-BD59-A6C34878D82A}">
                    <a16:rowId xmlns:a16="http://schemas.microsoft.com/office/drawing/2014/main" val="1319780985"/>
                  </a:ext>
                </a:extLst>
              </a:tr>
              <a:tr h="520459">
                <a:tc>
                  <a:txBody>
                    <a:bodyPr/>
                    <a:lstStyle/>
                    <a:p>
                      <a:pPr algn="ctr" fontAlgn="ctr"/>
                      <a:r>
                        <a:rPr lang="fr-FR" sz="800" b="1" i="0" u="none" strike="noStrike">
                          <a:effectLst/>
                          <a:latin typeface="Verdana" panose="020B0604030504040204" pitchFamily="34" charset="0"/>
                        </a:rPr>
                        <a:t> </a:t>
                      </a:r>
                    </a:p>
                  </a:txBody>
                  <a:tcPr marL="4824" marR="4824" marT="4824"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BEAFA"/>
                    </a:solidFill>
                  </a:tcPr>
                </a:tc>
                <a:tc>
                  <a:txBody>
                    <a:bodyPr/>
                    <a:lstStyle/>
                    <a:p>
                      <a:pPr algn="ctr" fontAlgn="ctr"/>
                      <a:r>
                        <a:rPr lang="fr-FR" sz="1400" b="1" i="0" u="none" strike="noStrike" dirty="0">
                          <a:effectLst/>
                          <a:latin typeface="Verdana" panose="020B0604030504040204" pitchFamily="34" charset="0"/>
                        </a:rPr>
                        <a:t>Mois </a:t>
                      </a:r>
                    </a:p>
                  </a:txBody>
                  <a:tcPr marL="4824" marR="4824" marT="4824"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BEAFA"/>
                    </a:solidFill>
                  </a:tcPr>
                </a:tc>
                <a:tc>
                  <a:txBody>
                    <a:bodyPr/>
                    <a:lstStyle/>
                    <a:p>
                      <a:pPr algn="ctr" fontAlgn="ctr"/>
                      <a:r>
                        <a:rPr lang="fr-FR" sz="1400" b="1" i="0" u="none" strike="noStrike">
                          <a:effectLst/>
                          <a:latin typeface="Verdana" panose="020B0604030504040204" pitchFamily="34" charset="0"/>
                        </a:rPr>
                        <a:t>Jan </a:t>
                      </a:r>
                    </a:p>
                  </a:txBody>
                  <a:tcPr marL="4824" marR="4824" marT="4824"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BEAFA"/>
                    </a:solidFill>
                  </a:tcPr>
                </a:tc>
                <a:tc gridSpan="2">
                  <a:txBody>
                    <a:bodyPr/>
                    <a:lstStyle/>
                    <a:p>
                      <a:pPr algn="ctr" fontAlgn="ctr"/>
                      <a:r>
                        <a:rPr lang="fr-FR" sz="1400" b="1" i="0" u="none" strike="noStrike">
                          <a:effectLst/>
                          <a:latin typeface="Verdana" panose="020B0604030504040204" pitchFamily="34" charset="0"/>
                        </a:rPr>
                        <a:t>Fév </a:t>
                      </a:r>
                    </a:p>
                  </a:txBody>
                  <a:tcPr marL="4824" marR="4824" marT="482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BEAFA"/>
                    </a:solidFill>
                  </a:tcPr>
                </a:tc>
                <a:tc hMerge="1">
                  <a:txBody>
                    <a:bodyPr/>
                    <a:lstStyle/>
                    <a:p>
                      <a:endParaRPr lang="fr-FR"/>
                    </a:p>
                  </a:txBody>
                  <a:tcPr/>
                </a:tc>
                <a:tc gridSpan="2">
                  <a:txBody>
                    <a:bodyPr/>
                    <a:lstStyle/>
                    <a:p>
                      <a:pPr algn="ctr" fontAlgn="ctr"/>
                      <a:r>
                        <a:rPr lang="fr-FR" sz="1400" b="1" i="0" u="none" strike="noStrike" dirty="0">
                          <a:effectLst/>
                          <a:latin typeface="Verdana" panose="020B0604030504040204" pitchFamily="34" charset="0"/>
                        </a:rPr>
                        <a:t>Mars</a:t>
                      </a:r>
                    </a:p>
                  </a:txBody>
                  <a:tcPr marL="4824" marR="4824" marT="482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BEAFA"/>
                    </a:solidFill>
                  </a:tcPr>
                </a:tc>
                <a:tc hMerge="1">
                  <a:txBody>
                    <a:bodyPr/>
                    <a:lstStyle/>
                    <a:p>
                      <a:endParaRPr lang="fr-FR"/>
                    </a:p>
                  </a:txBody>
                  <a:tcPr/>
                </a:tc>
                <a:tc gridSpan="2">
                  <a:txBody>
                    <a:bodyPr/>
                    <a:lstStyle/>
                    <a:p>
                      <a:pPr algn="ctr" fontAlgn="ctr"/>
                      <a:r>
                        <a:rPr lang="fr-FR" sz="1400" b="1" i="0" u="none" strike="noStrike" dirty="0" err="1">
                          <a:effectLst/>
                          <a:latin typeface="Verdana" panose="020B0604030504040204" pitchFamily="34" charset="0"/>
                        </a:rPr>
                        <a:t>Avr</a:t>
                      </a:r>
                      <a:r>
                        <a:rPr lang="fr-FR" sz="1400" b="1" i="0" u="none" strike="noStrike" dirty="0">
                          <a:effectLst/>
                          <a:latin typeface="Verdana" panose="020B0604030504040204" pitchFamily="34" charset="0"/>
                        </a:rPr>
                        <a:t> </a:t>
                      </a:r>
                    </a:p>
                  </a:txBody>
                  <a:tcPr marL="4824" marR="4824" marT="482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BEAFA"/>
                    </a:solidFill>
                  </a:tcPr>
                </a:tc>
                <a:tc hMerge="1">
                  <a:txBody>
                    <a:bodyPr/>
                    <a:lstStyle/>
                    <a:p>
                      <a:endParaRPr lang="fr-FR"/>
                    </a:p>
                  </a:txBody>
                  <a:tcPr/>
                </a:tc>
                <a:tc gridSpan="2">
                  <a:txBody>
                    <a:bodyPr/>
                    <a:lstStyle/>
                    <a:p>
                      <a:pPr algn="ctr" fontAlgn="ctr"/>
                      <a:r>
                        <a:rPr lang="fr-FR" sz="1400" b="1" i="0" u="none" strike="noStrike">
                          <a:effectLst/>
                          <a:latin typeface="Verdana" panose="020B0604030504040204" pitchFamily="34" charset="0"/>
                        </a:rPr>
                        <a:t>Mai </a:t>
                      </a:r>
                    </a:p>
                  </a:txBody>
                  <a:tcPr marL="4824" marR="4824" marT="482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BEAFA"/>
                    </a:solidFill>
                  </a:tcPr>
                </a:tc>
                <a:tc hMerge="1">
                  <a:txBody>
                    <a:bodyPr/>
                    <a:lstStyle/>
                    <a:p>
                      <a:endParaRPr lang="fr-FR"/>
                    </a:p>
                  </a:txBody>
                  <a:tcPr/>
                </a:tc>
                <a:tc gridSpan="2">
                  <a:txBody>
                    <a:bodyPr/>
                    <a:lstStyle/>
                    <a:p>
                      <a:pPr algn="ctr" fontAlgn="ctr"/>
                      <a:r>
                        <a:rPr lang="fr-FR" sz="1400" b="1" i="0" u="none" strike="noStrike">
                          <a:effectLst/>
                          <a:latin typeface="Verdana" panose="020B0604030504040204" pitchFamily="34" charset="0"/>
                        </a:rPr>
                        <a:t>Juin</a:t>
                      </a:r>
                    </a:p>
                  </a:txBody>
                  <a:tcPr marL="4824" marR="4824" marT="4824"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BEAFA"/>
                    </a:solidFill>
                  </a:tcPr>
                </a:tc>
                <a:tc hMerge="1">
                  <a:txBody>
                    <a:bodyPr/>
                    <a:lstStyle/>
                    <a:p>
                      <a:endParaRPr lang="fr-FR"/>
                    </a:p>
                  </a:txBody>
                  <a:tcPr/>
                </a:tc>
                <a:tc gridSpan="2">
                  <a:txBody>
                    <a:bodyPr/>
                    <a:lstStyle/>
                    <a:p>
                      <a:pPr algn="ctr" fontAlgn="ctr"/>
                      <a:r>
                        <a:rPr lang="fr-FR" sz="1400" b="1" i="0" u="none" strike="noStrike">
                          <a:effectLst/>
                          <a:latin typeface="Verdana" panose="020B0604030504040204" pitchFamily="34" charset="0"/>
                        </a:rPr>
                        <a:t>Juil  </a:t>
                      </a:r>
                    </a:p>
                  </a:txBody>
                  <a:tcPr marL="4824" marR="4824" marT="4824"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BEAFA"/>
                    </a:solidFill>
                  </a:tcPr>
                </a:tc>
                <a:tc hMerge="1">
                  <a:txBody>
                    <a:bodyPr/>
                    <a:lstStyle/>
                    <a:p>
                      <a:endParaRPr lang="fr-FR"/>
                    </a:p>
                  </a:txBody>
                  <a:tcPr/>
                </a:tc>
                <a:tc gridSpan="2">
                  <a:txBody>
                    <a:bodyPr/>
                    <a:lstStyle/>
                    <a:p>
                      <a:pPr algn="ctr" fontAlgn="ctr"/>
                      <a:r>
                        <a:rPr lang="fr-FR" sz="1400" b="1" i="0" u="none" strike="noStrike">
                          <a:effectLst/>
                          <a:latin typeface="Verdana" panose="020B0604030504040204" pitchFamily="34" charset="0"/>
                        </a:rPr>
                        <a:t>Aout</a:t>
                      </a:r>
                    </a:p>
                  </a:txBody>
                  <a:tcPr marL="4824" marR="4824" marT="482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BEAFA"/>
                    </a:solidFill>
                  </a:tcPr>
                </a:tc>
                <a:tc hMerge="1">
                  <a:txBody>
                    <a:bodyPr/>
                    <a:lstStyle/>
                    <a:p>
                      <a:endParaRPr lang="fr-FR"/>
                    </a:p>
                  </a:txBody>
                  <a:tcPr/>
                </a:tc>
                <a:tc gridSpan="2">
                  <a:txBody>
                    <a:bodyPr/>
                    <a:lstStyle/>
                    <a:p>
                      <a:pPr algn="ctr" fontAlgn="ctr"/>
                      <a:r>
                        <a:rPr lang="fr-FR" sz="1400" b="1" i="0" u="none" strike="noStrike">
                          <a:effectLst/>
                          <a:latin typeface="Verdana" panose="020B0604030504040204" pitchFamily="34" charset="0"/>
                        </a:rPr>
                        <a:t>Sept</a:t>
                      </a:r>
                    </a:p>
                  </a:txBody>
                  <a:tcPr marL="4824" marR="4824" marT="482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BEAFA"/>
                    </a:solidFill>
                  </a:tcPr>
                </a:tc>
                <a:tc hMerge="1">
                  <a:txBody>
                    <a:bodyPr/>
                    <a:lstStyle/>
                    <a:p>
                      <a:endParaRPr lang="fr-FR"/>
                    </a:p>
                  </a:txBody>
                  <a:tcPr/>
                </a:tc>
                <a:tc gridSpan="2">
                  <a:txBody>
                    <a:bodyPr/>
                    <a:lstStyle/>
                    <a:p>
                      <a:pPr algn="ctr" fontAlgn="ctr"/>
                      <a:r>
                        <a:rPr lang="fr-FR" sz="1400" b="1" i="0" u="none" strike="noStrike">
                          <a:effectLst/>
                          <a:latin typeface="Verdana" panose="020B0604030504040204" pitchFamily="34" charset="0"/>
                        </a:rPr>
                        <a:t>Oct</a:t>
                      </a:r>
                    </a:p>
                  </a:txBody>
                  <a:tcPr marL="4824" marR="4824" marT="482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BEAFA"/>
                    </a:solidFill>
                  </a:tcPr>
                </a:tc>
                <a:tc hMerge="1">
                  <a:txBody>
                    <a:bodyPr/>
                    <a:lstStyle/>
                    <a:p>
                      <a:endParaRPr lang="fr-FR"/>
                    </a:p>
                  </a:txBody>
                  <a:tcPr/>
                </a:tc>
                <a:tc gridSpan="2">
                  <a:txBody>
                    <a:bodyPr/>
                    <a:lstStyle/>
                    <a:p>
                      <a:pPr algn="ctr" fontAlgn="ctr"/>
                      <a:r>
                        <a:rPr lang="fr-FR" sz="1400" b="1" i="0" u="none" strike="noStrike" dirty="0" err="1">
                          <a:effectLst/>
                          <a:latin typeface="Verdana" panose="020B0604030504040204" pitchFamily="34" charset="0"/>
                        </a:rPr>
                        <a:t>Nov</a:t>
                      </a:r>
                      <a:endParaRPr lang="fr-FR" sz="1400" b="1" i="0" u="none" strike="noStrike" dirty="0">
                        <a:effectLst/>
                        <a:latin typeface="Verdana" panose="020B0604030504040204" pitchFamily="34" charset="0"/>
                      </a:endParaRPr>
                    </a:p>
                  </a:txBody>
                  <a:tcPr marL="4824" marR="4824" marT="482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BEAFA"/>
                    </a:solidFill>
                  </a:tcPr>
                </a:tc>
                <a:tc hMerge="1">
                  <a:txBody>
                    <a:bodyPr/>
                    <a:lstStyle/>
                    <a:p>
                      <a:endParaRPr lang="fr-FR"/>
                    </a:p>
                  </a:txBody>
                  <a:tcPr/>
                </a:tc>
                <a:tc gridSpan="2">
                  <a:txBody>
                    <a:bodyPr/>
                    <a:lstStyle/>
                    <a:p>
                      <a:pPr algn="ctr" fontAlgn="ctr"/>
                      <a:r>
                        <a:rPr lang="fr-FR" sz="1400" b="1" i="0" u="none" strike="noStrike" dirty="0">
                          <a:effectLst/>
                          <a:latin typeface="Verdana" panose="020B0604030504040204" pitchFamily="34" charset="0"/>
                        </a:rPr>
                        <a:t>Déc</a:t>
                      </a:r>
                    </a:p>
                  </a:txBody>
                  <a:tcPr marL="4824" marR="4824" marT="4824"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BEAFA"/>
                    </a:solidFill>
                  </a:tcPr>
                </a:tc>
                <a:tc hMerge="1">
                  <a:txBody>
                    <a:bodyPr/>
                    <a:lstStyle/>
                    <a:p>
                      <a:endParaRPr lang="fr-FR"/>
                    </a:p>
                  </a:txBody>
                  <a:tcPr/>
                </a:tc>
                <a:extLst>
                  <a:ext uri="{0D108BD9-81ED-4DB2-BD59-A6C34878D82A}">
                    <a16:rowId xmlns:a16="http://schemas.microsoft.com/office/drawing/2014/main" val="1548632289"/>
                  </a:ext>
                </a:extLst>
              </a:tr>
              <a:tr h="492577">
                <a:tc gridSpan="25">
                  <a:txBody>
                    <a:bodyPr/>
                    <a:lstStyle/>
                    <a:p>
                      <a:pPr algn="ctr" fontAlgn="ctr"/>
                      <a:r>
                        <a:rPr lang="fr-FR" sz="1600" b="1" i="0" u="none" strike="noStrike" dirty="0">
                          <a:solidFill>
                            <a:srgbClr val="FFFFFF"/>
                          </a:solidFill>
                          <a:effectLst/>
                          <a:latin typeface="Verdana" panose="020B0604030504040204" pitchFamily="34" charset="0"/>
                        </a:rPr>
                        <a:t>Tunisie en mouvements</a:t>
                      </a:r>
                    </a:p>
                  </a:txBody>
                  <a:tcPr marL="4824" marR="4824" marT="4824"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1F497D"/>
                    </a:solidFill>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extLst>
                  <a:ext uri="{0D108BD9-81ED-4DB2-BD59-A6C34878D82A}">
                    <a16:rowId xmlns:a16="http://schemas.microsoft.com/office/drawing/2014/main" val="779776207"/>
                  </a:ext>
                </a:extLst>
              </a:tr>
              <a:tr h="501871">
                <a:tc gridSpan="25">
                  <a:txBody>
                    <a:bodyPr/>
                    <a:lstStyle/>
                    <a:p>
                      <a:pPr algn="ctr" fontAlgn="ctr"/>
                      <a:r>
                        <a:rPr lang="fr-FR" sz="1600" b="1" i="0" u="none" strike="noStrike" dirty="0">
                          <a:solidFill>
                            <a:srgbClr val="FFFFFF"/>
                          </a:solidFill>
                          <a:effectLst/>
                          <a:latin typeface="Verdana" panose="020B0604030504040204" pitchFamily="34" charset="0"/>
                        </a:rPr>
                        <a:t>Culture &amp; arts</a:t>
                      </a:r>
                    </a:p>
                  </a:txBody>
                  <a:tcPr marL="4824" marR="4824" marT="4824" marB="0" anchor="ctr">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148DCD"/>
                    </a:solidFill>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extLst>
                  <a:ext uri="{0D108BD9-81ED-4DB2-BD59-A6C34878D82A}">
                    <a16:rowId xmlns:a16="http://schemas.microsoft.com/office/drawing/2014/main" val="464674861"/>
                  </a:ext>
                </a:extLst>
              </a:tr>
              <a:tr h="786885">
                <a:tc>
                  <a:txBody>
                    <a:bodyPr/>
                    <a:lstStyle/>
                    <a:p>
                      <a:pPr algn="ctr" fontAlgn="ctr"/>
                      <a:r>
                        <a:rPr lang="fr-FR" sz="1100" b="1" i="0" u="none" strike="noStrike" dirty="0">
                          <a:effectLst/>
                          <a:latin typeface="Verdana" panose="020B0604030504040204" pitchFamily="34" charset="0"/>
                        </a:rPr>
                        <a:t>P11</a:t>
                      </a:r>
                    </a:p>
                  </a:txBody>
                  <a:tcPr marL="4824" marR="4824" marT="482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BEAFA"/>
                    </a:solidFill>
                  </a:tcPr>
                </a:tc>
                <a:tc>
                  <a:txBody>
                    <a:bodyPr/>
                    <a:lstStyle/>
                    <a:p>
                      <a:pPr algn="l" fontAlgn="ctr"/>
                      <a:r>
                        <a:rPr lang="fr-FR" sz="1200" b="1" i="0" u="none" strike="noStrike" dirty="0">
                          <a:effectLst/>
                          <a:latin typeface="Verdana" panose="020B0604030504040204" pitchFamily="34" charset="0"/>
                        </a:rPr>
                        <a:t/>
                      </a:r>
                      <a:br>
                        <a:rPr lang="fr-FR" sz="1200" b="1" i="0" u="none" strike="noStrike" dirty="0">
                          <a:effectLst/>
                          <a:latin typeface="Verdana" panose="020B0604030504040204" pitchFamily="34" charset="0"/>
                        </a:rPr>
                      </a:br>
                      <a:r>
                        <a:rPr lang="fr-FR" sz="1200" b="1" i="0" u="none" strike="noStrike" dirty="0">
                          <a:effectLst/>
                          <a:latin typeface="Verdana" panose="020B0604030504040204" pitchFamily="34" charset="0"/>
                        </a:rPr>
                        <a:t>Spectacle -conférence « De notre besoin de Croire » de Jawhar Basti et Youssef Seddik</a:t>
                      </a:r>
                    </a:p>
                  </a:txBody>
                  <a:tcPr marL="4824" marR="4824" marT="482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BEAFA"/>
                    </a:solidFill>
                  </a:tcPr>
                </a:tc>
                <a:tc>
                  <a:txBody>
                    <a:bodyPr/>
                    <a:lstStyle/>
                    <a:p>
                      <a:pPr algn="l" fontAlgn="ctr"/>
                      <a:r>
                        <a:rPr lang="fr-FR" sz="900" b="0" i="0" u="none" strike="noStrike">
                          <a:solidFill>
                            <a:srgbClr val="FF0000"/>
                          </a:solidFill>
                          <a:effectLst/>
                          <a:latin typeface="Verdana" panose="020B0604030504040204" pitchFamily="34" charset="0"/>
                        </a:rPr>
                        <a:t> </a:t>
                      </a:r>
                    </a:p>
                  </a:txBody>
                  <a:tcPr marL="4824" marR="4824" marT="482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gridSpan="2">
                  <a:txBody>
                    <a:bodyPr/>
                    <a:lstStyle/>
                    <a:p>
                      <a:pPr algn="l" fontAlgn="ctr"/>
                      <a:r>
                        <a:rPr lang="fr-FR" sz="900" b="0" i="0" u="none" strike="noStrike">
                          <a:solidFill>
                            <a:srgbClr val="FF0000"/>
                          </a:solidFill>
                          <a:effectLst/>
                          <a:latin typeface="Verdana" panose="020B0604030504040204" pitchFamily="34" charset="0"/>
                        </a:rPr>
                        <a:t> </a:t>
                      </a:r>
                    </a:p>
                  </a:txBody>
                  <a:tcPr marL="4824" marR="4824" marT="482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hMerge="1">
                  <a:txBody>
                    <a:bodyPr/>
                    <a:lstStyle/>
                    <a:p>
                      <a:endParaRPr lang="fr-FR"/>
                    </a:p>
                  </a:txBody>
                  <a:tcPr/>
                </a:tc>
                <a:tc gridSpan="2">
                  <a:txBody>
                    <a:bodyPr/>
                    <a:lstStyle/>
                    <a:p>
                      <a:pPr algn="l" fontAlgn="ctr"/>
                      <a:r>
                        <a:rPr lang="fr-FR" sz="900" b="0" i="0" u="none" strike="noStrike">
                          <a:solidFill>
                            <a:srgbClr val="FF0000"/>
                          </a:solidFill>
                          <a:effectLst/>
                          <a:latin typeface="Verdana" panose="020B0604030504040204" pitchFamily="34" charset="0"/>
                        </a:rPr>
                        <a:t> </a:t>
                      </a:r>
                    </a:p>
                  </a:txBody>
                  <a:tcPr marL="4824" marR="4824" marT="482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hMerge="1">
                  <a:txBody>
                    <a:bodyPr/>
                    <a:lstStyle/>
                    <a:p>
                      <a:endParaRPr lang="fr-FR"/>
                    </a:p>
                  </a:txBody>
                  <a:tcPr/>
                </a:tc>
                <a:tc gridSpan="2">
                  <a:txBody>
                    <a:bodyPr/>
                    <a:lstStyle/>
                    <a:p>
                      <a:pPr algn="l" fontAlgn="ctr"/>
                      <a:r>
                        <a:rPr lang="fr-FR" sz="900" b="0" i="0" u="none" strike="noStrike">
                          <a:solidFill>
                            <a:srgbClr val="FF0000"/>
                          </a:solidFill>
                          <a:effectLst/>
                          <a:latin typeface="Verdana" panose="020B0604030504040204" pitchFamily="34" charset="0"/>
                        </a:rPr>
                        <a:t> </a:t>
                      </a:r>
                    </a:p>
                  </a:txBody>
                  <a:tcPr marL="4824" marR="4824" marT="482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hMerge="1">
                  <a:txBody>
                    <a:bodyPr/>
                    <a:lstStyle/>
                    <a:p>
                      <a:endParaRPr lang="fr-FR"/>
                    </a:p>
                  </a:txBody>
                  <a:tcPr/>
                </a:tc>
                <a:tc gridSpan="2">
                  <a:txBody>
                    <a:bodyPr/>
                    <a:lstStyle/>
                    <a:p>
                      <a:pPr algn="l" fontAlgn="ctr"/>
                      <a:r>
                        <a:rPr lang="fr-FR" sz="900" b="0" i="0" u="none" strike="noStrike">
                          <a:solidFill>
                            <a:srgbClr val="FF0000"/>
                          </a:solidFill>
                          <a:effectLst/>
                          <a:latin typeface="Verdana" panose="020B0604030504040204" pitchFamily="34" charset="0"/>
                        </a:rPr>
                        <a:t> </a:t>
                      </a:r>
                    </a:p>
                  </a:txBody>
                  <a:tcPr marL="4824" marR="4824" marT="482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hMerge="1">
                  <a:txBody>
                    <a:bodyPr/>
                    <a:lstStyle/>
                    <a:p>
                      <a:endParaRPr lang="fr-FR"/>
                    </a:p>
                  </a:txBody>
                  <a:tcPr/>
                </a:tc>
                <a:tc gridSpan="2">
                  <a:txBody>
                    <a:bodyPr/>
                    <a:lstStyle/>
                    <a:p>
                      <a:pPr algn="l" fontAlgn="ctr"/>
                      <a:r>
                        <a:rPr lang="fr-FR" sz="900" b="0" i="0" u="none" strike="noStrike">
                          <a:solidFill>
                            <a:srgbClr val="FF0000"/>
                          </a:solidFill>
                          <a:effectLst/>
                          <a:latin typeface="Verdana" panose="020B0604030504040204" pitchFamily="34" charset="0"/>
                        </a:rPr>
                        <a:t> </a:t>
                      </a:r>
                    </a:p>
                  </a:txBody>
                  <a:tcPr marL="4824" marR="4824" marT="482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hMerge="1">
                  <a:txBody>
                    <a:bodyPr/>
                    <a:lstStyle/>
                    <a:p>
                      <a:endParaRPr lang="fr-FR"/>
                    </a:p>
                  </a:txBody>
                  <a:tcPr/>
                </a:tc>
                <a:tc gridSpan="2">
                  <a:txBody>
                    <a:bodyPr/>
                    <a:lstStyle/>
                    <a:p>
                      <a:pPr algn="l" fontAlgn="ctr"/>
                      <a:r>
                        <a:rPr lang="fr-FR" sz="900" b="0" i="0" u="none" strike="noStrike">
                          <a:solidFill>
                            <a:srgbClr val="FF0000"/>
                          </a:solidFill>
                          <a:effectLst/>
                          <a:latin typeface="Verdana" panose="020B0604030504040204" pitchFamily="34" charset="0"/>
                        </a:rPr>
                        <a:t> </a:t>
                      </a:r>
                    </a:p>
                  </a:txBody>
                  <a:tcPr marL="4824" marR="4824" marT="482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hMerge="1">
                  <a:txBody>
                    <a:bodyPr/>
                    <a:lstStyle/>
                    <a:p>
                      <a:endParaRPr lang="fr-FR"/>
                    </a:p>
                  </a:txBody>
                  <a:tcPr/>
                </a:tc>
                <a:tc gridSpan="2">
                  <a:txBody>
                    <a:bodyPr/>
                    <a:lstStyle/>
                    <a:p>
                      <a:pPr algn="ctr" fontAlgn="ctr"/>
                      <a:r>
                        <a:rPr lang="fr-FR" sz="900" b="1" i="0" u="none" strike="noStrike">
                          <a:solidFill>
                            <a:srgbClr val="000000"/>
                          </a:solidFill>
                          <a:effectLst/>
                          <a:latin typeface="Verdana" panose="020B0604030504040204" pitchFamily="34" charset="0"/>
                        </a:rPr>
                        <a:t> </a:t>
                      </a:r>
                    </a:p>
                  </a:txBody>
                  <a:tcPr marL="4824" marR="4824" marT="482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hMerge="1">
                  <a:txBody>
                    <a:bodyPr/>
                    <a:lstStyle/>
                    <a:p>
                      <a:endParaRPr lang="fr-FR"/>
                    </a:p>
                  </a:txBody>
                  <a:tcPr/>
                </a:tc>
                <a:tc gridSpan="2">
                  <a:txBody>
                    <a:bodyPr/>
                    <a:lstStyle/>
                    <a:p>
                      <a:pPr algn="l" fontAlgn="ctr"/>
                      <a:r>
                        <a:rPr lang="fr-FR" sz="900" b="0" i="0" u="none" strike="noStrike">
                          <a:solidFill>
                            <a:srgbClr val="FF0000"/>
                          </a:solidFill>
                          <a:effectLst/>
                          <a:latin typeface="Verdana" panose="020B0604030504040204" pitchFamily="34" charset="0"/>
                        </a:rPr>
                        <a:t> </a:t>
                      </a:r>
                    </a:p>
                  </a:txBody>
                  <a:tcPr marL="4824" marR="4824" marT="482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hMerge="1">
                  <a:txBody>
                    <a:bodyPr/>
                    <a:lstStyle/>
                    <a:p>
                      <a:endParaRPr lang="fr-FR"/>
                    </a:p>
                  </a:txBody>
                  <a:tcPr/>
                </a:tc>
                <a:tc gridSpan="2">
                  <a:txBody>
                    <a:bodyPr/>
                    <a:lstStyle/>
                    <a:p>
                      <a:pPr algn="l" fontAlgn="ctr"/>
                      <a:r>
                        <a:rPr lang="fr-FR" sz="900" b="0" i="0" u="none" strike="noStrike">
                          <a:solidFill>
                            <a:srgbClr val="FF0000"/>
                          </a:solidFill>
                          <a:effectLst/>
                          <a:latin typeface="Verdana" panose="020B0604030504040204" pitchFamily="34" charset="0"/>
                        </a:rPr>
                        <a:t> </a:t>
                      </a:r>
                    </a:p>
                  </a:txBody>
                  <a:tcPr marL="4824" marR="4824" marT="482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hMerge="1">
                  <a:txBody>
                    <a:bodyPr/>
                    <a:lstStyle/>
                    <a:p>
                      <a:endParaRPr lang="fr-FR"/>
                    </a:p>
                  </a:txBody>
                  <a:tcPr/>
                </a:tc>
                <a:tc gridSpan="2">
                  <a:txBody>
                    <a:bodyPr/>
                    <a:lstStyle/>
                    <a:p>
                      <a:pPr algn="l" fontAlgn="ctr"/>
                      <a:r>
                        <a:rPr lang="fr-FR" sz="900" b="0" i="0" u="none" strike="noStrike">
                          <a:solidFill>
                            <a:srgbClr val="FF0000"/>
                          </a:solidFill>
                          <a:effectLst/>
                          <a:latin typeface="Verdana" panose="020B0604030504040204" pitchFamily="34" charset="0"/>
                        </a:rPr>
                        <a:t> </a:t>
                      </a:r>
                    </a:p>
                  </a:txBody>
                  <a:tcPr marL="4824" marR="4824" marT="482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hMerge="1">
                  <a:txBody>
                    <a:bodyPr/>
                    <a:lstStyle/>
                    <a:p>
                      <a:endParaRPr lang="fr-FR"/>
                    </a:p>
                  </a:txBody>
                  <a:tcPr/>
                </a:tc>
                <a:tc gridSpan="2">
                  <a:txBody>
                    <a:bodyPr/>
                    <a:lstStyle/>
                    <a:p>
                      <a:pPr algn="l" fontAlgn="ctr"/>
                      <a:r>
                        <a:rPr lang="fr-FR" sz="900" b="0" i="0" u="none" strike="noStrike">
                          <a:solidFill>
                            <a:srgbClr val="FF0000"/>
                          </a:solidFill>
                          <a:effectLst/>
                          <a:latin typeface="Verdana" panose="020B0604030504040204" pitchFamily="34" charset="0"/>
                        </a:rPr>
                        <a:t> </a:t>
                      </a:r>
                    </a:p>
                  </a:txBody>
                  <a:tcPr marL="4824" marR="4824" marT="482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hMerge="1">
                  <a:txBody>
                    <a:bodyPr/>
                    <a:lstStyle/>
                    <a:p>
                      <a:endParaRPr lang="fr-FR"/>
                    </a:p>
                  </a:txBody>
                  <a:tcPr/>
                </a:tc>
                <a:extLst>
                  <a:ext uri="{0D108BD9-81ED-4DB2-BD59-A6C34878D82A}">
                    <a16:rowId xmlns:a16="http://schemas.microsoft.com/office/drawing/2014/main" val="2639514474"/>
                  </a:ext>
                </a:extLst>
              </a:tr>
              <a:tr h="483284">
                <a:tc>
                  <a:txBody>
                    <a:bodyPr/>
                    <a:lstStyle/>
                    <a:p>
                      <a:pPr algn="ctr" fontAlgn="ctr"/>
                      <a:r>
                        <a:rPr lang="fr-FR" sz="1100" b="1" i="0" u="none" strike="noStrike" dirty="0">
                          <a:effectLst/>
                          <a:latin typeface="Verdana" panose="020B0604030504040204" pitchFamily="34" charset="0"/>
                        </a:rPr>
                        <a:t>P12</a:t>
                      </a:r>
                    </a:p>
                  </a:txBody>
                  <a:tcPr marL="4824" marR="4824" marT="482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BEAFA"/>
                    </a:solidFill>
                  </a:tcPr>
                </a:tc>
                <a:tc>
                  <a:txBody>
                    <a:bodyPr/>
                    <a:lstStyle/>
                    <a:p>
                      <a:pPr algn="l" fontAlgn="ctr"/>
                      <a:r>
                        <a:rPr lang="fr-FR" sz="1200" b="1" i="0" u="none" strike="noStrike" dirty="0">
                          <a:effectLst/>
                          <a:latin typeface="Verdana" panose="020B0604030504040204" pitchFamily="34" charset="0"/>
                        </a:rPr>
                        <a:t>Rencontre culturelle entre Gansan et Haoussa- création slam </a:t>
                      </a:r>
                    </a:p>
                  </a:txBody>
                  <a:tcPr marL="4824" marR="4824" marT="482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BEAFA"/>
                    </a:solidFill>
                  </a:tcPr>
                </a:tc>
                <a:tc>
                  <a:txBody>
                    <a:bodyPr/>
                    <a:lstStyle/>
                    <a:p>
                      <a:pPr algn="l" fontAlgn="ctr"/>
                      <a:r>
                        <a:rPr lang="fr-FR" sz="900" b="0" i="0" u="none" strike="noStrike">
                          <a:solidFill>
                            <a:srgbClr val="FF0000"/>
                          </a:solidFill>
                          <a:effectLst/>
                          <a:latin typeface="Verdana" panose="020B0604030504040204" pitchFamily="34" charset="0"/>
                        </a:rPr>
                        <a:t> </a:t>
                      </a:r>
                    </a:p>
                  </a:txBody>
                  <a:tcPr marL="4824" marR="4824" marT="482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gridSpan="2">
                  <a:txBody>
                    <a:bodyPr/>
                    <a:lstStyle/>
                    <a:p>
                      <a:pPr algn="l" fontAlgn="ctr"/>
                      <a:r>
                        <a:rPr lang="fr-FR" sz="900" b="0" i="0" u="none" strike="noStrike">
                          <a:solidFill>
                            <a:srgbClr val="FF0000"/>
                          </a:solidFill>
                          <a:effectLst/>
                          <a:latin typeface="Verdana" panose="020B0604030504040204" pitchFamily="34" charset="0"/>
                        </a:rPr>
                        <a:t> </a:t>
                      </a:r>
                    </a:p>
                  </a:txBody>
                  <a:tcPr marL="4824" marR="4824" marT="482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hMerge="1">
                  <a:txBody>
                    <a:bodyPr/>
                    <a:lstStyle/>
                    <a:p>
                      <a:endParaRPr lang="fr-FR"/>
                    </a:p>
                  </a:txBody>
                  <a:tcPr/>
                </a:tc>
                <a:tc gridSpan="2">
                  <a:txBody>
                    <a:bodyPr/>
                    <a:lstStyle/>
                    <a:p>
                      <a:pPr algn="l" fontAlgn="ctr"/>
                      <a:r>
                        <a:rPr lang="fr-FR" sz="900" b="0" i="0" u="none" strike="noStrike">
                          <a:solidFill>
                            <a:srgbClr val="FF0000"/>
                          </a:solidFill>
                          <a:effectLst/>
                          <a:latin typeface="Verdana" panose="020B0604030504040204" pitchFamily="34" charset="0"/>
                        </a:rPr>
                        <a:t> </a:t>
                      </a:r>
                    </a:p>
                  </a:txBody>
                  <a:tcPr marL="4824" marR="4824" marT="482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hMerge="1">
                  <a:txBody>
                    <a:bodyPr/>
                    <a:lstStyle/>
                    <a:p>
                      <a:endParaRPr lang="fr-FR"/>
                    </a:p>
                  </a:txBody>
                  <a:tcPr/>
                </a:tc>
                <a:tc gridSpan="2">
                  <a:txBody>
                    <a:bodyPr/>
                    <a:lstStyle/>
                    <a:p>
                      <a:pPr algn="ctr" fontAlgn="ctr"/>
                      <a:r>
                        <a:rPr lang="fr-FR" sz="900" b="0" i="0" u="none" strike="noStrike">
                          <a:solidFill>
                            <a:srgbClr val="FF0000"/>
                          </a:solidFill>
                          <a:effectLst/>
                          <a:latin typeface="Verdana" panose="020B0604030504040204" pitchFamily="34" charset="0"/>
                        </a:rPr>
                        <a:t> </a:t>
                      </a:r>
                    </a:p>
                  </a:txBody>
                  <a:tcPr marL="4824" marR="4824" marT="482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hMerge="1">
                  <a:txBody>
                    <a:bodyPr/>
                    <a:lstStyle/>
                    <a:p>
                      <a:endParaRPr lang="fr-FR"/>
                    </a:p>
                  </a:txBody>
                  <a:tcPr/>
                </a:tc>
                <a:tc gridSpan="2">
                  <a:txBody>
                    <a:bodyPr/>
                    <a:lstStyle/>
                    <a:p>
                      <a:pPr algn="l" fontAlgn="ctr"/>
                      <a:r>
                        <a:rPr lang="fr-FR" sz="900" b="0" i="0" u="none" strike="noStrike">
                          <a:solidFill>
                            <a:srgbClr val="FF0000"/>
                          </a:solidFill>
                          <a:effectLst/>
                          <a:latin typeface="Verdana" panose="020B0604030504040204" pitchFamily="34" charset="0"/>
                        </a:rPr>
                        <a:t> </a:t>
                      </a:r>
                    </a:p>
                  </a:txBody>
                  <a:tcPr marL="4824" marR="4824" marT="482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hMerge="1">
                  <a:txBody>
                    <a:bodyPr/>
                    <a:lstStyle/>
                    <a:p>
                      <a:endParaRPr lang="fr-FR"/>
                    </a:p>
                  </a:txBody>
                  <a:tcPr/>
                </a:tc>
                <a:tc gridSpan="2">
                  <a:txBody>
                    <a:bodyPr/>
                    <a:lstStyle/>
                    <a:p>
                      <a:pPr algn="l" fontAlgn="ctr"/>
                      <a:r>
                        <a:rPr lang="fr-FR" sz="900" b="0" i="0" u="none" strike="noStrike">
                          <a:solidFill>
                            <a:srgbClr val="FF0000"/>
                          </a:solidFill>
                          <a:effectLst/>
                          <a:latin typeface="Verdana" panose="020B0604030504040204" pitchFamily="34" charset="0"/>
                        </a:rPr>
                        <a:t> </a:t>
                      </a:r>
                    </a:p>
                  </a:txBody>
                  <a:tcPr marL="4824" marR="4824" marT="482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hMerge="1">
                  <a:txBody>
                    <a:bodyPr/>
                    <a:lstStyle/>
                    <a:p>
                      <a:endParaRPr lang="fr-FR"/>
                    </a:p>
                  </a:txBody>
                  <a:tcPr/>
                </a:tc>
                <a:tc gridSpan="2">
                  <a:txBody>
                    <a:bodyPr/>
                    <a:lstStyle/>
                    <a:p>
                      <a:pPr algn="l" fontAlgn="ctr"/>
                      <a:r>
                        <a:rPr lang="fr-FR" sz="900" b="0" i="0" u="none" strike="noStrike">
                          <a:solidFill>
                            <a:srgbClr val="FF0000"/>
                          </a:solidFill>
                          <a:effectLst/>
                          <a:latin typeface="Verdana" panose="020B0604030504040204" pitchFamily="34" charset="0"/>
                        </a:rPr>
                        <a:t> </a:t>
                      </a:r>
                    </a:p>
                  </a:txBody>
                  <a:tcPr marL="4824" marR="4824" marT="482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hMerge="1">
                  <a:txBody>
                    <a:bodyPr/>
                    <a:lstStyle/>
                    <a:p>
                      <a:endParaRPr lang="fr-FR"/>
                    </a:p>
                  </a:txBody>
                  <a:tcPr/>
                </a:tc>
                <a:tc gridSpan="2">
                  <a:txBody>
                    <a:bodyPr/>
                    <a:lstStyle/>
                    <a:p>
                      <a:pPr algn="ctr" fontAlgn="ctr"/>
                      <a:r>
                        <a:rPr lang="fr-FR" sz="900" b="1" i="0" u="none" strike="noStrike">
                          <a:solidFill>
                            <a:srgbClr val="000000"/>
                          </a:solidFill>
                          <a:effectLst/>
                          <a:latin typeface="Verdana" panose="020B0604030504040204" pitchFamily="34" charset="0"/>
                        </a:rPr>
                        <a:t> </a:t>
                      </a:r>
                    </a:p>
                  </a:txBody>
                  <a:tcPr marL="4824" marR="4824" marT="482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hMerge="1">
                  <a:txBody>
                    <a:bodyPr/>
                    <a:lstStyle/>
                    <a:p>
                      <a:endParaRPr lang="fr-FR"/>
                    </a:p>
                  </a:txBody>
                  <a:tcPr/>
                </a:tc>
                <a:tc gridSpan="2">
                  <a:txBody>
                    <a:bodyPr/>
                    <a:lstStyle/>
                    <a:p>
                      <a:pPr algn="l" fontAlgn="ctr"/>
                      <a:r>
                        <a:rPr lang="fr-FR" sz="900" b="0" i="0" u="none" strike="noStrike">
                          <a:solidFill>
                            <a:srgbClr val="FF0000"/>
                          </a:solidFill>
                          <a:effectLst/>
                          <a:latin typeface="Verdana" panose="020B0604030504040204" pitchFamily="34" charset="0"/>
                        </a:rPr>
                        <a:t> </a:t>
                      </a:r>
                    </a:p>
                  </a:txBody>
                  <a:tcPr marL="4824" marR="4824" marT="482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hMerge="1">
                  <a:txBody>
                    <a:bodyPr/>
                    <a:lstStyle/>
                    <a:p>
                      <a:endParaRPr lang="fr-FR"/>
                    </a:p>
                  </a:txBody>
                  <a:tcPr/>
                </a:tc>
                <a:tc gridSpan="2">
                  <a:txBody>
                    <a:bodyPr/>
                    <a:lstStyle/>
                    <a:p>
                      <a:pPr algn="l" fontAlgn="ctr"/>
                      <a:r>
                        <a:rPr lang="fr-FR" sz="900" b="0" i="0" u="none" strike="noStrike">
                          <a:solidFill>
                            <a:srgbClr val="FF0000"/>
                          </a:solidFill>
                          <a:effectLst/>
                          <a:latin typeface="Verdana" panose="020B0604030504040204" pitchFamily="34" charset="0"/>
                        </a:rPr>
                        <a:t> </a:t>
                      </a:r>
                    </a:p>
                  </a:txBody>
                  <a:tcPr marL="4824" marR="4824" marT="482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hMerge="1">
                  <a:txBody>
                    <a:bodyPr/>
                    <a:lstStyle/>
                    <a:p>
                      <a:endParaRPr lang="fr-FR"/>
                    </a:p>
                  </a:txBody>
                  <a:tcPr/>
                </a:tc>
                <a:tc gridSpan="2">
                  <a:txBody>
                    <a:bodyPr/>
                    <a:lstStyle/>
                    <a:p>
                      <a:pPr algn="l" fontAlgn="ctr"/>
                      <a:r>
                        <a:rPr lang="fr-FR" sz="900" b="0" i="0" u="none" strike="noStrike">
                          <a:solidFill>
                            <a:srgbClr val="FF0000"/>
                          </a:solidFill>
                          <a:effectLst/>
                          <a:latin typeface="Verdana" panose="020B0604030504040204" pitchFamily="34" charset="0"/>
                        </a:rPr>
                        <a:t> </a:t>
                      </a:r>
                    </a:p>
                  </a:txBody>
                  <a:tcPr marL="4824" marR="4824" marT="482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hMerge="1">
                  <a:txBody>
                    <a:bodyPr/>
                    <a:lstStyle/>
                    <a:p>
                      <a:endParaRPr lang="fr-FR"/>
                    </a:p>
                  </a:txBody>
                  <a:tcPr/>
                </a:tc>
                <a:tc gridSpan="2">
                  <a:txBody>
                    <a:bodyPr/>
                    <a:lstStyle/>
                    <a:p>
                      <a:pPr algn="l" fontAlgn="ctr"/>
                      <a:r>
                        <a:rPr lang="fr-FR" sz="900" b="0" i="0" u="none" strike="noStrike">
                          <a:solidFill>
                            <a:srgbClr val="FF0000"/>
                          </a:solidFill>
                          <a:effectLst/>
                          <a:latin typeface="Verdana" panose="020B0604030504040204" pitchFamily="34" charset="0"/>
                        </a:rPr>
                        <a:t> </a:t>
                      </a:r>
                    </a:p>
                  </a:txBody>
                  <a:tcPr marL="4824" marR="4824" marT="482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hMerge="1">
                  <a:txBody>
                    <a:bodyPr/>
                    <a:lstStyle/>
                    <a:p>
                      <a:endParaRPr lang="fr-FR"/>
                    </a:p>
                  </a:txBody>
                  <a:tcPr/>
                </a:tc>
                <a:extLst>
                  <a:ext uri="{0D108BD9-81ED-4DB2-BD59-A6C34878D82A}">
                    <a16:rowId xmlns:a16="http://schemas.microsoft.com/office/drawing/2014/main" val="1468996795"/>
                  </a:ext>
                </a:extLst>
              </a:tr>
              <a:tr h="483284">
                <a:tc>
                  <a:txBody>
                    <a:bodyPr/>
                    <a:lstStyle/>
                    <a:p>
                      <a:pPr algn="ctr" fontAlgn="ctr"/>
                      <a:r>
                        <a:rPr lang="fr-FR" sz="1100" b="1" i="0" u="none" strike="noStrike" dirty="0">
                          <a:effectLst/>
                          <a:latin typeface="Verdana" panose="020B0604030504040204" pitchFamily="34" charset="0"/>
                        </a:rPr>
                        <a:t>P13</a:t>
                      </a:r>
                    </a:p>
                  </a:txBody>
                  <a:tcPr marL="4824" marR="4824" marT="482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BEAFA"/>
                    </a:solidFill>
                  </a:tcPr>
                </a:tc>
                <a:tc>
                  <a:txBody>
                    <a:bodyPr/>
                    <a:lstStyle/>
                    <a:p>
                      <a:pPr algn="l" fontAlgn="ctr"/>
                      <a:r>
                        <a:rPr lang="fr-FR" sz="1200" b="1" i="0" u="none" strike="noStrike">
                          <a:effectLst/>
                          <a:latin typeface="Verdana" panose="020B0604030504040204" pitchFamily="34" charset="0"/>
                        </a:rPr>
                        <a:t>Francofolies de Spa : accueil d’un artiste tunisien (musique urbaine)  </a:t>
                      </a:r>
                    </a:p>
                  </a:txBody>
                  <a:tcPr marL="4824" marR="4824" marT="482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BEAFA"/>
                    </a:solidFill>
                  </a:tcPr>
                </a:tc>
                <a:tc>
                  <a:txBody>
                    <a:bodyPr/>
                    <a:lstStyle/>
                    <a:p>
                      <a:pPr algn="l" fontAlgn="ctr"/>
                      <a:r>
                        <a:rPr lang="fr-FR" sz="900" b="0" i="0" u="none" strike="noStrike">
                          <a:solidFill>
                            <a:srgbClr val="FF0000"/>
                          </a:solidFill>
                          <a:effectLst/>
                          <a:latin typeface="Verdana" panose="020B0604030504040204" pitchFamily="34" charset="0"/>
                        </a:rPr>
                        <a:t> </a:t>
                      </a:r>
                    </a:p>
                  </a:txBody>
                  <a:tcPr marL="4824" marR="4824" marT="482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gridSpan="2">
                  <a:txBody>
                    <a:bodyPr/>
                    <a:lstStyle/>
                    <a:p>
                      <a:pPr algn="l" fontAlgn="ctr"/>
                      <a:r>
                        <a:rPr lang="fr-FR" sz="900" b="0" i="0" u="none" strike="noStrike">
                          <a:solidFill>
                            <a:srgbClr val="FF0000"/>
                          </a:solidFill>
                          <a:effectLst/>
                          <a:latin typeface="Verdana" panose="020B0604030504040204" pitchFamily="34" charset="0"/>
                        </a:rPr>
                        <a:t> </a:t>
                      </a:r>
                    </a:p>
                  </a:txBody>
                  <a:tcPr marL="4824" marR="4824" marT="482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hMerge="1">
                  <a:txBody>
                    <a:bodyPr/>
                    <a:lstStyle/>
                    <a:p>
                      <a:endParaRPr lang="fr-FR"/>
                    </a:p>
                  </a:txBody>
                  <a:tcPr/>
                </a:tc>
                <a:tc gridSpan="2">
                  <a:txBody>
                    <a:bodyPr/>
                    <a:lstStyle/>
                    <a:p>
                      <a:pPr algn="l" fontAlgn="ctr"/>
                      <a:r>
                        <a:rPr lang="fr-FR" sz="900" b="0" i="0" u="none" strike="noStrike">
                          <a:solidFill>
                            <a:srgbClr val="FF0000"/>
                          </a:solidFill>
                          <a:effectLst/>
                          <a:latin typeface="Verdana" panose="020B0604030504040204" pitchFamily="34" charset="0"/>
                        </a:rPr>
                        <a:t> </a:t>
                      </a:r>
                    </a:p>
                  </a:txBody>
                  <a:tcPr marL="4824" marR="4824" marT="482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hMerge="1">
                  <a:txBody>
                    <a:bodyPr/>
                    <a:lstStyle/>
                    <a:p>
                      <a:endParaRPr lang="fr-FR"/>
                    </a:p>
                  </a:txBody>
                  <a:tcPr/>
                </a:tc>
                <a:tc gridSpan="2">
                  <a:txBody>
                    <a:bodyPr/>
                    <a:lstStyle/>
                    <a:p>
                      <a:pPr algn="l" fontAlgn="ctr"/>
                      <a:r>
                        <a:rPr lang="fr-FR" sz="900" b="0" i="0" u="none" strike="noStrike">
                          <a:solidFill>
                            <a:srgbClr val="FF0000"/>
                          </a:solidFill>
                          <a:effectLst/>
                          <a:latin typeface="Verdana" panose="020B0604030504040204" pitchFamily="34" charset="0"/>
                        </a:rPr>
                        <a:t> </a:t>
                      </a:r>
                    </a:p>
                  </a:txBody>
                  <a:tcPr marL="4824" marR="4824" marT="482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hMerge="1">
                  <a:txBody>
                    <a:bodyPr/>
                    <a:lstStyle/>
                    <a:p>
                      <a:endParaRPr lang="fr-FR"/>
                    </a:p>
                  </a:txBody>
                  <a:tcPr/>
                </a:tc>
                <a:tc gridSpan="2">
                  <a:txBody>
                    <a:bodyPr/>
                    <a:lstStyle/>
                    <a:p>
                      <a:pPr algn="l" fontAlgn="ctr"/>
                      <a:r>
                        <a:rPr lang="fr-FR" sz="900" b="0" i="0" u="none" strike="noStrike">
                          <a:solidFill>
                            <a:srgbClr val="FF0000"/>
                          </a:solidFill>
                          <a:effectLst/>
                          <a:latin typeface="Verdana" panose="020B0604030504040204" pitchFamily="34" charset="0"/>
                        </a:rPr>
                        <a:t> </a:t>
                      </a:r>
                    </a:p>
                  </a:txBody>
                  <a:tcPr marL="4824" marR="4824" marT="482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hMerge="1">
                  <a:txBody>
                    <a:bodyPr/>
                    <a:lstStyle/>
                    <a:p>
                      <a:endParaRPr lang="fr-FR"/>
                    </a:p>
                  </a:txBody>
                  <a:tcPr/>
                </a:tc>
                <a:tc gridSpan="2">
                  <a:txBody>
                    <a:bodyPr/>
                    <a:lstStyle/>
                    <a:p>
                      <a:pPr algn="l" fontAlgn="ctr"/>
                      <a:r>
                        <a:rPr lang="fr-FR" sz="900" b="0" i="0" u="none" strike="noStrike">
                          <a:solidFill>
                            <a:srgbClr val="FF0000"/>
                          </a:solidFill>
                          <a:effectLst/>
                          <a:latin typeface="Verdana" panose="020B0604030504040204" pitchFamily="34" charset="0"/>
                        </a:rPr>
                        <a:t> </a:t>
                      </a:r>
                    </a:p>
                  </a:txBody>
                  <a:tcPr marL="4824" marR="4824" marT="482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hMerge="1">
                  <a:txBody>
                    <a:bodyPr/>
                    <a:lstStyle/>
                    <a:p>
                      <a:endParaRPr lang="fr-FR"/>
                    </a:p>
                  </a:txBody>
                  <a:tcPr/>
                </a:tc>
                <a:tc gridSpan="2">
                  <a:txBody>
                    <a:bodyPr/>
                    <a:lstStyle/>
                    <a:p>
                      <a:pPr algn="ctr" fontAlgn="ctr"/>
                      <a:r>
                        <a:rPr lang="fr-FR" sz="900" b="1" i="0" u="none" strike="noStrike">
                          <a:solidFill>
                            <a:srgbClr val="000000"/>
                          </a:solidFill>
                          <a:effectLst/>
                          <a:latin typeface="Verdana" panose="020B0604030504040204" pitchFamily="34" charset="0"/>
                        </a:rPr>
                        <a:t> </a:t>
                      </a:r>
                    </a:p>
                  </a:txBody>
                  <a:tcPr marL="4824" marR="4824" marT="482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hMerge="1">
                  <a:txBody>
                    <a:bodyPr/>
                    <a:lstStyle/>
                    <a:p>
                      <a:endParaRPr lang="fr-FR"/>
                    </a:p>
                  </a:txBody>
                  <a:tcPr/>
                </a:tc>
                <a:tc gridSpan="2">
                  <a:txBody>
                    <a:bodyPr/>
                    <a:lstStyle/>
                    <a:p>
                      <a:pPr algn="l" fontAlgn="ctr"/>
                      <a:r>
                        <a:rPr lang="fr-FR" sz="900" b="0" i="0" u="none" strike="noStrike">
                          <a:solidFill>
                            <a:srgbClr val="FF0000"/>
                          </a:solidFill>
                          <a:effectLst/>
                          <a:latin typeface="Verdana" panose="020B0604030504040204" pitchFamily="34" charset="0"/>
                        </a:rPr>
                        <a:t> </a:t>
                      </a:r>
                    </a:p>
                  </a:txBody>
                  <a:tcPr marL="4824" marR="4824" marT="482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hMerge="1">
                  <a:txBody>
                    <a:bodyPr/>
                    <a:lstStyle/>
                    <a:p>
                      <a:endParaRPr lang="fr-FR"/>
                    </a:p>
                  </a:txBody>
                  <a:tcPr/>
                </a:tc>
                <a:tc gridSpan="2">
                  <a:txBody>
                    <a:bodyPr/>
                    <a:lstStyle/>
                    <a:p>
                      <a:pPr algn="l" fontAlgn="ctr"/>
                      <a:r>
                        <a:rPr lang="fr-FR" sz="900" b="0" i="0" u="none" strike="noStrike">
                          <a:solidFill>
                            <a:srgbClr val="FF0000"/>
                          </a:solidFill>
                          <a:effectLst/>
                          <a:latin typeface="Verdana" panose="020B0604030504040204" pitchFamily="34" charset="0"/>
                        </a:rPr>
                        <a:t> </a:t>
                      </a:r>
                    </a:p>
                  </a:txBody>
                  <a:tcPr marL="4824" marR="4824" marT="482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hMerge="1">
                  <a:txBody>
                    <a:bodyPr/>
                    <a:lstStyle/>
                    <a:p>
                      <a:endParaRPr lang="fr-FR"/>
                    </a:p>
                  </a:txBody>
                  <a:tcPr/>
                </a:tc>
                <a:tc gridSpan="2">
                  <a:txBody>
                    <a:bodyPr/>
                    <a:lstStyle/>
                    <a:p>
                      <a:pPr algn="l" fontAlgn="ctr"/>
                      <a:r>
                        <a:rPr lang="fr-FR" sz="900" b="0" i="0" u="none" strike="noStrike">
                          <a:solidFill>
                            <a:srgbClr val="FF0000"/>
                          </a:solidFill>
                          <a:effectLst/>
                          <a:latin typeface="Verdana" panose="020B0604030504040204" pitchFamily="34" charset="0"/>
                        </a:rPr>
                        <a:t> </a:t>
                      </a:r>
                    </a:p>
                  </a:txBody>
                  <a:tcPr marL="4824" marR="4824" marT="482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hMerge="1">
                  <a:txBody>
                    <a:bodyPr/>
                    <a:lstStyle/>
                    <a:p>
                      <a:endParaRPr lang="fr-FR"/>
                    </a:p>
                  </a:txBody>
                  <a:tcPr/>
                </a:tc>
                <a:tc gridSpan="2">
                  <a:txBody>
                    <a:bodyPr/>
                    <a:lstStyle/>
                    <a:p>
                      <a:pPr algn="l" fontAlgn="ctr"/>
                      <a:r>
                        <a:rPr lang="fr-FR" sz="900" b="0" i="0" u="none" strike="noStrike">
                          <a:solidFill>
                            <a:srgbClr val="FF0000"/>
                          </a:solidFill>
                          <a:effectLst/>
                          <a:latin typeface="Verdana" panose="020B0604030504040204" pitchFamily="34" charset="0"/>
                        </a:rPr>
                        <a:t> </a:t>
                      </a:r>
                    </a:p>
                  </a:txBody>
                  <a:tcPr marL="4824" marR="4824" marT="482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hMerge="1">
                  <a:txBody>
                    <a:bodyPr/>
                    <a:lstStyle/>
                    <a:p>
                      <a:endParaRPr lang="fr-FR"/>
                    </a:p>
                  </a:txBody>
                  <a:tcPr/>
                </a:tc>
                <a:tc gridSpan="2">
                  <a:txBody>
                    <a:bodyPr/>
                    <a:lstStyle/>
                    <a:p>
                      <a:pPr algn="l" fontAlgn="ctr"/>
                      <a:r>
                        <a:rPr lang="fr-FR" sz="900" b="0" i="0" u="none" strike="noStrike">
                          <a:solidFill>
                            <a:srgbClr val="FF0000"/>
                          </a:solidFill>
                          <a:effectLst/>
                          <a:latin typeface="Verdana" panose="020B0604030504040204" pitchFamily="34" charset="0"/>
                        </a:rPr>
                        <a:t> </a:t>
                      </a:r>
                    </a:p>
                  </a:txBody>
                  <a:tcPr marL="4824" marR="4824" marT="482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hMerge="1">
                  <a:txBody>
                    <a:bodyPr/>
                    <a:lstStyle/>
                    <a:p>
                      <a:endParaRPr lang="fr-FR"/>
                    </a:p>
                  </a:txBody>
                  <a:tcPr/>
                </a:tc>
                <a:extLst>
                  <a:ext uri="{0D108BD9-81ED-4DB2-BD59-A6C34878D82A}">
                    <a16:rowId xmlns:a16="http://schemas.microsoft.com/office/drawing/2014/main" val="2383478380"/>
                  </a:ext>
                </a:extLst>
              </a:tr>
              <a:tr h="638181">
                <a:tc>
                  <a:txBody>
                    <a:bodyPr/>
                    <a:lstStyle/>
                    <a:p>
                      <a:pPr algn="ctr" fontAlgn="ctr"/>
                      <a:r>
                        <a:rPr lang="fr-FR" sz="1100" b="1" i="0" u="none" strike="noStrike" dirty="0">
                          <a:effectLst/>
                          <a:latin typeface="Verdana" panose="020B0604030504040204" pitchFamily="34" charset="0"/>
                        </a:rPr>
                        <a:t>P14</a:t>
                      </a:r>
                    </a:p>
                  </a:txBody>
                  <a:tcPr marL="4824" marR="4824" marT="482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BEAFA"/>
                    </a:solidFill>
                  </a:tcPr>
                </a:tc>
                <a:tc>
                  <a:txBody>
                    <a:bodyPr/>
                    <a:lstStyle/>
                    <a:p>
                      <a:pPr algn="l" fontAlgn="ctr"/>
                      <a:r>
                        <a:rPr lang="fr-FR" sz="1200" b="1" i="0" u="none" strike="noStrike" dirty="0">
                          <a:effectLst/>
                          <a:latin typeface="Verdana" panose="020B0604030504040204" pitchFamily="34" charset="0"/>
                        </a:rPr>
                        <a:t>Autour du spectacle Final Cut de Myriam Saduis – rencontre avec l’histoire</a:t>
                      </a:r>
                    </a:p>
                  </a:txBody>
                  <a:tcPr marL="4824" marR="4824" marT="482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BEAFA"/>
                    </a:solidFill>
                  </a:tcPr>
                </a:tc>
                <a:tc>
                  <a:txBody>
                    <a:bodyPr/>
                    <a:lstStyle/>
                    <a:p>
                      <a:pPr algn="l" fontAlgn="ctr"/>
                      <a:r>
                        <a:rPr lang="fr-FR" sz="900" b="0" i="0" u="none" strike="noStrike">
                          <a:solidFill>
                            <a:srgbClr val="FF0000"/>
                          </a:solidFill>
                          <a:effectLst/>
                          <a:latin typeface="Verdana" panose="020B0604030504040204" pitchFamily="34" charset="0"/>
                        </a:rPr>
                        <a:t> </a:t>
                      </a:r>
                    </a:p>
                  </a:txBody>
                  <a:tcPr marL="4824" marR="4824" marT="482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gridSpan="2">
                  <a:txBody>
                    <a:bodyPr/>
                    <a:lstStyle/>
                    <a:p>
                      <a:pPr algn="l" fontAlgn="ctr"/>
                      <a:r>
                        <a:rPr lang="fr-FR" sz="900" b="0" i="0" u="none" strike="noStrike">
                          <a:solidFill>
                            <a:srgbClr val="FF0000"/>
                          </a:solidFill>
                          <a:effectLst/>
                          <a:latin typeface="Verdana" panose="020B0604030504040204" pitchFamily="34" charset="0"/>
                        </a:rPr>
                        <a:t> </a:t>
                      </a:r>
                    </a:p>
                  </a:txBody>
                  <a:tcPr marL="4824" marR="4824" marT="482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hMerge="1">
                  <a:txBody>
                    <a:bodyPr/>
                    <a:lstStyle/>
                    <a:p>
                      <a:endParaRPr lang="fr-FR"/>
                    </a:p>
                  </a:txBody>
                  <a:tcPr/>
                </a:tc>
                <a:tc gridSpan="2">
                  <a:txBody>
                    <a:bodyPr/>
                    <a:lstStyle/>
                    <a:p>
                      <a:pPr algn="l" fontAlgn="ctr"/>
                      <a:r>
                        <a:rPr lang="fr-FR" sz="900" b="0" i="0" u="none" strike="noStrike">
                          <a:solidFill>
                            <a:srgbClr val="FF0000"/>
                          </a:solidFill>
                          <a:effectLst/>
                          <a:latin typeface="Verdana" panose="020B0604030504040204" pitchFamily="34" charset="0"/>
                        </a:rPr>
                        <a:t> </a:t>
                      </a:r>
                    </a:p>
                  </a:txBody>
                  <a:tcPr marL="4824" marR="4824" marT="482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hMerge="1">
                  <a:txBody>
                    <a:bodyPr/>
                    <a:lstStyle/>
                    <a:p>
                      <a:endParaRPr lang="fr-FR"/>
                    </a:p>
                  </a:txBody>
                  <a:tcPr/>
                </a:tc>
                <a:tc gridSpan="2">
                  <a:txBody>
                    <a:bodyPr/>
                    <a:lstStyle/>
                    <a:p>
                      <a:pPr algn="l" fontAlgn="ctr"/>
                      <a:r>
                        <a:rPr lang="fr-FR" sz="900" b="0" i="0" u="none" strike="noStrike">
                          <a:solidFill>
                            <a:srgbClr val="FF0000"/>
                          </a:solidFill>
                          <a:effectLst/>
                          <a:latin typeface="Verdana" panose="020B0604030504040204" pitchFamily="34" charset="0"/>
                        </a:rPr>
                        <a:t> </a:t>
                      </a:r>
                    </a:p>
                  </a:txBody>
                  <a:tcPr marL="4824" marR="4824" marT="482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hMerge="1">
                  <a:txBody>
                    <a:bodyPr/>
                    <a:lstStyle/>
                    <a:p>
                      <a:endParaRPr lang="fr-FR"/>
                    </a:p>
                  </a:txBody>
                  <a:tcPr/>
                </a:tc>
                <a:tc gridSpan="2">
                  <a:txBody>
                    <a:bodyPr/>
                    <a:lstStyle/>
                    <a:p>
                      <a:pPr algn="l" fontAlgn="ctr"/>
                      <a:r>
                        <a:rPr lang="fr-FR" sz="900" b="0" i="0" u="none" strike="noStrike">
                          <a:solidFill>
                            <a:srgbClr val="FF0000"/>
                          </a:solidFill>
                          <a:effectLst/>
                          <a:latin typeface="Verdana" panose="020B0604030504040204" pitchFamily="34" charset="0"/>
                        </a:rPr>
                        <a:t> </a:t>
                      </a:r>
                    </a:p>
                  </a:txBody>
                  <a:tcPr marL="4824" marR="4824" marT="482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hMerge="1">
                  <a:txBody>
                    <a:bodyPr/>
                    <a:lstStyle/>
                    <a:p>
                      <a:endParaRPr lang="fr-FR"/>
                    </a:p>
                  </a:txBody>
                  <a:tcPr/>
                </a:tc>
                <a:tc gridSpan="2">
                  <a:txBody>
                    <a:bodyPr/>
                    <a:lstStyle/>
                    <a:p>
                      <a:pPr algn="l" fontAlgn="ctr"/>
                      <a:r>
                        <a:rPr lang="fr-FR" sz="900" b="0" i="0" u="none" strike="noStrike">
                          <a:solidFill>
                            <a:srgbClr val="FF0000"/>
                          </a:solidFill>
                          <a:effectLst/>
                          <a:latin typeface="Verdana" panose="020B0604030504040204" pitchFamily="34" charset="0"/>
                        </a:rPr>
                        <a:t> </a:t>
                      </a:r>
                    </a:p>
                  </a:txBody>
                  <a:tcPr marL="4824" marR="4824" marT="482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hMerge="1">
                  <a:txBody>
                    <a:bodyPr/>
                    <a:lstStyle/>
                    <a:p>
                      <a:endParaRPr lang="fr-FR"/>
                    </a:p>
                  </a:txBody>
                  <a:tcPr/>
                </a:tc>
                <a:tc gridSpan="2">
                  <a:txBody>
                    <a:bodyPr/>
                    <a:lstStyle/>
                    <a:p>
                      <a:pPr algn="l" fontAlgn="ctr"/>
                      <a:r>
                        <a:rPr lang="fr-FR" sz="900" b="0" i="0" u="none" strike="noStrike">
                          <a:solidFill>
                            <a:srgbClr val="FF0000"/>
                          </a:solidFill>
                          <a:effectLst/>
                          <a:latin typeface="Verdana" panose="020B0604030504040204" pitchFamily="34" charset="0"/>
                        </a:rPr>
                        <a:t> </a:t>
                      </a:r>
                    </a:p>
                  </a:txBody>
                  <a:tcPr marL="4824" marR="4824" marT="482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hMerge="1">
                  <a:txBody>
                    <a:bodyPr/>
                    <a:lstStyle/>
                    <a:p>
                      <a:endParaRPr lang="fr-FR"/>
                    </a:p>
                  </a:txBody>
                  <a:tcPr/>
                </a:tc>
                <a:tc gridSpan="2">
                  <a:txBody>
                    <a:bodyPr/>
                    <a:lstStyle/>
                    <a:p>
                      <a:pPr algn="l" fontAlgn="ctr"/>
                      <a:r>
                        <a:rPr lang="fr-FR" sz="900" b="0" i="0" u="none" strike="noStrike">
                          <a:solidFill>
                            <a:srgbClr val="FF0000"/>
                          </a:solidFill>
                          <a:effectLst/>
                          <a:latin typeface="Verdana" panose="020B0604030504040204" pitchFamily="34" charset="0"/>
                        </a:rPr>
                        <a:t> </a:t>
                      </a:r>
                    </a:p>
                  </a:txBody>
                  <a:tcPr marL="4824" marR="4824" marT="482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hMerge="1">
                  <a:txBody>
                    <a:bodyPr/>
                    <a:lstStyle/>
                    <a:p>
                      <a:endParaRPr lang="fr-FR"/>
                    </a:p>
                  </a:txBody>
                  <a:tcPr/>
                </a:tc>
                <a:tc gridSpan="2">
                  <a:txBody>
                    <a:bodyPr/>
                    <a:lstStyle/>
                    <a:p>
                      <a:pPr algn="l" fontAlgn="ctr"/>
                      <a:r>
                        <a:rPr lang="fr-FR" sz="900" b="0" i="0" u="none" strike="noStrike">
                          <a:solidFill>
                            <a:srgbClr val="FF0000"/>
                          </a:solidFill>
                          <a:effectLst/>
                          <a:latin typeface="Verdana" panose="020B0604030504040204" pitchFamily="34" charset="0"/>
                        </a:rPr>
                        <a:t> </a:t>
                      </a:r>
                    </a:p>
                  </a:txBody>
                  <a:tcPr marL="4824" marR="4824" marT="482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hMerge="1">
                  <a:txBody>
                    <a:bodyPr/>
                    <a:lstStyle/>
                    <a:p>
                      <a:endParaRPr lang="fr-FR"/>
                    </a:p>
                  </a:txBody>
                  <a:tcPr/>
                </a:tc>
                <a:tc gridSpan="2">
                  <a:txBody>
                    <a:bodyPr/>
                    <a:lstStyle/>
                    <a:p>
                      <a:pPr algn="l" fontAlgn="ctr"/>
                      <a:r>
                        <a:rPr lang="fr-FR" sz="900" b="0" i="0" u="none" strike="noStrike">
                          <a:solidFill>
                            <a:srgbClr val="FF0000"/>
                          </a:solidFill>
                          <a:effectLst/>
                          <a:latin typeface="Verdana" panose="020B0604030504040204" pitchFamily="34" charset="0"/>
                        </a:rPr>
                        <a:t> </a:t>
                      </a:r>
                    </a:p>
                  </a:txBody>
                  <a:tcPr marL="4824" marR="4824" marT="482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hMerge="1">
                  <a:txBody>
                    <a:bodyPr/>
                    <a:lstStyle/>
                    <a:p>
                      <a:endParaRPr lang="fr-FR"/>
                    </a:p>
                  </a:txBody>
                  <a:tcPr/>
                </a:tc>
                <a:tc gridSpan="2">
                  <a:txBody>
                    <a:bodyPr/>
                    <a:lstStyle/>
                    <a:p>
                      <a:pPr algn="l" fontAlgn="ctr"/>
                      <a:r>
                        <a:rPr lang="fr-FR" sz="900" b="0" i="0" u="none" strike="noStrike">
                          <a:solidFill>
                            <a:srgbClr val="FF0000"/>
                          </a:solidFill>
                          <a:effectLst/>
                          <a:latin typeface="Verdana" panose="020B0604030504040204" pitchFamily="34" charset="0"/>
                        </a:rPr>
                        <a:t> </a:t>
                      </a:r>
                    </a:p>
                  </a:txBody>
                  <a:tcPr marL="4824" marR="4824" marT="482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hMerge="1">
                  <a:txBody>
                    <a:bodyPr/>
                    <a:lstStyle/>
                    <a:p>
                      <a:endParaRPr lang="fr-FR"/>
                    </a:p>
                  </a:txBody>
                  <a:tcPr/>
                </a:tc>
                <a:tc gridSpan="2">
                  <a:txBody>
                    <a:bodyPr/>
                    <a:lstStyle/>
                    <a:p>
                      <a:pPr algn="l" fontAlgn="ctr"/>
                      <a:r>
                        <a:rPr lang="fr-FR" sz="900" b="1" i="0" u="none" strike="noStrike">
                          <a:solidFill>
                            <a:srgbClr val="000000"/>
                          </a:solidFill>
                          <a:effectLst/>
                          <a:latin typeface="Verdana" panose="020B0604030504040204" pitchFamily="34" charset="0"/>
                        </a:rPr>
                        <a:t> </a:t>
                      </a:r>
                    </a:p>
                  </a:txBody>
                  <a:tcPr marL="4824" marR="4824" marT="482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hMerge="1">
                  <a:txBody>
                    <a:bodyPr/>
                    <a:lstStyle/>
                    <a:p>
                      <a:endParaRPr lang="fr-FR"/>
                    </a:p>
                  </a:txBody>
                  <a:tcPr/>
                </a:tc>
                <a:extLst>
                  <a:ext uri="{0D108BD9-81ED-4DB2-BD59-A6C34878D82A}">
                    <a16:rowId xmlns:a16="http://schemas.microsoft.com/office/drawing/2014/main" val="945579228"/>
                  </a:ext>
                </a:extLst>
              </a:tr>
              <a:tr h="588614">
                <a:tc>
                  <a:txBody>
                    <a:bodyPr/>
                    <a:lstStyle/>
                    <a:p>
                      <a:pPr algn="ctr" fontAlgn="ctr"/>
                      <a:r>
                        <a:rPr lang="fr-FR" sz="1100" b="1" i="0" u="none" strike="noStrike" dirty="0">
                          <a:effectLst/>
                          <a:latin typeface="Verdana" panose="020B0604030504040204" pitchFamily="34" charset="0"/>
                        </a:rPr>
                        <a:t>P15</a:t>
                      </a:r>
                    </a:p>
                  </a:txBody>
                  <a:tcPr marL="4824" marR="4824" marT="482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BEAFA"/>
                    </a:solidFill>
                  </a:tcPr>
                </a:tc>
                <a:tc>
                  <a:txBody>
                    <a:bodyPr/>
                    <a:lstStyle/>
                    <a:p>
                      <a:pPr algn="l" fontAlgn="ctr"/>
                      <a:r>
                        <a:rPr lang="fr-FR" sz="1200" b="1" i="0" u="none" strike="noStrike" dirty="0">
                          <a:effectLst/>
                          <a:latin typeface="Verdana" panose="020B0604030504040204" pitchFamily="34" charset="0"/>
                        </a:rPr>
                        <a:t>Concours International de textes Belgique-Tunisie sur le thème « Circuit »</a:t>
                      </a:r>
                    </a:p>
                  </a:txBody>
                  <a:tcPr marL="4824" marR="4824" marT="482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BEAFA"/>
                    </a:solidFill>
                  </a:tcPr>
                </a:tc>
                <a:tc>
                  <a:txBody>
                    <a:bodyPr/>
                    <a:lstStyle/>
                    <a:p>
                      <a:pPr algn="l" fontAlgn="ctr"/>
                      <a:r>
                        <a:rPr lang="fr-FR" sz="900" b="0" i="0" u="none" strike="noStrike">
                          <a:solidFill>
                            <a:srgbClr val="FF0000"/>
                          </a:solidFill>
                          <a:effectLst/>
                          <a:latin typeface="Verdana" panose="020B0604030504040204" pitchFamily="34" charset="0"/>
                        </a:rPr>
                        <a:t> </a:t>
                      </a:r>
                    </a:p>
                  </a:txBody>
                  <a:tcPr marL="4824" marR="4824" marT="482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gridSpan="2">
                  <a:txBody>
                    <a:bodyPr/>
                    <a:lstStyle/>
                    <a:p>
                      <a:pPr algn="l" fontAlgn="ctr"/>
                      <a:r>
                        <a:rPr lang="fr-FR" sz="900" b="0" i="0" u="none" strike="noStrike">
                          <a:solidFill>
                            <a:srgbClr val="FF0000"/>
                          </a:solidFill>
                          <a:effectLst/>
                          <a:latin typeface="Verdana" panose="020B0604030504040204" pitchFamily="34" charset="0"/>
                        </a:rPr>
                        <a:t> </a:t>
                      </a:r>
                    </a:p>
                  </a:txBody>
                  <a:tcPr marL="4824" marR="4824" marT="482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hMerge="1">
                  <a:txBody>
                    <a:bodyPr/>
                    <a:lstStyle/>
                    <a:p>
                      <a:endParaRPr lang="fr-FR"/>
                    </a:p>
                  </a:txBody>
                  <a:tcPr/>
                </a:tc>
                <a:tc gridSpan="2">
                  <a:txBody>
                    <a:bodyPr/>
                    <a:lstStyle/>
                    <a:p>
                      <a:pPr algn="l" fontAlgn="ctr"/>
                      <a:r>
                        <a:rPr lang="fr-FR" sz="900" b="0" i="0" u="none" strike="noStrike">
                          <a:solidFill>
                            <a:srgbClr val="FF0000"/>
                          </a:solidFill>
                          <a:effectLst/>
                          <a:latin typeface="Verdana" panose="020B0604030504040204" pitchFamily="34" charset="0"/>
                        </a:rPr>
                        <a:t> </a:t>
                      </a:r>
                    </a:p>
                  </a:txBody>
                  <a:tcPr marL="4824" marR="4824" marT="482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hMerge="1">
                  <a:txBody>
                    <a:bodyPr/>
                    <a:lstStyle/>
                    <a:p>
                      <a:endParaRPr lang="fr-FR"/>
                    </a:p>
                  </a:txBody>
                  <a:tcPr/>
                </a:tc>
                <a:tc gridSpan="2">
                  <a:txBody>
                    <a:bodyPr/>
                    <a:lstStyle/>
                    <a:p>
                      <a:pPr algn="l" fontAlgn="ctr"/>
                      <a:r>
                        <a:rPr lang="fr-FR" sz="900" b="0" i="0" u="none" strike="noStrike">
                          <a:solidFill>
                            <a:srgbClr val="FF0000"/>
                          </a:solidFill>
                          <a:effectLst/>
                          <a:latin typeface="Verdana" panose="020B0604030504040204" pitchFamily="34" charset="0"/>
                        </a:rPr>
                        <a:t> </a:t>
                      </a:r>
                    </a:p>
                  </a:txBody>
                  <a:tcPr marL="4824" marR="4824" marT="482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hMerge="1">
                  <a:txBody>
                    <a:bodyPr/>
                    <a:lstStyle/>
                    <a:p>
                      <a:endParaRPr lang="fr-FR"/>
                    </a:p>
                  </a:txBody>
                  <a:tcPr/>
                </a:tc>
                <a:tc gridSpan="2">
                  <a:txBody>
                    <a:bodyPr/>
                    <a:lstStyle/>
                    <a:p>
                      <a:pPr algn="l" fontAlgn="ctr"/>
                      <a:r>
                        <a:rPr lang="fr-FR" sz="900" b="0" i="0" u="none" strike="noStrike">
                          <a:solidFill>
                            <a:srgbClr val="FF0000"/>
                          </a:solidFill>
                          <a:effectLst/>
                          <a:latin typeface="Verdana" panose="020B0604030504040204" pitchFamily="34" charset="0"/>
                        </a:rPr>
                        <a:t> </a:t>
                      </a:r>
                    </a:p>
                  </a:txBody>
                  <a:tcPr marL="4824" marR="4824" marT="482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hMerge="1">
                  <a:txBody>
                    <a:bodyPr/>
                    <a:lstStyle/>
                    <a:p>
                      <a:endParaRPr lang="fr-FR"/>
                    </a:p>
                  </a:txBody>
                  <a:tcPr/>
                </a:tc>
                <a:tc gridSpan="2">
                  <a:txBody>
                    <a:bodyPr/>
                    <a:lstStyle/>
                    <a:p>
                      <a:pPr algn="l" fontAlgn="ctr"/>
                      <a:r>
                        <a:rPr lang="fr-FR" sz="900" b="0" i="0" u="none" strike="noStrike">
                          <a:solidFill>
                            <a:srgbClr val="FF0000"/>
                          </a:solidFill>
                          <a:effectLst/>
                          <a:latin typeface="Verdana" panose="020B0604030504040204" pitchFamily="34" charset="0"/>
                        </a:rPr>
                        <a:t> </a:t>
                      </a:r>
                    </a:p>
                  </a:txBody>
                  <a:tcPr marL="4824" marR="4824" marT="482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hMerge="1">
                  <a:txBody>
                    <a:bodyPr/>
                    <a:lstStyle/>
                    <a:p>
                      <a:endParaRPr lang="fr-FR"/>
                    </a:p>
                  </a:txBody>
                  <a:tcPr/>
                </a:tc>
                <a:tc gridSpan="2">
                  <a:txBody>
                    <a:bodyPr/>
                    <a:lstStyle/>
                    <a:p>
                      <a:pPr algn="l" fontAlgn="ctr"/>
                      <a:r>
                        <a:rPr lang="fr-FR" sz="900" b="0" i="0" u="none" strike="noStrike">
                          <a:solidFill>
                            <a:srgbClr val="FF0000"/>
                          </a:solidFill>
                          <a:effectLst/>
                          <a:latin typeface="Verdana" panose="020B0604030504040204" pitchFamily="34" charset="0"/>
                        </a:rPr>
                        <a:t> </a:t>
                      </a:r>
                    </a:p>
                  </a:txBody>
                  <a:tcPr marL="4824" marR="4824" marT="482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hMerge="1">
                  <a:txBody>
                    <a:bodyPr/>
                    <a:lstStyle/>
                    <a:p>
                      <a:endParaRPr lang="fr-FR"/>
                    </a:p>
                  </a:txBody>
                  <a:tcPr/>
                </a:tc>
                <a:tc gridSpan="2">
                  <a:txBody>
                    <a:bodyPr/>
                    <a:lstStyle/>
                    <a:p>
                      <a:pPr algn="l" fontAlgn="ctr"/>
                      <a:r>
                        <a:rPr lang="fr-FR" sz="900" b="0" i="0" u="none" strike="noStrike">
                          <a:solidFill>
                            <a:srgbClr val="FF0000"/>
                          </a:solidFill>
                          <a:effectLst/>
                          <a:latin typeface="Verdana" panose="020B0604030504040204" pitchFamily="34" charset="0"/>
                        </a:rPr>
                        <a:t> </a:t>
                      </a:r>
                    </a:p>
                  </a:txBody>
                  <a:tcPr marL="4824" marR="4824" marT="482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hMerge="1">
                  <a:txBody>
                    <a:bodyPr/>
                    <a:lstStyle/>
                    <a:p>
                      <a:endParaRPr lang="fr-FR"/>
                    </a:p>
                  </a:txBody>
                  <a:tcPr/>
                </a:tc>
                <a:tc gridSpan="2">
                  <a:txBody>
                    <a:bodyPr/>
                    <a:lstStyle/>
                    <a:p>
                      <a:pPr algn="l" fontAlgn="ctr"/>
                      <a:r>
                        <a:rPr lang="fr-FR" sz="900" b="0" i="0" u="none" strike="noStrike">
                          <a:solidFill>
                            <a:srgbClr val="FF0000"/>
                          </a:solidFill>
                          <a:effectLst/>
                          <a:latin typeface="Verdana" panose="020B0604030504040204" pitchFamily="34" charset="0"/>
                        </a:rPr>
                        <a:t> </a:t>
                      </a:r>
                    </a:p>
                  </a:txBody>
                  <a:tcPr marL="4824" marR="4824" marT="482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hMerge="1">
                  <a:txBody>
                    <a:bodyPr/>
                    <a:lstStyle/>
                    <a:p>
                      <a:endParaRPr lang="fr-FR"/>
                    </a:p>
                  </a:txBody>
                  <a:tcPr/>
                </a:tc>
                <a:tc gridSpan="2">
                  <a:txBody>
                    <a:bodyPr/>
                    <a:lstStyle/>
                    <a:p>
                      <a:pPr algn="l" fontAlgn="ctr"/>
                      <a:r>
                        <a:rPr lang="fr-FR" sz="900" b="0" i="0" u="none" strike="noStrike">
                          <a:solidFill>
                            <a:srgbClr val="FF0000"/>
                          </a:solidFill>
                          <a:effectLst/>
                          <a:latin typeface="Verdana" panose="020B0604030504040204" pitchFamily="34" charset="0"/>
                        </a:rPr>
                        <a:t> </a:t>
                      </a:r>
                    </a:p>
                  </a:txBody>
                  <a:tcPr marL="4824" marR="4824" marT="482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hMerge="1">
                  <a:txBody>
                    <a:bodyPr/>
                    <a:lstStyle/>
                    <a:p>
                      <a:endParaRPr lang="fr-FR"/>
                    </a:p>
                  </a:txBody>
                  <a:tcPr/>
                </a:tc>
                <a:tc gridSpan="2">
                  <a:txBody>
                    <a:bodyPr/>
                    <a:lstStyle/>
                    <a:p>
                      <a:pPr algn="l" fontAlgn="ctr"/>
                      <a:r>
                        <a:rPr lang="fr-FR" sz="900" b="1" i="0" u="none" strike="noStrike">
                          <a:effectLst/>
                          <a:latin typeface="Verdana" panose="020B0604030504040204" pitchFamily="34" charset="0"/>
                        </a:rPr>
                        <a:t> </a:t>
                      </a:r>
                    </a:p>
                  </a:txBody>
                  <a:tcPr marL="4824" marR="4824" marT="482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hMerge="1">
                  <a:txBody>
                    <a:bodyPr/>
                    <a:lstStyle/>
                    <a:p>
                      <a:endParaRPr lang="fr-FR"/>
                    </a:p>
                  </a:txBody>
                  <a:tcPr/>
                </a:tc>
                <a:tc gridSpan="2">
                  <a:txBody>
                    <a:bodyPr/>
                    <a:lstStyle/>
                    <a:p>
                      <a:pPr algn="l" fontAlgn="ctr"/>
                      <a:r>
                        <a:rPr lang="fr-FR" sz="900" b="0" i="0" u="none" strike="noStrike">
                          <a:solidFill>
                            <a:srgbClr val="FF0000"/>
                          </a:solidFill>
                          <a:effectLst/>
                          <a:latin typeface="Verdana" panose="020B0604030504040204" pitchFamily="34" charset="0"/>
                        </a:rPr>
                        <a:t> </a:t>
                      </a:r>
                    </a:p>
                  </a:txBody>
                  <a:tcPr marL="4824" marR="4824" marT="482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hMerge="1">
                  <a:txBody>
                    <a:bodyPr/>
                    <a:lstStyle/>
                    <a:p>
                      <a:endParaRPr lang="fr-FR"/>
                    </a:p>
                  </a:txBody>
                  <a:tcPr/>
                </a:tc>
                <a:extLst>
                  <a:ext uri="{0D108BD9-81ED-4DB2-BD59-A6C34878D82A}">
                    <a16:rowId xmlns:a16="http://schemas.microsoft.com/office/drawing/2014/main" val="677657056"/>
                  </a:ext>
                </a:extLst>
              </a:tr>
              <a:tr h="472750">
                <a:tc>
                  <a:txBody>
                    <a:bodyPr/>
                    <a:lstStyle/>
                    <a:p>
                      <a:pPr algn="ctr" fontAlgn="ctr"/>
                      <a:r>
                        <a:rPr lang="fr-FR" sz="1100" b="1" i="0" u="none" strike="noStrike">
                          <a:effectLst/>
                          <a:latin typeface="Verdana" panose="020B0604030504040204" pitchFamily="34" charset="0"/>
                        </a:rPr>
                        <a:t>P16</a:t>
                      </a:r>
                    </a:p>
                  </a:txBody>
                  <a:tcPr marL="4824" marR="4824" marT="482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BEAFA"/>
                    </a:solidFill>
                  </a:tcPr>
                </a:tc>
                <a:tc>
                  <a:txBody>
                    <a:bodyPr/>
                    <a:lstStyle/>
                    <a:p>
                      <a:pPr algn="l" fontAlgn="ctr"/>
                      <a:r>
                        <a:rPr lang="fr-FR" sz="1200" b="1" i="0" u="none" strike="noStrike">
                          <a:effectLst/>
                          <a:latin typeface="Verdana" panose="020B0604030504040204" pitchFamily="34" charset="0"/>
                        </a:rPr>
                        <a:t>Les Halles de la Poésie</a:t>
                      </a:r>
                    </a:p>
                  </a:txBody>
                  <a:tcPr marL="4824" marR="4824" marT="482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BEAFA"/>
                    </a:solidFill>
                  </a:tcPr>
                </a:tc>
                <a:tc>
                  <a:txBody>
                    <a:bodyPr/>
                    <a:lstStyle/>
                    <a:p>
                      <a:pPr algn="l" fontAlgn="ctr"/>
                      <a:r>
                        <a:rPr lang="fr-FR" sz="900" b="0" i="0" u="none" strike="noStrike">
                          <a:solidFill>
                            <a:srgbClr val="FF0000"/>
                          </a:solidFill>
                          <a:effectLst/>
                          <a:latin typeface="Verdana" panose="020B0604030504040204" pitchFamily="34" charset="0"/>
                        </a:rPr>
                        <a:t> </a:t>
                      </a:r>
                    </a:p>
                  </a:txBody>
                  <a:tcPr marL="4824" marR="4824" marT="482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gridSpan="2">
                  <a:txBody>
                    <a:bodyPr/>
                    <a:lstStyle/>
                    <a:p>
                      <a:pPr algn="l" fontAlgn="ctr"/>
                      <a:r>
                        <a:rPr lang="fr-FR" sz="900" b="0" i="0" u="none" strike="noStrike">
                          <a:solidFill>
                            <a:srgbClr val="FF0000"/>
                          </a:solidFill>
                          <a:effectLst/>
                          <a:latin typeface="Verdana" panose="020B0604030504040204" pitchFamily="34" charset="0"/>
                        </a:rPr>
                        <a:t> </a:t>
                      </a:r>
                    </a:p>
                  </a:txBody>
                  <a:tcPr marL="4824" marR="4824" marT="482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hMerge="1">
                  <a:txBody>
                    <a:bodyPr/>
                    <a:lstStyle/>
                    <a:p>
                      <a:endParaRPr lang="fr-FR"/>
                    </a:p>
                  </a:txBody>
                  <a:tcPr/>
                </a:tc>
                <a:tc gridSpan="2">
                  <a:txBody>
                    <a:bodyPr/>
                    <a:lstStyle/>
                    <a:p>
                      <a:pPr algn="l" fontAlgn="ctr"/>
                      <a:r>
                        <a:rPr lang="fr-FR" sz="900" b="0" i="0" u="none" strike="noStrike">
                          <a:solidFill>
                            <a:srgbClr val="FF0000"/>
                          </a:solidFill>
                          <a:effectLst/>
                          <a:latin typeface="Verdana" panose="020B0604030504040204" pitchFamily="34" charset="0"/>
                        </a:rPr>
                        <a:t> </a:t>
                      </a:r>
                    </a:p>
                  </a:txBody>
                  <a:tcPr marL="4824" marR="4824" marT="482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hMerge="1">
                  <a:txBody>
                    <a:bodyPr/>
                    <a:lstStyle/>
                    <a:p>
                      <a:endParaRPr lang="fr-FR"/>
                    </a:p>
                  </a:txBody>
                  <a:tcPr/>
                </a:tc>
                <a:tc gridSpan="2">
                  <a:txBody>
                    <a:bodyPr/>
                    <a:lstStyle/>
                    <a:p>
                      <a:pPr algn="l" fontAlgn="ctr"/>
                      <a:r>
                        <a:rPr lang="fr-FR" sz="900" b="0" i="0" u="none" strike="noStrike">
                          <a:solidFill>
                            <a:srgbClr val="FF0000"/>
                          </a:solidFill>
                          <a:effectLst/>
                          <a:latin typeface="Verdana" panose="020B0604030504040204" pitchFamily="34" charset="0"/>
                        </a:rPr>
                        <a:t> </a:t>
                      </a:r>
                    </a:p>
                  </a:txBody>
                  <a:tcPr marL="4824" marR="4824" marT="482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hMerge="1">
                  <a:txBody>
                    <a:bodyPr/>
                    <a:lstStyle/>
                    <a:p>
                      <a:endParaRPr lang="fr-FR"/>
                    </a:p>
                  </a:txBody>
                  <a:tcPr/>
                </a:tc>
                <a:tc gridSpan="2">
                  <a:txBody>
                    <a:bodyPr/>
                    <a:lstStyle/>
                    <a:p>
                      <a:pPr algn="l" fontAlgn="ctr"/>
                      <a:r>
                        <a:rPr lang="fr-FR" sz="900" b="0" i="0" u="none" strike="noStrike">
                          <a:solidFill>
                            <a:srgbClr val="FF0000"/>
                          </a:solidFill>
                          <a:effectLst/>
                          <a:latin typeface="Verdana" panose="020B0604030504040204" pitchFamily="34" charset="0"/>
                        </a:rPr>
                        <a:t> </a:t>
                      </a:r>
                    </a:p>
                  </a:txBody>
                  <a:tcPr marL="4824" marR="4824" marT="482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hMerge="1">
                  <a:txBody>
                    <a:bodyPr/>
                    <a:lstStyle/>
                    <a:p>
                      <a:endParaRPr lang="fr-FR"/>
                    </a:p>
                  </a:txBody>
                  <a:tcPr/>
                </a:tc>
                <a:tc gridSpan="2">
                  <a:txBody>
                    <a:bodyPr/>
                    <a:lstStyle/>
                    <a:p>
                      <a:pPr algn="l" fontAlgn="ctr"/>
                      <a:r>
                        <a:rPr lang="fr-FR" sz="900" b="0" i="0" u="none" strike="noStrike">
                          <a:solidFill>
                            <a:srgbClr val="FF0000"/>
                          </a:solidFill>
                          <a:effectLst/>
                          <a:latin typeface="Verdana" panose="020B0604030504040204" pitchFamily="34" charset="0"/>
                        </a:rPr>
                        <a:t> </a:t>
                      </a:r>
                    </a:p>
                  </a:txBody>
                  <a:tcPr marL="4824" marR="4824" marT="482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hMerge="1">
                  <a:txBody>
                    <a:bodyPr/>
                    <a:lstStyle/>
                    <a:p>
                      <a:endParaRPr lang="fr-FR"/>
                    </a:p>
                  </a:txBody>
                  <a:tcPr/>
                </a:tc>
                <a:tc gridSpan="2">
                  <a:txBody>
                    <a:bodyPr/>
                    <a:lstStyle/>
                    <a:p>
                      <a:pPr algn="l" fontAlgn="ctr"/>
                      <a:r>
                        <a:rPr lang="fr-FR" sz="900" b="0" i="0" u="none" strike="noStrike">
                          <a:solidFill>
                            <a:srgbClr val="FF0000"/>
                          </a:solidFill>
                          <a:effectLst/>
                          <a:latin typeface="Verdana" panose="020B0604030504040204" pitchFamily="34" charset="0"/>
                        </a:rPr>
                        <a:t> </a:t>
                      </a:r>
                    </a:p>
                  </a:txBody>
                  <a:tcPr marL="4824" marR="4824" marT="482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hMerge="1">
                  <a:txBody>
                    <a:bodyPr/>
                    <a:lstStyle/>
                    <a:p>
                      <a:endParaRPr lang="fr-FR"/>
                    </a:p>
                  </a:txBody>
                  <a:tcPr/>
                </a:tc>
                <a:tc gridSpan="2">
                  <a:txBody>
                    <a:bodyPr/>
                    <a:lstStyle/>
                    <a:p>
                      <a:pPr algn="l" fontAlgn="ctr"/>
                      <a:r>
                        <a:rPr lang="fr-FR" sz="900" b="0" i="0" u="none" strike="noStrike">
                          <a:solidFill>
                            <a:srgbClr val="FF0000"/>
                          </a:solidFill>
                          <a:effectLst/>
                          <a:latin typeface="Verdana" panose="020B0604030504040204" pitchFamily="34" charset="0"/>
                        </a:rPr>
                        <a:t> </a:t>
                      </a:r>
                    </a:p>
                  </a:txBody>
                  <a:tcPr marL="4824" marR="4824" marT="482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hMerge="1">
                  <a:txBody>
                    <a:bodyPr/>
                    <a:lstStyle/>
                    <a:p>
                      <a:endParaRPr lang="fr-FR"/>
                    </a:p>
                  </a:txBody>
                  <a:tcPr/>
                </a:tc>
                <a:tc gridSpan="2">
                  <a:txBody>
                    <a:bodyPr/>
                    <a:lstStyle/>
                    <a:p>
                      <a:pPr algn="ctr" fontAlgn="ctr"/>
                      <a:r>
                        <a:rPr lang="fr-FR" sz="900" b="1" i="0" u="none" strike="noStrike">
                          <a:solidFill>
                            <a:srgbClr val="000000"/>
                          </a:solidFill>
                          <a:effectLst/>
                          <a:latin typeface="Verdana" panose="020B0604030504040204" pitchFamily="34" charset="0"/>
                        </a:rPr>
                        <a:t> </a:t>
                      </a:r>
                    </a:p>
                  </a:txBody>
                  <a:tcPr marL="4824" marR="4824" marT="482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hMerge="1">
                  <a:txBody>
                    <a:bodyPr/>
                    <a:lstStyle/>
                    <a:p>
                      <a:endParaRPr lang="fr-FR"/>
                    </a:p>
                  </a:txBody>
                  <a:tcPr/>
                </a:tc>
                <a:tc gridSpan="2">
                  <a:txBody>
                    <a:bodyPr/>
                    <a:lstStyle/>
                    <a:p>
                      <a:pPr algn="l" fontAlgn="ctr"/>
                      <a:r>
                        <a:rPr lang="fr-FR" sz="900" b="0" i="0" u="none" strike="noStrike">
                          <a:solidFill>
                            <a:srgbClr val="FF0000"/>
                          </a:solidFill>
                          <a:effectLst/>
                          <a:latin typeface="Verdana" panose="020B0604030504040204" pitchFamily="34" charset="0"/>
                        </a:rPr>
                        <a:t> </a:t>
                      </a:r>
                    </a:p>
                  </a:txBody>
                  <a:tcPr marL="4824" marR="4824" marT="482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hMerge="1">
                  <a:txBody>
                    <a:bodyPr/>
                    <a:lstStyle/>
                    <a:p>
                      <a:endParaRPr lang="fr-FR"/>
                    </a:p>
                  </a:txBody>
                  <a:tcPr/>
                </a:tc>
                <a:tc gridSpan="2">
                  <a:txBody>
                    <a:bodyPr/>
                    <a:lstStyle/>
                    <a:p>
                      <a:pPr algn="l" fontAlgn="ctr"/>
                      <a:r>
                        <a:rPr lang="fr-FR" sz="900" b="0" i="0" u="none" strike="noStrike">
                          <a:solidFill>
                            <a:srgbClr val="FF0000"/>
                          </a:solidFill>
                          <a:effectLst/>
                          <a:latin typeface="Verdana" panose="020B0604030504040204" pitchFamily="34" charset="0"/>
                        </a:rPr>
                        <a:t> </a:t>
                      </a:r>
                    </a:p>
                  </a:txBody>
                  <a:tcPr marL="4824" marR="4824" marT="482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hMerge="1">
                  <a:txBody>
                    <a:bodyPr/>
                    <a:lstStyle/>
                    <a:p>
                      <a:endParaRPr lang="fr-FR"/>
                    </a:p>
                  </a:txBody>
                  <a:tcPr/>
                </a:tc>
                <a:tc gridSpan="2">
                  <a:txBody>
                    <a:bodyPr/>
                    <a:lstStyle/>
                    <a:p>
                      <a:pPr algn="l" fontAlgn="ctr"/>
                      <a:r>
                        <a:rPr lang="fr-FR" sz="900" b="0" i="0" u="none" strike="noStrike">
                          <a:solidFill>
                            <a:srgbClr val="FF0000"/>
                          </a:solidFill>
                          <a:effectLst/>
                          <a:latin typeface="Verdana" panose="020B0604030504040204" pitchFamily="34" charset="0"/>
                        </a:rPr>
                        <a:t> </a:t>
                      </a:r>
                    </a:p>
                  </a:txBody>
                  <a:tcPr marL="4824" marR="4824" marT="482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hMerge="1">
                  <a:txBody>
                    <a:bodyPr/>
                    <a:lstStyle/>
                    <a:p>
                      <a:endParaRPr lang="fr-FR"/>
                    </a:p>
                  </a:txBody>
                  <a:tcPr/>
                </a:tc>
                <a:extLst>
                  <a:ext uri="{0D108BD9-81ED-4DB2-BD59-A6C34878D82A}">
                    <a16:rowId xmlns:a16="http://schemas.microsoft.com/office/drawing/2014/main" val="151402051"/>
                  </a:ext>
                </a:extLst>
              </a:tr>
              <a:tr h="548341">
                <a:tc>
                  <a:txBody>
                    <a:bodyPr/>
                    <a:lstStyle/>
                    <a:p>
                      <a:pPr algn="ctr" fontAlgn="ctr"/>
                      <a:r>
                        <a:rPr lang="fr-FR" sz="1100" b="1" i="0" u="none" strike="noStrike" dirty="0">
                          <a:effectLst/>
                          <a:latin typeface="Verdana" panose="020B0604030504040204" pitchFamily="34" charset="0"/>
                        </a:rPr>
                        <a:t>P17</a:t>
                      </a:r>
                    </a:p>
                  </a:txBody>
                  <a:tcPr marL="4824" marR="4824" marT="482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BEAFA"/>
                    </a:solidFill>
                  </a:tcPr>
                </a:tc>
                <a:tc>
                  <a:txBody>
                    <a:bodyPr/>
                    <a:lstStyle/>
                    <a:p>
                      <a:pPr algn="l" fontAlgn="ctr"/>
                      <a:r>
                        <a:rPr lang="fr-FR" sz="1200" b="1" i="0" u="none" strike="noStrike">
                          <a:effectLst/>
                          <a:latin typeface="Verdana" panose="020B0604030504040204" pitchFamily="34" charset="0"/>
                        </a:rPr>
                        <a:t/>
                      </a:r>
                      <a:br>
                        <a:rPr lang="fr-FR" sz="1200" b="1" i="0" u="none" strike="noStrike">
                          <a:effectLst/>
                          <a:latin typeface="Verdana" panose="020B0604030504040204" pitchFamily="34" charset="0"/>
                        </a:rPr>
                      </a:br>
                      <a:r>
                        <a:rPr lang="fr-FR" sz="1200" b="1" i="0" u="none" strike="noStrike">
                          <a:effectLst/>
                          <a:latin typeface="Verdana" panose="020B0604030504040204" pitchFamily="34" charset="0"/>
                        </a:rPr>
                        <a:t>Visa pour la Danse </a:t>
                      </a:r>
                    </a:p>
                  </a:txBody>
                  <a:tcPr marL="4824" marR="4824" marT="482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BEAFA"/>
                    </a:solidFill>
                  </a:tcPr>
                </a:tc>
                <a:tc>
                  <a:txBody>
                    <a:bodyPr/>
                    <a:lstStyle/>
                    <a:p>
                      <a:pPr algn="l" fontAlgn="ctr"/>
                      <a:r>
                        <a:rPr lang="fr-FR" sz="900" b="0" i="0" u="none" strike="noStrike">
                          <a:solidFill>
                            <a:srgbClr val="FF0000"/>
                          </a:solidFill>
                          <a:effectLst/>
                          <a:latin typeface="Verdana" panose="020B0604030504040204" pitchFamily="34" charset="0"/>
                        </a:rPr>
                        <a:t> </a:t>
                      </a:r>
                    </a:p>
                  </a:txBody>
                  <a:tcPr marL="4824" marR="4824" marT="482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gridSpan="2">
                  <a:txBody>
                    <a:bodyPr/>
                    <a:lstStyle/>
                    <a:p>
                      <a:pPr algn="l" fontAlgn="ctr"/>
                      <a:r>
                        <a:rPr lang="fr-FR" sz="900" b="0" i="0" u="none" strike="noStrike">
                          <a:solidFill>
                            <a:srgbClr val="FF0000"/>
                          </a:solidFill>
                          <a:effectLst/>
                          <a:latin typeface="Verdana" panose="020B0604030504040204" pitchFamily="34" charset="0"/>
                        </a:rPr>
                        <a:t> </a:t>
                      </a:r>
                    </a:p>
                  </a:txBody>
                  <a:tcPr marL="4824" marR="4824" marT="482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hMerge="1">
                  <a:txBody>
                    <a:bodyPr/>
                    <a:lstStyle/>
                    <a:p>
                      <a:endParaRPr lang="fr-FR"/>
                    </a:p>
                  </a:txBody>
                  <a:tcPr/>
                </a:tc>
                <a:tc gridSpan="2">
                  <a:txBody>
                    <a:bodyPr/>
                    <a:lstStyle/>
                    <a:p>
                      <a:pPr algn="l" fontAlgn="ctr"/>
                      <a:r>
                        <a:rPr lang="fr-FR" sz="900" b="0" i="0" u="none" strike="noStrike">
                          <a:solidFill>
                            <a:srgbClr val="FF0000"/>
                          </a:solidFill>
                          <a:effectLst/>
                          <a:latin typeface="Verdana" panose="020B0604030504040204" pitchFamily="34" charset="0"/>
                        </a:rPr>
                        <a:t> </a:t>
                      </a:r>
                    </a:p>
                  </a:txBody>
                  <a:tcPr marL="4824" marR="4824" marT="482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hMerge="1">
                  <a:txBody>
                    <a:bodyPr/>
                    <a:lstStyle/>
                    <a:p>
                      <a:endParaRPr lang="fr-FR"/>
                    </a:p>
                  </a:txBody>
                  <a:tcPr/>
                </a:tc>
                <a:tc gridSpan="2">
                  <a:txBody>
                    <a:bodyPr/>
                    <a:lstStyle/>
                    <a:p>
                      <a:pPr algn="l" fontAlgn="ctr"/>
                      <a:r>
                        <a:rPr lang="fr-FR" sz="900" b="0" i="0" u="none" strike="noStrike">
                          <a:solidFill>
                            <a:srgbClr val="FF0000"/>
                          </a:solidFill>
                          <a:effectLst/>
                          <a:latin typeface="Verdana" panose="020B0604030504040204" pitchFamily="34" charset="0"/>
                        </a:rPr>
                        <a:t> </a:t>
                      </a:r>
                    </a:p>
                  </a:txBody>
                  <a:tcPr marL="4824" marR="4824" marT="482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hMerge="1">
                  <a:txBody>
                    <a:bodyPr/>
                    <a:lstStyle/>
                    <a:p>
                      <a:endParaRPr lang="fr-FR"/>
                    </a:p>
                  </a:txBody>
                  <a:tcPr/>
                </a:tc>
                <a:tc gridSpan="2">
                  <a:txBody>
                    <a:bodyPr/>
                    <a:lstStyle/>
                    <a:p>
                      <a:pPr algn="ctr" fontAlgn="ctr"/>
                      <a:r>
                        <a:rPr lang="fr-FR" sz="900" b="1" i="0" u="none" strike="noStrike">
                          <a:solidFill>
                            <a:srgbClr val="000000"/>
                          </a:solidFill>
                          <a:effectLst/>
                          <a:latin typeface="Verdana" panose="020B0604030504040204" pitchFamily="34" charset="0"/>
                        </a:rPr>
                        <a:t> </a:t>
                      </a:r>
                    </a:p>
                  </a:txBody>
                  <a:tcPr marL="4824" marR="4824" marT="482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hMerge="1">
                  <a:txBody>
                    <a:bodyPr/>
                    <a:lstStyle/>
                    <a:p>
                      <a:endParaRPr lang="fr-FR"/>
                    </a:p>
                  </a:txBody>
                  <a:tcPr/>
                </a:tc>
                <a:tc gridSpan="2">
                  <a:txBody>
                    <a:bodyPr/>
                    <a:lstStyle/>
                    <a:p>
                      <a:pPr algn="l" fontAlgn="ctr"/>
                      <a:r>
                        <a:rPr lang="fr-FR" sz="900" b="0" i="0" u="none" strike="noStrike">
                          <a:solidFill>
                            <a:srgbClr val="FF0000"/>
                          </a:solidFill>
                          <a:effectLst/>
                          <a:latin typeface="Verdana" panose="020B0604030504040204" pitchFamily="34" charset="0"/>
                        </a:rPr>
                        <a:t> </a:t>
                      </a:r>
                    </a:p>
                  </a:txBody>
                  <a:tcPr marL="4824" marR="4824" marT="482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hMerge="1">
                  <a:txBody>
                    <a:bodyPr/>
                    <a:lstStyle/>
                    <a:p>
                      <a:endParaRPr lang="fr-FR"/>
                    </a:p>
                  </a:txBody>
                  <a:tcPr/>
                </a:tc>
                <a:tc gridSpan="2">
                  <a:txBody>
                    <a:bodyPr/>
                    <a:lstStyle/>
                    <a:p>
                      <a:pPr algn="l" fontAlgn="ctr"/>
                      <a:r>
                        <a:rPr lang="fr-FR" sz="900" b="0" i="0" u="none" strike="noStrike">
                          <a:solidFill>
                            <a:srgbClr val="FF0000"/>
                          </a:solidFill>
                          <a:effectLst/>
                          <a:latin typeface="Verdana" panose="020B0604030504040204" pitchFamily="34" charset="0"/>
                        </a:rPr>
                        <a:t> </a:t>
                      </a:r>
                    </a:p>
                  </a:txBody>
                  <a:tcPr marL="4824" marR="4824" marT="482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hMerge="1">
                  <a:txBody>
                    <a:bodyPr/>
                    <a:lstStyle/>
                    <a:p>
                      <a:endParaRPr lang="fr-FR"/>
                    </a:p>
                  </a:txBody>
                  <a:tcPr/>
                </a:tc>
                <a:tc gridSpan="2">
                  <a:txBody>
                    <a:bodyPr/>
                    <a:lstStyle/>
                    <a:p>
                      <a:pPr algn="l" fontAlgn="ctr"/>
                      <a:r>
                        <a:rPr lang="fr-FR" sz="900" b="0" i="0" u="none" strike="noStrike">
                          <a:solidFill>
                            <a:srgbClr val="FF0000"/>
                          </a:solidFill>
                          <a:effectLst/>
                          <a:latin typeface="Verdana" panose="020B0604030504040204" pitchFamily="34" charset="0"/>
                        </a:rPr>
                        <a:t> </a:t>
                      </a:r>
                    </a:p>
                  </a:txBody>
                  <a:tcPr marL="4824" marR="4824" marT="482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hMerge="1">
                  <a:txBody>
                    <a:bodyPr/>
                    <a:lstStyle/>
                    <a:p>
                      <a:endParaRPr lang="fr-FR"/>
                    </a:p>
                  </a:txBody>
                  <a:tcPr/>
                </a:tc>
                <a:tc gridSpan="2">
                  <a:txBody>
                    <a:bodyPr/>
                    <a:lstStyle/>
                    <a:p>
                      <a:pPr algn="l" fontAlgn="ctr"/>
                      <a:r>
                        <a:rPr lang="fr-FR" sz="900" b="0" i="0" u="none" strike="noStrike">
                          <a:solidFill>
                            <a:srgbClr val="FF0000"/>
                          </a:solidFill>
                          <a:effectLst/>
                          <a:latin typeface="Verdana" panose="020B0604030504040204" pitchFamily="34" charset="0"/>
                        </a:rPr>
                        <a:t> </a:t>
                      </a:r>
                    </a:p>
                  </a:txBody>
                  <a:tcPr marL="4824" marR="4824" marT="482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hMerge="1">
                  <a:txBody>
                    <a:bodyPr/>
                    <a:lstStyle/>
                    <a:p>
                      <a:endParaRPr lang="fr-FR"/>
                    </a:p>
                  </a:txBody>
                  <a:tcPr/>
                </a:tc>
                <a:tc gridSpan="2">
                  <a:txBody>
                    <a:bodyPr/>
                    <a:lstStyle/>
                    <a:p>
                      <a:pPr algn="l" fontAlgn="ctr"/>
                      <a:r>
                        <a:rPr lang="fr-FR" sz="900" b="0" i="0" u="none" strike="noStrike">
                          <a:solidFill>
                            <a:srgbClr val="FF0000"/>
                          </a:solidFill>
                          <a:effectLst/>
                          <a:latin typeface="Verdana" panose="020B0604030504040204" pitchFamily="34" charset="0"/>
                        </a:rPr>
                        <a:t> </a:t>
                      </a:r>
                    </a:p>
                  </a:txBody>
                  <a:tcPr marL="4824" marR="4824" marT="482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hMerge="1">
                  <a:txBody>
                    <a:bodyPr/>
                    <a:lstStyle/>
                    <a:p>
                      <a:endParaRPr lang="fr-FR"/>
                    </a:p>
                  </a:txBody>
                  <a:tcPr/>
                </a:tc>
                <a:tc gridSpan="2">
                  <a:txBody>
                    <a:bodyPr/>
                    <a:lstStyle/>
                    <a:p>
                      <a:pPr algn="l" fontAlgn="ctr"/>
                      <a:r>
                        <a:rPr lang="fr-FR" sz="900" b="0" i="0" u="none" strike="noStrike">
                          <a:solidFill>
                            <a:srgbClr val="FF0000"/>
                          </a:solidFill>
                          <a:effectLst/>
                          <a:latin typeface="Verdana" panose="020B0604030504040204" pitchFamily="34" charset="0"/>
                        </a:rPr>
                        <a:t> </a:t>
                      </a:r>
                    </a:p>
                  </a:txBody>
                  <a:tcPr marL="4824" marR="4824" marT="482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hMerge="1">
                  <a:txBody>
                    <a:bodyPr/>
                    <a:lstStyle/>
                    <a:p>
                      <a:endParaRPr lang="fr-FR"/>
                    </a:p>
                  </a:txBody>
                  <a:tcPr/>
                </a:tc>
                <a:tc gridSpan="2">
                  <a:txBody>
                    <a:bodyPr/>
                    <a:lstStyle/>
                    <a:p>
                      <a:pPr algn="l" fontAlgn="ctr"/>
                      <a:r>
                        <a:rPr lang="fr-FR" sz="900" b="0" i="0" u="none" strike="noStrike">
                          <a:solidFill>
                            <a:srgbClr val="FF0000"/>
                          </a:solidFill>
                          <a:effectLst/>
                          <a:latin typeface="Verdana" panose="020B0604030504040204" pitchFamily="34" charset="0"/>
                        </a:rPr>
                        <a:t> </a:t>
                      </a:r>
                    </a:p>
                  </a:txBody>
                  <a:tcPr marL="4824" marR="4824" marT="482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hMerge="1">
                  <a:txBody>
                    <a:bodyPr/>
                    <a:lstStyle/>
                    <a:p>
                      <a:endParaRPr lang="fr-FR"/>
                    </a:p>
                  </a:txBody>
                  <a:tcPr/>
                </a:tc>
                <a:extLst>
                  <a:ext uri="{0D108BD9-81ED-4DB2-BD59-A6C34878D82A}">
                    <a16:rowId xmlns:a16="http://schemas.microsoft.com/office/drawing/2014/main" val="266141406"/>
                  </a:ext>
                </a:extLst>
              </a:tr>
              <a:tr h="904608">
                <a:tc>
                  <a:txBody>
                    <a:bodyPr/>
                    <a:lstStyle/>
                    <a:p>
                      <a:pPr algn="ctr" fontAlgn="ctr"/>
                      <a:r>
                        <a:rPr lang="fr-FR" sz="1100" b="1" i="0" u="none" strike="noStrike">
                          <a:effectLst/>
                          <a:latin typeface="Verdana" panose="020B0604030504040204" pitchFamily="34" charset="0"/>
                        </a:rPr>
                        <a:t>P18</a:t>
                      </a:r>
                    </a:p>
                  </a:txBody>
                  <a:tcPr marL="4824" marR="4824" marT="482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BEAFA"/>
                    </a:solidFill>
                  </a:tcPr>
                </a:tc>
                <a:tc>
                  <a:txBody>
                    <a:bodyPr/>
                    <a:lstStyle/>
                    <a:p>
                      <a:pPr algn="l" fontAlgn="ctr"/>
                      <a:r>
                        <a:rPr lang="fr-FR" sz="1200" b="1" i="0" u="none" strike="noStrike" dirty="0">
                          <a:effectLst/>
                          <a:latin typeface="Verdana" panose="020B0604030504040204" pitchFamily="34" charset="0"/>
                        </a:rPr>
                        <a:t>Création de corps libres et résilients en danse et en slam – Invention du local par de nouvelles écritures performatives en Tunisie</a:t>
                      </a:r>
                    </a:p>
                  </a:txBody>
                  <a:tcPr marL="4824" marR="4824" marT="482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BEAFA"/>
                    </a:solidFill>
                  </a:tcPr>
                </a:tc>
                <a:tc>
                  <a:txBody>
                    <a:bodyPr/>
                    <a:lstStyle/>
                    <a:p>
                      <a:pPr algn="l" fontAlgn="ctr"/>
                      <a:r>
                        <a:rPr lang="fr-FR" sz="900" b="0" i="0" u="none" strike="noStrike">
                          <a:solidFill>
                            <a:srgbClr val="FF0000"/>
                          </a:solidFill>
                          <a:effectLst/>
                          <a:latin typeface="Verdana" panose="020B0604030504040204" pitchFamily="34" charset="0"/>
                        </a:rPr>
                        <a:t> </a:t>
                      </a:r>
                    </a:p>
                  </a:txBody>
                  <a:tcPr marL="4824" marR="4824" marT="482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gridSpan="2">
                  <a:txBody>
                    <a:bodyPr/>
                    <a:lstStyle/>
                    <a:p>
                      <a:pPr algn="l" fontAlgn="ctr"/>
                      <a:r>
                        <a:rPr lang="fr-FR" sz="900" b="0" i="0" u="none" strike="noStrike">
                          <a:solidFill>
                            <a:srgbClr val="FF0000"/>
                          </a:solidFill>
                          <a:effectLst/>
                          <a:latin typeface="Verdana" panose="020B0604030504040204" pitchFamily="34" charset="0"/>
                        </a:rPr>
                        <a:t> </a:t>
                      </a:r>
                    </a:p>
                  </a:txBody>
                  <a:tcPr marL="4824" marR="4824" marT="482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hMerge="1">
                  <a:txBody>
                    <a:bodyPr/>
                    <a:lstStyle/>
                    <a:p>
                      <a:endParaRPr lang="fr-FR"/>
                    </a:p>
                  </a:txBody>
                  <a:tcPr/>
                </a:tc>
                <a:tc gridSpan="2">
                  <a:txBody>
                    <a:bodyPr/>
                    <a:lstStyle/>
                    <a:p>
                      <a:pPr algn="l" fontAlgn="ctr"/>
                      <a:r>
                        <a:rPr lang="fr-FR" sz="900" b="0" i="0" u="none" strike="noStrike">
                          <a:solidFill>
                            <a:srgbClr val="FF0000"/>
                          </a:solidFill>
                          <a:effectLst/>
                          <a:latin typeface="Verdana" panose="020B0604030504040204" pitchFamily="34" charset="0"/>
                        </a:rPr>
                        <a:t> </a:t>
                      </a:r>
                    </a:p>
                  </a:txBody>
                  <a:tcPr marL="4824" marR="4824" marT="482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hMerge="1">
                  <a:txBody>
                    <a:bodyPr/>
                    <a:lstStyle/>
                    <a:p>
                      <a:endParaRPr lang="fr-FR"/>
                    </a:p>
                  </a:txBody>
                  <a:tcPr/>
                </a:tc>
                <a:tc gridSpan="2">
                  <a:txBody>
                    <a:bodyPr/>
                    <a:lstStyle/>
                    <a:p>
                      <a:pPr algn="l" fontAlgn="ctr"/>
                      <a:r>
                        <a:rPr lang="fr-FR" sz="900" b="0" i="0" u="none" strike="noStrike">
                          <a:solidFill>
                            <a:srgbClr val="FF0000"/>
                          </a:solidFill>
                          <a:effectLst/>
                          <a:latin typeface="Verdana" panose="020B0604030504040204" pitchFamily="34" charset="0"/>
                        </a:rPr>
                        <a:t> </a:t>
                      </a:r>
                    </a:p>
                  </a:txBody>
                  <a:tcPr marL="4824" marR="4824" marT="482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hMerge="1">
                  <a:txBody>
                    <a:bodyPr/>
                    <a:lstStyle/>
                    <a:p>
                      <a:endParaRPr lang="fr-FR"/>
                    </a:p>
                  </a:txBody>
                  <a:tcPr/>
                </a:tc>
                <a:tc gridSpan="2">
                  <a:txBody>
                    <a:bodyPr/>
                    <a:lstStyle/>
                    <a:p>
                      <a:pPr algn="l" fontAlgn="ctr"/>
                      <a:r>
                        <a:rPr lang="fr-FR" sz="900" b="0" i="0" u="none" strike="noStrike">
                          <a:solidFill>
                            <a:srgbClr val="FF0000"/>
                          </a:solidFill>
                          <a:effectLst/>
                          <a:latin typeface="Verdana" panose="020B0604030504040204" pitchFamily="34" charset="0"/>
                        </a:rPr>
                        <a:t> </a:t>
                      </a:r>
                    </a:p>
                  </a:txBody>
                  <a:tcPr marL="4824" marR="4824" marT="482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hMerge="1">
                  <a:txBody>
                    <a:bodyPr/>
                    <a:lstStyle/>
                    <a:p>
                      <a:endParaRPr lang="fr-FR"/>
                    </a:p>
                  </a:txBody>
                  <a:tcPr/>
                </a:tc>
                <a:tc gridSpan="2">
                  <a:txBody>
                    <a:bodyPr/>
                    <a:lstStyle/>
                    <a:p>
                      <a:pPr algn="ctr" fontAlgn="ctr"/>
                      <a:r>
                        <a:rPr lang="fr-FR" sz="900" b="1" i="0" u="none" strike="noStrike">
                          <a:solidFill>
                            <a:srgbClr val="000000"/>
                          </a:solidFill>
                          <a:effectLst/>
                          <a:latin typeface="Verdana" panose="020B0604030504040204" pitchFamily="34" charset="0"/>
                        </a:rPr>
                        <a:t> </a:t>
                      </a:r>
                    </a:p>
                  </a:txBody>
                  <a:tcPr marL="4824" marR="4824" marT="482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hMerge="1">
                  <a:txBody>
                    <a:bodyPr/>
                    <a:lstStyle/>
                    <a:p>
                      <a:endParaRPr lang="fr-FR"/>
                    </a:p>
                  </a:txBody>
                  <a:tcPr/>
                </a:tc>
                <a:tc gridSpan="2">
                  <a:txBody>
                    <a:bodyPr/>
                    <a:lstStyle/>
                    <a:p>
                      <a:pPr algn="l" fontAlgn="ctr"/>
                      <a:r>
                        <a:rPr lang="fr-FR" sz="900" b="0" i="0" u="none" strike="noStrike">
                          <a:solidFill>
                            <a:srgbClr val="FF0000"/>
                          </a:solidFill>
                          <a:effectLst/>
                          <a:latin typeface="Verdana" panose="020B0604030504040204" pitchFamily="34" charset="0"/>
                        </a:rPr>
                        <a:t> </a:t>
                      </a:r>
                    </a:p>
                  </a:txBody>
                  <a:tcPr marL="4824" marR="4824" marT="482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hMerge="1">
                  <a:txBody>
                    <a:bodyPr/>
                    <a:lstStyle/>
                    <a:p>
                      <a:endParaRPr lang="fr-FR"/>
                    </a:p>
                  </a:txBody>
                  <a:tcPr/>
                </a:tc>
                <a:tc gridSpan="2">
                  <a:txBody>
                    <a:bodyPr/>
                    <a:lstStyle/>
                    <a:p>
                      <a:pPr algn="l" fontAlgn="ctr"/>
                      <a:r>
                        <a:rPr lang="fr-FR" sz="900" b="1" i="0" u="none" strike="noStrike">
                          <a:solidFill>
                            <a:srgbClr val="000000"/>
                          </a:solidFill>
                          <a:effectLst/>
                          <a:latin typeface="Verdana" panose="020B0604030504040204" pitchFamily="34" charset="0"/>
                        </a:rPr>
                        <a:t> </a:t>
                      </a:r>
                    </a:p>
                  </a:txBody>
                  <a:tcPr marL="4824" marR="4824" marT="482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hMerge="1">
                  <a:txBody>
                    <a:bodyPr/>
                    <a:lstStyle/>
                    <a:p>
                      <a:endParaRPr lang="fr-FR"/>
                    </a:p>
                  </a:txBody>
                  <a:tcPr/>
                </a:tc>
                <a:tc gridSpan="2">
                  <a:txBody>
                    <a:bodyPr/>
                    <a:lstStyle/>
                    <a:p>
                      <a:pPr algn="l" fontAlgn="ctr"/>
                      <a:r>
                        <a:rPr lang="fr-FR" sz="900" b="0" i="0" u="none" strike="noStrike">
                          <a:solidFill>
                            <a:srgbClr val="FF0000"/>
                          </a:solidFill>
                          <a:effectLst/>
                          <a:latin typeface="Verdana" panose="020B0604030504040204" pitchFamily="34" charset="0"/>
                        </a:rPr>
                        <a:t> </a:t>
                      </a:r>
                    </a:p>
                  </a:txBody>
                  <a:tcPr marL="4824" marR="4824" marT="482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hMerge="1">
                  <a:txBody>
                    <a:bodyPr/>
                    <a:lstStyle/>
                    <a:p>
                      <a:endParaRPr lang="fr-FR"/>
                    </a:p>
                  </a:txBody>
                  <a:tcPr/>
                </a:tc>
                <a:tc gridSpan="2">
                  <a:txBody>
                    <a:bodyPr/>
                    <a:lstStyle/>
                    <a:p>
                      <a:pPr algn="l" fontAlgn="ctr"/>
                      <a:r>
                        <a:rPr lang="fr-FR" sz="900" b="1" i="0" u="none" strike="noStrike">
                          <a:solidFill>
                            <a:srgbClr val="000000"/>
                          </a:solidFill>
                          <a:effectLst/>
                          <a:latin typeface="Verdana" panose="020B0604030504040204" pitchFamily="34" charset="0"/>
                        </a:rPr>
                        <a:t> </a:t>
                      </a:r>
                    </a:p>
                  </a:txBody>
                  <a:tcPr marL="4824" marR="4824" marT="482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hMerge="1">
                  <a:txBody>
                    <a:bodyPr/>
                    <a:lstStyle/>
                    <a:p>
                      <a:endParaRPr lang="fr-FR"/>
                    </a:p>
                  </a:txBody>
                  <a:tcPr/>
                </a:tc>
                <a:tc gridSpan="2">
                  <a:txBody>
                    <a:bodyPr/>
                    <a:lstStyle/>
                    <a:p>
                      <a:pPr algn="l" fontAlgn="ctr"/>
                      <a:r>
                        <a:rPr lang="fr-FR" sz="900" b="0" i="0" u="none" strike="noStrike">
                          <a:solidFill>
                            <a:srgbClr val="FF0000"/>
                          </a:solidFill>
                          <a:effectLst/>
                          <a:latin typeface="Verdana" panose="020B0604030504040204" pitchFamily="34" charset="0"/>
                        </a:rPr>
                        <a:t> </a:t>
                      </a:r>
                    </a:p>
                  </a:txBody>
                  <a:tcPr marL="4824" marR="4824" marT="482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hMerge="1">
                  <a:txBody>
                    <a:bodyPr/>
                    <a:lstStyle/>
                    <a:p>
                      <a:endParaRPr lang="fr-FR"/>
                    </a:p>
                  </a:txBody>
                  <a:tcPr/>
                </a:tc>
                <a:tc gridSpan="2">
                  <a:txBody>
                    <a:bodyPr/>
                    <a:lstStyle/>
                    <a:p>
                      <a:pPr algn="l" fontAlgn="ctr"/>
                      <a:r>
                        <a:rPr lang="fr-FR" sz="900" b="0" i="0" u="none" strike="noStrike">
                          <a:solidFill>
                            <a:srgbClr val="FF0000"/>
                          </a:solidFill>
                          <a:effectLst/>
                          <a:latin typeface="Verdana" panose="020B0604030504040204" pitchFamily="34" charset="0"/>
                        </a:rPr>
                        <a:t> </a:t>
                      </a:r>
                    </a:p>
                  </a:txBody>
                  <a:tcPr marL="4824" marR="4824" marT="482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hMerge="1">
                  <a:txBody>
                    <a:bodyPr/>
                    <a:lstStyle/>
                    <a:p>
                      <a:endParaRPr lang="fr-FR"/>
                    </a:p>
                  </a:txBody>
                  <a:tcPr/>
                </a:tc>
                <a:extLst>
                  <a:ext uri="{0D108BD9-81ED-4DB2-BD59-A6C34878D82A}">
                    <a16:rowId xmlns:a16="http://schemas.microsoft.com/office/drawing/2014/main" val="3981584218"/>
                  </a:ext>
                </a:extLst>
              </a:tr>
              <a:tr h="656769">
                <a:tc>
                  <a:txBody>
                    <a:bodyPr/>
                    <a:lstStyle/>
                    <a:p>
                      <a:pPr algn="ctr" fontAlgn="ctr"/>
                      <a:r>
                        <a:rPr lang="fr-FR" sz="1100" b="1" i="0" u="none" strike="noStrike" dirty="0">
                          <a:effectLst/>
                          <a:latin typeface="Verdana" panose="020B0604030504040204" pitchFamily="34" charset="0"/>
                        </a:rPr>
                        <a:t>P19</a:t>
                      </a:r>
                    </a:p>
                  </a:txBody>
                  <a:tcPr marL="4824" marR="4824" marT="482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BEAFA"/>
                    </a:solidFill>
                  </a:tcPr>
                </a:tc>
                <a:tc>
                  <a:txBody>
                    <a:bodyPr/>
                    <a:lstStyle/>
                    <a:p>
                      <a:pPr algn="l" fontAlgn="ctr"/>
                      <a:r>
                        <a:rPr lang="fr-FR" sz="1200" b="1" i="0" u="none" strike="noStrike" dirty="0">
                          <a:effectLst/>
                          <a:latin typeface="Verdana" panose="020B0604030504040204" pitchFamily="34" charset="0"/>
                        </a:rPr>
                        <a:t>Jeunes tunisiens en Belgique : l’art entre mouvements et révolutions</a:t>
                      </a:r>
                    </a:p>
                  </a:txBody>
                  <a:tcPr marL="4824" marR="4824" marT="482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BEAFA"/>
                    </a:solidFill>
                  </a:tcPr>
                </a:tc>
                <a:tc>
                  <a:txBody>
                    <a:bodyPr/>
                    <a:lstStyle/>
                    <a:p>
                      <a:pPr algn="l" fontAlgn="ctr"/>
                      <a:r>
                        <a:rPr lang="fr-FR" sz="900" b="0" i="0" u="none" strike="noStrike">
                          <a:solidFill>
                            <a:srgbClr val="FF0000"/>
                          </a:solidFill>
                          <a:effectLst/>
                          <a:latin typeface="Verdana" panose="020B0604030504040204" pitchFamily="34" charset="0"/>
                        </a:rPr>
                        <a:t> </a:t>
                      </a:r>
                    </a:p>
                  </a:txBody>
                  <a:tcPr marL="4824" marR="4824" marT="482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fr-FR" sz="900" b="0" i="0" u="none" strike="noStrike">
                          <a:solidFill>
                            <a:srgbClr val="FF0000"/>
                          </a:solidFill>
                          <a:effectLst/>
                          <a:latin typeface="Verdana" panose="020B0604030504040204" pitchFamily="34" charset="0"/>
                        </a:rPr>
                        <a:t> </a:t>
                      </a:r>
                    </a:p>
                  </a:txBody>
                  <a:tcPr marL="4824" marR="4824" marT="4824"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fr-FR" sz="900" b="0" i="0" u="none" strike="noStrike">
                          <a:solidFill>
                            <a:srgbClr val="FF0000"/>
                          </a:solidFill>
                          <a:effectLst/>
                          <a:latin typeface="Verdana" panose="020B0604030504040204" pitchFamily="34" charset="0"/>
                        </a:rPr>
                        <a:t> </a:t>
                      </a:r>
                    </a:p>
                  </a:txBody>
                  <a:tcPr marL="4824" marR="4824" marT="4824"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fr-FR" sz="900" b="0" i="0" u="none" strike="noStrike">
                          <a:solidFill>
                            <a:srgbClr val="FF0000"/>
                          </a:solidFill>
                          <a:effectLst/>
                          <a:latin typeface="Verdana" panose="020B0604030504040204" pitchFamily="34" charset="0"/>
                        </a:rPr>
                        <a:t> </a:t>
                      </a:r>
                    </a:p>
                  </a:txBody>
                  <a:tcPr marL="4824" marR="4824" marT="4824"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fr-FR" sz="900" b="0" i="0" u="none" strike="noStrike">
                          <a:solidFill>
                            <a:srgbClr val="FF0000"/>
                          </a:solidFill>
                          <a:effectLst/>
                          <a:latin typeface="Verdana" panose="020B0604030504040204" pitchFamily="34" charset="0"/>
                        </a:rPr>
                        <a:t> </a:t>
                      </a:r>
                    </a:p>
                  </a:txBody>
                  <a:tcPr marL="4824" marR="4824" marT="4824"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fr-FR" sz="900" b="0" i="0" u="none" strike="noStrike">
                          <a:solidFill>
                            <a:srgbClr val="FF0000"/>
                          </a:solidFill>
                          <a:effectLst/>
                          <a:latin typeface="Verdana" panose="020B0604030504040204" pitchFamily="34" charset="0"/>
                        </a:rPr>
                        <a:t> </a:t>
                      </a:r>
                    </a:p>
                  </a:txBody>
                  <a:tcPr marL="4824" marR="4824" marT="4824"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fr-FR" sz="900" b="0" i="0" u="none" strike="noStrike">
                          <a:solidFill>
                            <a:srgbClr val="FF0000"/>
                          </a:solidFill>
                          <a:effectLst/>
                          <a:latin typeface="Verdana" panose="020B0604030504040204" pitchFamily="34" charset="0"/>
                        </a:rPr>
                        <a:t> </a:t>
                      </a:r>
                    </a:p>
                  </a:txBody>
                  <a:tcPr marL="4824" marR="4824" marT="4824"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fr-FR" sz="900" b="0" i="0" u="none" strike="noStrike">
                          <a:solidFill>
                            <a:srgbClr val="FF0000"/>
                          </a:solidFill>
                          <a:effectLst/>
                          <a:latin typeface="Verdana" panose="020B0604030504040204" pitchFamily="34" charset="0"/>
                        </a:rPr>
                        <a:t> </a:t>
                      </a:r>
                    </a:p>
                  </a:txBody>
                  <a:tcPr marL="4824" marR="4824" marT="4824"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fr-FR" sz="900" b="0" i="0" u="none" strike="noStrike">
                          <a:solidFill>
                            <a:srgbClr val="FF0000"/>
                          </a:solidFill>
                          <a:effectLst/>
                          <a:latin typeface="Verdana" panose="020B0604030504040204" pitchFamily="34" charset="0"/>
                        </a:rPr>
                        <a:t> </a:t>
                      </a:r>
                    </a:p>
                  </a:txBody>
                  <a:tcPr marL="4824" marR="4824" marT="4824"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fr-FR" sz="900" b="1" i="0" u="none" strike="noStrike">
                          <a:solidFill>
                            <a:srgbClr val="000000"/>
                          </a:solidFill>
                          <a:effectLst/>
                          <a:latin typeface="Verdana" panose="020B0604030504040204" pitchFamily="34" charset="0"/>
                        </a:rPr>
                        <a:t> </a:t>
                      </a:r>
                    </a:p>
                  </a:txBody>
                  <a:tcPr marL="4824" marR="4824" marT="4824"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fr-FR" sz="900" b="1" i="0" u="none" strike="noStrike">
                          <a:solidFill>
                            <a:srgbClr val="000000"/>
                          </a:solidFill>
                          <a:effectLst/>
                          <a:latin typeface="Verdana" panose="020B0604030504040204" pitchFamily="34" charset="0"/>
                        </a:rPr>
                        <a:t> </a:t>
                      </a:r>
                    </a:p>
                  </a:txBody>
                  <a:tcPr marL="4824" marR="4824" marT="4824"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fr-FR" sz="900" b="0" i="0" u="none" strike="noStrike">
                          <a:solidFill>
                            <a:srgbClr val="FF0000"/>
                          </a:solidFill>
                          <a:effectLst/>
                          <a:latin typeface="Verdana" panose="020B0604030504040204" pitchFamily="34" charset="0"/>
                        </a:rPr>
                        <a:t> </a:t>
                      </a:r>
                    </a:p>
                  </a:txBody>
                  <a:tcPr marL="4824" marR="4824" marT="4824"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l" fontAlgn="ctr"/>
                      <a:r>
                        <a:rPr lang="fr-FR" sz="900" b="0" i="0" u="none" strike="noStrike">
                          <a:solidFill>
                            <a:srgbClr val="FF0000"/>
                          </a:solidFill>
                          <a:effectLst/>
                          <a:latin typeface="Verdana" panose="020B0604030504040204" pitchFamily="34" charset="0"/>
                        </a:rPr>
                        <a:t> </a:t>
                      </a:r>
                    </a:p>
                  </a:txBody>
                  <a:tcPr marL="4824" marR="4824" marT="4824"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l" fontAlgn="ctr"/>
                      <a:r>
                        <a:rPr lang="fr-FR" sz="900" b="1" i="0" u="none" strike="noStrike">
                          <a:solidFill>
                            <a:srgbClr val="000000"/>
                          </a:solidFill>
                          <a:effectLst/>
                          <a:latin typeface="Verdana" panose="020B0604030504040204" pitchFamily="34" charset="0"/>
                        </a:rPr>
                        <a:t> </a:t>
                      </a:r>
                    </a:p>
                  </a:txBody>
                  <a:tcPr marL="4824" marR="4824" marT="4824"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l" fontAlgn="ctr"/>
                      <a:r>
                        <a:rPr lang="fr-FR" sz="900" b="1" i="0" u="none" strike="noStrike">
                          <a:solidFill>
                            <a:srgbClr val="000000"/>
                          </a:solidFill>
                          <a:effectLst/>
                          <a:latin typeface="Verdana" panose="020B0604030504040204" pitchFamily="34" charset="0"/>
                        </a:rPr>
                        <a:t> </a:t>
                      </a:r>
                    </a:p>
                  </a:txBody>
                  <a:tcPr marL="4824" marR="4824" marT="4824"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l" fontAlgn="ctr"/>
                      <a:r>
                        <a:rPr lang="fr-FR" sz="900" b="0" i="0" u="none" strike="noStrike">
                          <a:solidFill>
                            <a:srgbClr val="FF0000"/>
                          </a:solidFill>
                          <a:effectLst/>
                          <a:latin typeface="Verdana" panose="020B0604030504040204" pitchFamily="34" charset="0"/>
                        </a:rPr>
                        <a:t> </a:t>
                      </a:r>
                    </a:p>
                  </a:txBody>
                  <a:tcPr marL="4824" marR="4824" marT="4824"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l" fontAlgn="ctr"/>
                      <a:r>
                        <a:rPr lang="fr-FR" sz="900" b="0" i="0" u="none" strike="noStrike">
                          <a:solidFill>
                            <a:srgbClr val="FF0000"/>
                          </a:solidFill>
                          <a:effectLst/>
                          <a:latin typeface="Verdana" panose="020B0604030504040204" pitchFamily="34" charset="0"/>
                        </a:rPr>
                        <a:t> </a:t>
                      </a:r>
                    </a:p>
                  </a:txBody>
                  <a:tcPr marL="4824" marR="4824" marT="4824"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l" fontAlgn="ctr"/>
                      <a:r>
                        <a:rPr lang="fr-FR" sz="900" b="1" i="0" u="none" strike="noStrike">
                          <a:solidFill>
                            <a:srgbClr val="000000"/>
                          </a:solidFill>
                          <a:effectLst/>
                          <a:latin typeface="Verdana" panose="020B0604030504040204" pitchFamily="34" charset="0"/>
                        </a:rPr>
                        <a:t> </a:t>
                      </a:r>
                    </a:p>
                  </a:txBody>
                  <a:tcPr marL="4824" marR="4824" marT="4824"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l" fontAlgn="ctr"/>
                      <a:r>
                        <a:rPr lang="fr-FR" sz="900" b="1" i="0" u="none" strike="noStrike">
                          <a:solidFill>
                            <a:srgbClr val="000000"/>
                          </a:solidFill>
                          <a:effectLst/>
                          <a:latin typeface="Verdana" panose="020B0604030504040204" pitchFamily="34" charset="0"/>
                        </a:rPr>
                        <a:t> </a:t>
                      </a:r>
                    </a:p>
                  </a:txBody>
                  <a:tcPr marL="4824" marR="4824" marT="4824"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l" fontAlgn="ctr"/>
                      <a:r>
                        <a:rPr lang="fr-FR" sz="900" b="0" i="0" u="none" strike="noStrike">
                          <a:solidFill>
                            <a:srgbClr val="FF0000"/>
                          </a:solidFill>
                          <a:effectLst/>
                          <a:latin typeface="Verdana" panose="020B0604030504040204" pitchFamily="34" charset="0"/>
                        </a:rPr>
                        <a:t> </a:t>
                      </a:r>
                    </a:p>
                  </a:txBody>
                  <a:tcPr marL="4824" marR="4824" marT="4824"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l" fontAlgn="ctr"/>
                      <a:r>
                        <a:rPr lang="fr-FR" sz="900" b="0" i="0" u="none" strike="noStrike">
                          <a:solidFill>
                            <a:srgbClr val="FF0000"/>
                          </a:solidFill>
                          <a:effectLst/>
                          <a:latin typeface="Verdana" panose="020B0604030504040204" pitchFamily="34" charset="0"/>
                        </a:rPr>
                        <a:t> </a:t>
                      </a:r>
                    </a:p>
                  </a:txBody>
                  <a:tcPr marL="4824" marR="4824" marT="4824"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l" fontAlgn="ctr"/>
                      <a:r>
                        <a:rPr lang="fr-FR" sz="900" b="0" i="0" u="none" strike="noStrike">
                          <a:solidFill>
                            <a:srgbClr val="FF0000"/>
                          </a:solidFill>
                          <a:effectLst/>
                          <a:latin typeface="Verdana" panose="020B0604030504040204" pitchFamily="34" charset="0"/>
                        </a:rPr>
                        <a:t> </a:t>
                      </a:r>
                    </a:p>
                  </a:txBody>
                  <a:tcPr marL="4824" marR="4824" marT="4824"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l" fontAlgn="ctr"/>
                      <a:r>
                        <a:rPr lang="fr-FR" sz="900" b="0" i="0" u="none" strike="noStrike">
                          <a:solidFill>
                            <a:srgbClr val="FF0000"/>
                          </a:solidFill>
                          <a:effectLst/>
                          <a:latin typeface="Verdana" panose="020B0604030504040204" pitchFamily="34" charset="0"/>
                        </a:rPr>
                        <a:t> </a:t>
                      </a:r>
                    </a:p>
                  </a:txBody>
                  <a:tcPr marL="4824" marR="4824" marT="4824"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extLst>
                  <a:ext uri="{0D108BD9-81ED-4DB2-BD59-A6C34878D82A}">
                    <a16:rowId xmlns:a16="http://schemas.microsoft.com/office/drawing/2014/main" val="3613426250"/>
                  </a:ext>
                </a:extLst>
              </a:tr>
              <a:tr h="656769">
                <a:tc>
                  <a:txBody>
                    <a:bodyPr/>
                    <a:lstStyle/>
                    <a:p>
                      <a:pPr algn="ctr" fontAlgn="ctr"/>
                      <a:r>
                        <a:rPr lang="fr-FR" sz="1100" b="1" i="0" u="none" strike="noStrike" dirty="0">
                          <a:effectLst/>
                          <a:latin typeface="Verdana" panose="020B0604030504040204" pitchFamily="34" charset="0"/>
                        </a:rPr>
                        <a:t>P20</a:t>
                      </a:r>
                    </a:p>
                  </a:txBody>
                  <a:tcPr marL="4824" marR="4824" marT="482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BEAFA"/>
                    </a:solidFill>
                  </a:tcPr>
                </a:tc>
                <a:tc>
                  <a:txBody>
                    <a:bodyPr/>
                    <a:lstStyle/>
                    <a:p>
                      <a:pPr algn="l" fontAlgn="ctr"/>
                      <a:r>
                        <a:rPr lang="fr-FR" sz="1200" b="1" i="0" u="none" strike="noStrike" dirty="0">
                          <a:effectLst/>
                          <a:latin typeface="Verdana" panose="020B0604030504040204" pitchFamily="34" charset="0"/>
                        </a:rPr>
                        <a:t>Leçons apprises du projet "Tfanen-Tunisie Créative" </a:t>
                      </a:r>
                    </a:p>
                  </a:txBody>
                  <a:tcPr marL="4824" marR="4824" marT="482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BEAFA"/>
                    </a:solidFill>
                  </a:tcPr>
                </a:tc>
                <a:tc>
                  <a:txBody>
                    <a:bodyPr/>
                    <a:lstStyle/>
                    <a:p>
                      <a:pPr algn="l" fontAlgn="ctr"/>
                      <a:r>
                        <a:rPr lang="fr-FR" sz="900" b="0" i="0" u="none" strike="noStrike">
                          <a:solidFill>
                            <a:srgbClr val="FF0000"/>
                          </a:solidFill>
                          <a:effectLst/>
                          <a:latin typeface="Verdana" panose="020B0604030504040204" pitchFamily="34" charset="0"/>
                        </a:rPr>
                        <a:t> </a:t>
                      </a:r>
                    </a:p>
                  </a:txBody>
                  <a:tcPr marL="4824" marR="4824" marT="482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fr-FR" sz="900" b="0" i="0" u="none" strike="noStrike">
                          <a:solidFill>
                            <a:srgbClr val="FF0000"/>
                          </a:solidFill>
                          <a:effectLst/>
                          <a:latin typeface="Verdana" panose="020B0604030504040204" pitchFamily="34" charset="0"/>
                        </a:rPr>
                        <a:t> </a:t>
                      </a:r>
                    </a:p>
                  </a:txBody>
                  <a:tcPr marL="4824" marR="4824" marT="4824"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fr-FR" sz="900" b="0" i="0" u="none" strike="noStrike">
                          <a:solidFill>
                            <a:srgbClr val="FF0000"/>
                          </a:solidFill>
                          <a:effectLst/>
                          <a:latin typeface="Verdana" panose="020B0604030504040204" pitchFamily="34" charset="0"/>
                        </a:rPr>
                        <a:t> </a:t>
                      </a:r>
                    </a:p>
                  </a:txBody>
                  <a:tcPr marL="4824" marR="4824" marT="4824"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gridSpan="2">
                  <a:txBody>
                    <a:bodyPr/>
                    <a:lstStyle/>
                    <a:p>
                      <a:pPr algn="ctr" fontAlgn="ctr"/>
                      <a:r>
                        <a:rPr lang="fr-FR" sz="900" b="0" i="0" u="none" strike="noStrike">
                          <a:solidFill>
                            <a:srgbClr val="FF0000"/>
                          </a:solidFill>
                          <a:effectLst/>
                          <a:latin typeface="Verdana" panose="020B0604030504040204" pitchFamily="34" charset="0"/>
                        </a:rPr>
                        <a:t> </a:t>
                      </a:r>
                    </a:p>
                  </a:txBody>
                  <a:tcPr marL="4824" marR="4824" marT="482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hMerge="1">
                  <a:txBody>
                    <a:bodyPr/>
                    <a:lstStyle/>
                    <a:p>
                      <a:endParaRPr lang="fr-FR"/>
                    </a:p>
                  </a:txBody>
                  <a:tcPr/>
                </a:tc>
                <a:tc>
                  <a:txBody>
                    <a:bodyPr/>
                    <a:lstStyle/>
                    <a:p>
                      <a:pPr algn="l" fontAlgn="ctr"/>
                      <a:r>
                        <a:rPr lang="fr-FR" sz="900" b="0" i="0" u="none" strike="noStrike">
                          <a:solidFill>
                            <a:srgbClr val="FF0000"/>
                          </a:solidFill>
                          <a:effectLst/>
                          <a:latin typeface="Verdana" panose="020B0604030504040204" pitchFamily="34" charset="0"/>
                        </a:rPr>
                        <a:t> </a:t>
                      </a:r>
                    </a:p>
                  </a:txBody>
                  <a:tcPr marL="4824" marR="4824" marT="4824"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l" fontAlgn="ctr"/>
                      <a:r>
                        <a:rPr lang="fr-FR" sz="900" b="0" i="0" u="none" strike="noStrike">
                          <a:solidFill>
                            <a:srgbClr val="FF0000"/>
                          </a:solidFill>
                          <a:effectLst/>
                          <a:latin typeface="Verdana" panose="020B0604030504040204" pitchFamily="34" charset="0"/>
                        </a:rPr>
                        <a:t> </a:t>
                      </a:r>
                    </a:p>
                  </a:txBody>
                  <a:tcPr marL="4824" marR="4824" marT="4824"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l" fontAlgn="ctr"/>
                      <a:r>
                        <a:rPr lang="fr-FR" sz="900" b="0" i="0" u="none" strike="noStrike">
                          <a:solidFill>
                            <a:srgbClr val="FF0000"/>
                          </a:solidFill>
                          <a:effectLst/>
                          <a:latin typeface="Verdana" panose="020B0604030504040204" pitchFamily="34" charset="0"/>
                        </a:rPr>
                        <a:t> </a:t>
                      </a:r>
                    </a:p>
                  </a:txBody>
                  <a:tcPr marL="4824" marR="4824" marT="4824"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l" fontAlgn="ctr"/>
                      <a:r>
                        <a:rPr lang="fr-FR" sz="900" b="0" i="0" u="none" strike="noStrike">
                          <a:solidFill>
                            <a:srgbClr val="FF0000"/>
                          </a:solidFill>
                          <a:effectLst/>
                          <a:latin typeface="Verdana" panose="020B0604030504040204" pitchFamily="34" charset="0"/>
                        </a:rPr>
                        <a:t> </a:t>
                      </a:r>
                    </a:p>
                  </a:txBody>
                  <a:tcPr marL="4824" marR="4824" marT="4824"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ctr" fontAlgn="ctr"/>
                      <a:r>
                        <a:rPr lang="fr-FR" sz="900" b="1" i="0" u="none" strike="noStrike">
                          <a:solidFill>
                            <a:srgbClr val="000000"/>
                          </a:solidFill>
                          <a:effectLst/>
                          <a:latin typeface="Verdana" panose="020B0604030504040204" pitchFamily="34" charset="0"/>
                        </a:rPr>
                        <a:t> </a:t>
                      </a:r>
                    </a:p>
                  </a:txBody>
                  <a:tcPr marL="4824" marR="4824" marT="4824"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ctr" fontAlgn="ctr"/>
                      <a:r>
                        <a:rPr lang="fr-FR" sz="900" b="1" i="0" u="none" strike="noStrike">
                          <a:solidFill>
                            <a:srgbClr val="000000"/>
                          </a:solidFill>
                          <a:effectLst/>
                          <a:latin typeface="Verdana" panose="020B0604030504040204" pitchFamily="34" charset="0"/>
                        </a:rPr>
                        <a:t> </a:t>
                      </a:r>
                    </a:p>
                  </a:txBody>
                  <a:tcPr marL="4824" marR="4824" marT="4824"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l" fontAlgn="ctr"/>
                      <a:r>
                        <a:rPr lang="fr-FR" sz="900" b="0" i="0" u="none" strike="noStrike">
                          <a:solidFill>
                            <a:srgbClr val="FF0000"/>
                          </a:solidFill>
                          <a:effectLst/>
                          <a:latin typeface="Verdana" panose="020B0604030504040204" pitchFamily="34" charset="0"/>
                        </a:rPr>
                        <a:t> </a:t>
                      </a:r>
                    </a:p>
                  </a:txBody>
                  <a:tcPr marL="4824" marR="4824" marT="4824"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l" fontAlgn="ctr"/>
                      <a:r>
                        <a:rPr lang="fr-FR" sz="900" b="0" i="0" u="none" strike="noStrike">
                          <a:solidFill>
                            <a:srgbClr val="FF0000"/>
                          </a:solidFill>
                          <a:effectLst/>
                          <a:latin typeface="Verdana" panose="020B0604030504040204" pitchFamily="34" charset="0"/>
                        </a:rPr>
                        <a:t> </a:t>
                      </a:r>
                    </a:p>
                  </a:txBody>
                  <a:tcPr marL="4824" marR="4824" marT="4824"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l" fontAlgn="ctr"/>
                      <a:r>
                        <a:rPr lang="fr-FR" sz="900" b="1" i="0" u="none" strike="noStrike">
                          <a:solidFill>
                            <a:srgbClr val="000000"/>
                          </a:solidFill>
                          <a:effectLst/>
                          <a:latin typeface="Verdana" panose="020B0604030504040204" pitchFamily="34" charset="0"/>
                        </a:rPr>
                        <a:t> </a:t>
                      </a:r>
                    </a:p>
                  </a:txBody>
                  <a:tcPr marL="4824" marR="4824" marT="4824"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l" fontAlgn="ctr"/>
                      <a:r>
                        <a:rPr lang="fr-FR" sz="900" b="1" i="0" u="none" strike="noStrike">
                          <a:solidFill>
                            <a:srgbClr val="000000"/>
                          </a:solidFill>
                          <a:effectLst/>
                          <a:latin typeface="Verdana" panose="020B0604030504040204" pitchFamily="34" charset="0"/>
                        </a:rPr>
                        <a:t> </a:t>
                      </a:r>
                    </a:p>
                  </a:txBody>
                  <a:tcPr marL="4824" marR="4824" marT="4824"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l" fontAlgn="ctr"/>
                      <a:r>
                        <a:rPr lang="fr-FR" sz="900" b="0" i="0" u="none" strike="noStrike">
                          <a:solidFill>
                            <a:srgbClr val="FF0000"/>
                          </a:solidFill>
                          <a:effectLst/>
                          <a:latin typeface="Verdana" panose="020B0604030504040204" pitchFamily="34" charset="0"/>
                        </a:rPr>
                        <a:t> </a:t>
                      </a:r>
                    </a:p>
                  </a:txBody>
                  <a:tcPr marL="4824" marR="4824" marT="4824"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fr-FR" sz="900" b="0" i="0" u="none" strike="noStrike">
                          <a:solidFill>
                            <a:srgbClr val="FF0000"/>
                          </a:solidFill>
                          <a:effectLst/>
                          <a:latin typeface="Verdana" panose="020B0604030504040204" pitchFamily="34" charset="0"/>
                        </a:rPr>
                        <a:t> </a:t>
                      </a:r>
                    </a:p>
                  </a:txBody>
                  <a:tcPr marL="4824" marR="4824" marT="4824"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fr-FR" sz="900" b="1" i="0" u="none" strike="noStrike">
                          <a:solidFill>
                            <a:srgbClr val="000000"/>
                          </a:solidFill>
                          <a:effectLst/>
                          <a:latin typeface="Verdana" panose="020B0604030504040204" pitchFamily="34" charset="0"/>
                        </a:rPr>
                        <a:t> </a:t>
                      </a:r>
                    </a:p>
                  </a:txBody>
                  <a:tcPr marL="4824" marR="4824" marT="4824"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fr-FR" sz="900" b="1" i="0" u="none" strike="noStrike">
                          <a:solidFill>
                            <a:srgbClr val="000000"/>
                          </a:solidFill>
                          <a:effectLst/>
                          <a:latin typeface="Verdana" panose="020B0604030504040204" pitchFamily="34" charset="0"/>
                        </a:rPr>
                        <a:t> </a:t>
                      </a:r>
                    </a:p>
                  </a:txBody>
                  <a:tcPr marL="4824" marR="4824" marT="4824"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fr-FR" sz="900" b="0" i="0" u="none" strike="noStrike">
                          <a:solidFill>
                            <a:srgbClr val="FF0000"/>
                          </a:solidFill>
                          <a:effectLst/>
                          <a:latin typeface="Verdana" panose="020B0604030504040204" pitchFamily="34" charset="0"/>
                        </a:rPr>
                        <a:t> </a:t>
                      </a:r>
                    </a:p>
                  </a:txBody>
                  <a:tcPr marL="4824" marR="4824" marT="4824"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fr-FR" sz="900" b="0" i="0" u="none" strike="noStrike">
                          <a:solidFill>
                            <a:srgbClr val="FF0000"/>
                          </a:solidFill>
                          <a:effectLst/>
                          <a:latin typeface="Verdana" panose="020B0604030504040204" pitchFamily="34" charset="0"/>
                        </a:rPr>
                        <a:t> </a:t>
                      </a:r>
                    </a:p>
                  </a:txBody>
                  <a:tcPr marL="4824" marR="4824" marT="4824"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fr-FR" sz="900" b="0" i="0" u="none" strike="noStrike">
                          <a:solidFill>
                            <a:srgbClr val="FF0000"/>
                          </a:solidFill>
                          <a:effectLst/>
                          <a:latin typeface="Verdana" panose="020B0604030504040204" pitchFamily="34" charset="0"/>
                        </a:rPr>
                        <a:t> </a:t>
                      </a:r>
                    </a:p>
                  </a:txBody>
                  <a:tcPr marL="4824" marR="4824" marT="4824"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fr-FR" sz="900" b="0" i="0" u="none" strike="noStrike">
                          <a:solidFill>
                            <a:srgbClr val="FF0000"/>
                          </a:solidFill>
                          <a:effectLst/>
                          <a:latin typeface="Verdana" panose="020B0604030504040204" pitchFamily="34" charset="0"/>
                        </a:rPr>
                        <a:t> </a:t>
                      </a:r>
                    </a:p>
                  </a:txBody>
                  <a:tcPr marL="4824" marR="4824" marT="4824"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917828562"/>
                  </a:ext>
                </a:extLst>
              </a:tr>
              <a:tr h="656769">
                <a:tc>
                  <a:txBody>
                    <a:bodyPr/>
                    <a:lstStyle/>
                    <a:p>
                      <a:pPr algn="ctr" fontAlgn="ctr"/>
                      <a:r>
                        <a:rPr lang="fr-FR" sz="1100" b="1" i="0" u="none" strike="noStrike" dirty="0">
                          <a:effectLst/>
                          <a:latin typeface="Verdana" panose="020B0604030504040204" pitchFamily="34" charset="0"/>
                        </a:rPr>
                        <a:t>P21</a:t>
                      </a:r>
                    </a:p>
                  </a:txBody>
                  <a:tcPr marL="4824" marR="4824" marT="482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BEAFA"/>
                    </a:solidFill>
                  </a:tcPr>
                </a:tc>
                <a:tc>
                  <a:txBody>
                    <a:bodyPr/>
                    <a:lstStyle/>
                    <a:p>
                      <a:pPr algn="l" fontAlgn="ctr"/>
                      <a:r>
                        <a:rPr lang="fr-FR" sz="1200" b="1" i="0" u="none" strike="noStrike" dirty="0">
                          <a:effectLst/>
                          <a:latin typeface="Verdana" panose="020B0604030504040204" pitchFamily="34" charset="0"/>
                        </a:rPr>
                        <a:t>Festival Cinemamed de Bruxelles  </a:t>
                      </a:r>
                    </a:p>
                  </a:txBody>
                  <a:tcPr marL="4824" marR="4824" marT="482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BEAFA"/>
                    </a:solidFill>
                  </a:tcPr>
                </a:tc>
                <a:tc>
                  <a:txBody>
                    <a:bodyPr/>
                    <a:lstStyle/>
                    <a:p>
                      <a:pPr algn="l" fontAlgn="ctr"/>
                      <a:r>
                        <a:rPr lang="fr-FR" sz="900" b="1" i="0" u="none" strike="noStrike">
                          <a:effectLst/>
                          <a:latin typeface="Verdana" panose="020B0604030504040204" pitchFamily="34" charset="0"/>
                        </a:rPr>
                        <a:t> </a:t>
                      </a:r>
                    </a:p>
                  </a:txBody>
                  <a:tcPr marL="4824" marR="4824" marT="482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fr-FR" sz="900" b="0" i="0" u="none" strike="noStrike">
                          <a:solidFill>
                            <a:srgbClr val="FF0000"/>
                          </a:solidFill>
                          <a:effectLst/>
                          <a:latin typeface="Verdana" panose="020B0604030504040204" pitchFamily="34" charset="0"/>
                        </a:rPr>
                        <a:t> </a:t>
                      </a:r>
                    </a:p>
                  </a:txBody>
                  <a:tcPr marL="4824" marR="4824" marT="4824"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fr-FR" sz="900" b="0" i="0" u="none" strike="noStrike">
                          <a:solidFill>
                            <a:srgbClr val="FF0000"/>
                          </a:solidFill>
                          <a:effectLst/>
                          <a:latin typeface="Verdana" panose="020B0604030504040204" pitchFamily="34" charset="0"/>
                        </a:rPr>
                        <a:t> </a:t>
                      </a:r>
                    </a:p>
                  </a:txBody>
                  <a:tcPr marL="4824" marR="4824" marT="4824"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fr-FR" sz="900" b="0" i="0" u="none" strike="noStrike">
                          <a:solidFill>
                            <a:srgbClr val="FF0000"/>
                          </a:solidFill>
                          <a:effectLst/>
                          <a:latin typeface="Verdana" panose="020B0604030504040204" pitchFamily="34" charset="0"/>
                        </a:rPr>
                        <a:t> </a:t>
                      </a:r>
                    </a:p>
                  </a:txBody>
                  <a:tcPr marL="4824" marR="4824" marT="4824"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fr-FR" sz="900" b="0" i="0" u="none" strike="noStrike">
                          <a:solidFill>
                            <a:srgbClr val="FF0000"/>
                          </a:solidFill>
                          <a:effectLst/>
                          <a:latin typeface="Verdana" panose="020B0604030504040204" pitchFamily="34" charset="0"/>
                        </a:rPr>
                        <a:t> </a:t>
                      </a:r>
                    </a:p>
                  </a:txBody>
                  <a:tcPr marL="4824" marR="4824" marT="4824"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fr-FR" sz="900" b="0" i="0" u="none" strike="noStrike">
                          <a:solidFill>
                            <a:srgbClr val="FF0000"/>
                          </a:solidFill>
                          <a:effectLst/>
                          <a:latin typeface="Verdana" panose="020B0604030504040204" pitchFamily="34" charset="0"/>
                        </a:rPr>
                        <a:t> </a:t>
                      </a:r>
                    </a:p>
                  </a:txBody>
                  <a:tcPr marL="4824" marR="4824" marT="4824"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fr-FR" sz="900" b="0" i="0" u="none" strike="noStrike">
                          <a:solidFill>
                            <a:srgbClr val="FF0000"/>
                          </a:solidFill>
                          <a:effectLst/>
                          <a:latin typeface="Verdana" panose="020B0604030504040204" pitchFamily="34" charset="0"/>
                        </a:rPr>
                        <a:t> </a:t>
                      </a:r>
                    </a:p>
                  </a:txBody>
                  <a:tcPr marL="4824" marR="4824" marT="4824"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fr-FR" sz="900" b="0" i="0" u="none" strike="noStrike">
                          <a:solidFill>
                            <a:srgbClr val="FF0000"/>
                          </a:solidFill>
                          <a:effectLst/>
                          <a:latin typeface="Verdana" panose="020B0604030504040204" pitchFamily="34" charset="0"/>
                        </a:rPr>
                        <a:t> </a:t>
                      </a:r>
                    </a:p>
                  </a:txBody>
                  <a:tcPr marL="4824" marR="4824" marT="4824"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fr-FR" sz="900" b="0" i="0" u="none" strike="noStrike">
                          <a:solidFill>
                            <a:srgbClr val="FF0000"/>
                          </a:solidFill>
                          <a:effectLst/>
                          <a:latin typeface="Verdana" panose="020B0604030504040204" pitchFamily="34" charset="0"/>
                        </a:rPr>
                        <a:t> </a:t>
                      </a:r>
                    </a:p>
                  </a:txBody>
                  <a:tcPr marL="4824" marR="4824" marT="4824"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fr-FR" sz="900" b="1" i="0" u="none" strike="noStrike">
                          <a:solidFill>
                            <a:srgbClr val="000000"/>
                          </a:solidFill>
                          <a:effectLst/>
                          <a:latin typeface="Verdana" panose="020B0604030504040204" pitchFamily="34" charset="0"/>
                        </a:rPr>
                        <a:t> </a:t>
                      </a:r>
                    </a:p>
                  </a:txBody>
                  <a:tcPr marL="4824" marR="4824" marT="4824"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fr-FR" sz="900" b="1" i="0" u="none" strike="noStrike">
                          <a:solidFill>
                            <a:srgbClr val="000000"/>
                          </a:solidFill>
                          <a:effectLst/>
                          <a:latin typeface="Verdana" panose="020B0604030504040204" pitchFamily="34" charset="0"/>
                        </a:rPr>
                        <a:t> </a:t>
                      </a:r>
                    </a:p>
                  </a:txBody>
                  <a:tcPr marL="4824" marR="4824" marT="4824"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fr-FR" sz="900" b="0" i="0" u="none" strike="noStrike">
                          <a:solidFill>
                            <a:srgbClr val="FF0000"/>
                          </a:solidFill>
                          <a:effectLst/>
                          <a:latin typeface="Verdana" panose="020B0604030504040204" pitchFamily="34" charset="0"/>
                        </a:rPr>
                        <a:t> </a:t>
                      </a:r>
                    </a:p>
                  </a:txBody>
                  <a:tcPr marL="4824" marR="4824" marT="4824"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fr-FR" sz="900" b="0" i="0" u="none" strike="noStrike">
                          <a:solidFill>
                            <a:srgbClr val="FF0000"/>
                          </a:solidFill>
                          <a:effectLst/>
                          <a:latin typeface="Verdana" panose="020B0604030504040204" pitchFamily="34" charset="0"/>
                        </a:rPr>
                        <a:t> </a:t>
                      </a:r>
                    </a:p>
                  </a:txBody>
                  <a:tcPr marL="4824" marR="4824" marT="4824"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fr-FR" sz="900" b="1" i="0" u="none" strike="noStrike">
                          <a:solidFill>
                            <a:srgbClr val="000000"/>
                          </a:solidFill>
                          <a:effectLst/>
                          <a:latin typeface="Verdana" panose="020B0604030504040204" pitchFamily="34" charset="0"/>
                        </a:rPr>
                        <a:t> </a:t>
                      </a:r>
                    </a:p>
                  </a:txBody>
                  <a:tcPr marL="4824" marR="4824" marT="4824"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fr-FR" sz="900" b="1" i="0" u="none" strike="noStrike">
                          <a:solidFill>
                            <a:srgbClr val="000000"/>
                          </a:solidFill>
                          <a:effectLst/>
                          <a:latin typeface="Verdana" panose="020B0604030504040204" pitchFamily="34" charset="0"/>
                        </a:rPr>
                        <a:t> </a:t>
                      </a:r>
                    </a:p>
                  </a:txBody>
                  <a:tcPr marL="4824" marR="4824" marT="4824"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fr-FR" sz="900" b="0" i="0" u="none" strike="noStrike">
                          <a:solidFill>
                            <a:srgbClr val="FF0000"/>
                          </a:solidFill>
                          <a:effectLst/>
                          <a:latin typeface="Verdana" panose="020B0604030504040204" pitchFamily="34" charset="0"/>
                        </a:rPr>
                        <a:t> </a:t>
                      </a:r>
                    </a:p>
                  </a:txBody>
                  <a:tcPr marL="4824" marR="4824" marT="4824"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fr-FR" sz="900" b="0" i="0" u="none" strike="noStrike">
                          <a:solidFill>
                            <a:srgbClr val="FF0000"/>
                          </a:solidFill>
                          <a:effectLst/>
                          <a:latin typeface="Verdana" panose="020B0604030504040204" pitchFamily="34" charset="0"/>
                        </a:rPr>
                        <a:t> </a:t>
                      </a:r>
                    </a:p>
                  </a:txBody>
                  <a:tcPr marL="4824" marR="4824" marT="4824"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fr-FR" sz="900" b="1" i="0" u="none" strike="noStrike">
                          <a:solidFill>
                            <a:srgbClr val="000000"/>
                          </a:solidFill>
                          <a:effectLst/>
                          <a:latin typeface="Verdana" panose="020B0604030504040204" pitchFamily="34" charset="0"/>
                        </a:rPr>
                        <a:t> </a:t>
                      </a:r>
                    </a:p>
                  </a:txBody>
                  <a:tcPr marL="4824" marR="4824" marT="4824"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fr-FR" sz="900" b="1" i="0" u="none" strike="noStrike">
                          <a:solidFill>
                            <a:srgbClr val="000000"/>
                          </a:solidFill>
                          <a:effectLst/>
                          <a:latin typeface="Verdana" panose="020B0604030504040204" pitchFamily="34" charset="0"/>
                        </a:rPr>
                        <a:t> </a:t>
                      </a:r>
                    </a:p>
                  </a:txBody>
                  <a:tcPr marL="4824" marR="4824" marT="4824"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fr-FR" sz="900" b="0" i="0" u="none" strike="noStrike">
                          <a:solidFill>
                            <a:srgbClr val="FF0000"/>
                          </a:solidFill>
                          <a:effectLst/>
                          <a:latin typeface="Verdana" panose="020B0604030504040204" pitchFamily="34" charset="0"/>
                        </a:rPr>
                        <a:t> </a:t>
                      </a:r>
                    </a:p>
                  </a:txBody>
                  <a:tcPr marL="4824" marR="4824" marT="4824"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fr-FR" sz="900" b="0" i="0" u="none" strike="noStrike">
                          <a:solidFill>
                            <a:srgbClr val="FF0000"/>
                          </a:solidFill>
                          <a:effectLst/>
                          <a:latin typeface="Verdana" panose="020B0604030504040204" pitchFamily="34" charset="0"/>
                        </a:rPr>
                        <a:t> </a:t>
                      </a:r>
                    </a:p>
                  </a:txBody>
                  <a:tcPr marL="4824" marR="4824" marT="4824"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fr-FR" sz="900" b="0" i="0" u="none" strike="noStrike">
                          <a:solidFill>
                            <a:srgbClr val="FF0000"/>
                          </a:solidFill>
                          <a:effectLst/>
                          <a:latin typeface="Verdana" panose="020B0604030504040204" pitchFamily="34" charset="0"/>
                        </a:rPr>
                        <a:t> </a:t>
                      </a:r>
                    </a:p>
                  </a:txBody>
                  <a:tcPr marL="4824" marR="4824" marT="4824"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l" fontAlgn="ctr"/>
                      <a:r>
                        <a:rPr lang="fr-FR" sz="900" b="0" i="0" u="none" strike="noStrike">
                          <a:solidFill>
                            <a:srgbClr val="FF0000"/>
                          </a:solidFill>
                          <a:effectLst/>
                          <a:latin typeface="Verdana" panose="020B0604030504040204" pitchFamily="34" charset="0"/>
                        </a:rPr>
                        <a:t> </a:t>
                      </a:r>
                    </a:p>
                  </a:txBody>
                  <a:tcPr marL="4824" marR="4824" marT="4824"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extLst>
                  <a:ext uri="{0D108BD9-81ED-4DB2-BD59-A6C34878D82A}">
                    <a16:rowId xmlns:a16="http://schemas.microsoft.com/office/drawing/2014/main" val="3432353276"/>
                  </a:ext>
                </a:extLst>
              </a:tr>
              <a:tr h="762101">
                <a:tc>
                  <a:txBody>
                    <a:bodyPr/>
                    <a:lstStyle/>
                    <a:p>
                      <a:pPr algn="ctr" fontAlgn="ctr"/>
                      <a:r>
                        <a:rPr lang="fr-FR" sz="1100" b="1" i="0" u="none" strike="noStrike" dirty="0">
                          <a:effectLst/>
                          <a:latin typeface="Verdana" panose="020B0604030504040204" pitchFamily="34" charset="0"/>
                        </a:rPr>
                        <a:t>P22</a:t>
                      </a:r>
                    </a:p>
                  </a:txBody>
                  <a:tcPr marL="4824" marR="4824" marT="482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BEAFA"/>
                    </a:solidFill>
                  </a:tcPr>
                </a:tc>
                <a:tc>
                  <a:txBody>
                    <a:bodyPr/>
                    <a:lstStyle/>
                    <a:p>
                      <a:pPr algn="l" fontAlgn="ctr"/>
                      <a:r>
                        <a:rPr lang="fr-FR" sz="1200" b="1" i="0" u="none" strike="noStrike" dirty="0">
                          <a:effectLst/>
                          <a:latin typeface="Verdana" panose="020B0604030504040204" pitchFamily="34" charset="0"/>
                        </a:rPr>
                        <a:t/>
                      </a:r>
                      <a:br>
                        <a:rPr lang="fr-FR" sz="1200" b="1" i="0" u="none" strike="noStrike" dirty="0">
                          <a:effectLst/>
                          <a:latin typeface="Verdana" panose="020B0604030504040204" pitchFamily="34" charset="0"/>
                        </a:rPr>
                      </a:br>
                      <a:r>
                        <a:rPr lang="fr-FR" sz="1200" b="1" i="0" u="none" strike="noStrike" dirty="0">
                          <a:effectLst/>
                          <a:latin typeface="Verdana" panose="020B0604030504040204" pitchFamily="34" charset="0"/>
                        </a:rPr>
                        <a:t>Janvier 2011-Janvier 2021: Une rétrospective unique de Willis from Tunis </a:t>
                      </a:r>
                    </a:p>
                  </a:txBody>
                  <a:tcPr marL="4824" marR="4824" marT="482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BEAFA"/>
                    </a:solidFill>
                  </a:tcPr>
                </a:tc>
                <a:tc>
                  <a:txBody>
                    <a:bodyPr/>
                    <a:lstStyle/>
                    <a:p>
                      <a:pPr algn="l" fontAlgn="ctr"/>
                      <a:r>
                        <a:rPr lang="fr-FR" sz="900" b="1" i="0" u="none" strike="noStrike">
                          <a:solidFill>
                            <a:srgbClr val="000000"/>
                          </a:solidFill>
                          <a:effectLst/>
                          <a:latin typeface="Verdana" panose="020B0604030504040204" pitchFamily="34" charset="0"/>
                        </a:rPr>
                        <a:t> </a:t>
                      </a:r>
                    </a:p>
                  </a:txBody>
                  <a:tcPr marL="4824" marR="4824" marT="482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gridSpan="2">
                  <a:txBody>
                    <a:bodyPr/>
                    <a:lstStyle/>
                    <a:p>
                      <a:pPr algn="l" fontAlgn="ctr"/>
                      <a:r>
                        <a:rPr lang="fr-FR" sz="900" b="0" i="0" u="none" strike="noStrike">
                          <a:solidFill>
                            <a:srgbClr val="FF0000"/>
                          </a:solidFill>
                          <a:effectLst/>
                          <a:latin typeface="Verdana" panose="020B0604030504040204" pitchFamily="34" charset="0"/>
                        </a:rPr>
                        <a:t> </a:t>
                      </a:r>
                    </a:p>
                  </a:txBody>
                  <a:tcPr marL="4824" marR="4824" marT="482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hMerge="1">
                  <a:txBody>
                    <a:bodyPr/>
                    <a:lstStyle/>
                    <a:p>
                      <a:endParaRPr lang="fr-FR"/>
                    </a:p>
                  </a:txBody>
                  <a:tcPr/>
                </a:tc>
                <a:tc gridSpan="2">
                  <a:txBody>
                    <a:bodyPr/>
                    <a:lstStyle/>
                    <a:p>
                      <a:pPr algn="l" fontAlgn="ctr"/>
                      <a:r>
                        <a:rPr lang="fr-FR" sz="900" b="0" i="0" u="none" strike="noStrike">
                          <a:solidFill>
                            <a:srgbClr val="FF0000"/>
                          </a:solidFill>
                          <a:effectLst/>
                          <a:latin typeface="Verdana" panose="020B0604030504040204" pitchFamily="34" charset="0"/>
                        </a:rPr>
                        <a:t> </a:t>
                      </a:r>
                    </a:p>
                  </a:txBody>
                  <a:tcPr marL="4824" marR="4824" marT="482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hMerge="1">
                  <a:txBody>
                    <a:bodyPr/>
                    <a:lstStyle/>
                    <a:p>
                      <a:endParaRPr lang="fr-FR"/>
                    </a:p>
                  </a:txBody>
                  <a:tcPr/>
                </a:tc>
                <a:tc gridSpan="2">
                  <a:txBody>
                    <a:bodyPr/>
                    <a:lstStyle/>
                    <a:p>
                      <a:pPr algn="l" fontAlgn="ctr"/>
                      <a:r>
                        <a:rPr lang="fr-FR" sz="900" b="0" i="0" u="none" strike="noStrike">
                          <a:solidFill>
                            <a:srgbClr val="FF0000"/>
                          </a:solidFill>
                          <a:effectLst/>
                          <a:latin typeface="Verdana" panose="020B0604030504040204" pitchFamily="34" charset="0"/>
                        </a:rPr>
                        <a:t> </a:t>
                      </a:r>
                    </a:p>
                  </a:txBody>
                  <a:tcPr marL="4824" marR="4824" marT="482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hMerge="1">
                  <a:txBody>
                    <a:bodyPr/>
                    <a:lstStyle/>
                    <a:p>
                      <a:endParaRPr lang="fr-FR"/>
                    </a:p>
                  </a:txBody>
                  <a:tcPr/>
                </a:tc>
                <a:tc gridSpan="2">
                  <a:txBody>
                    <a:bodyPr/>
                    <a:lstStyle/>
                    <a:p>
                      <a:pPr algn="l" fontAlgn="ctr"/>
                      <a:r>
                        <a:rPr lang="fr-FR" sz="900" b="0" i="0" u="none" strike="noStrike">
                          <a:solidFill>
                            <a:srgbClr val="FF0000"/>
                          </a:solidFill>
                          <a:effectLst/>
                          <a:latin typeface="Verdana" panose="020B0604030504040204" pitchFamily="34" charset="0"/>
                        </a:rPr>
                        <a:t> </a:t>
                      </a:r>
                    </a:p>
                  </a:txBody>
                  <a:tcPr marL="4824" marR="4824" marT="482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hMerge="1">
                  <a:txBody>
                    <a:bodyPr/>
                    <a:lstStyle/>
                    <a:p>
                      <a:endParaRPr lang="fr-FR"/>
                    </a:p>
                  </a:txBody>
                  <a:tcPr/>
                </a:tc>
                <a:tc gridSpan="2">
                  <a:txBody>
                    <a:bodyPr/>
                    <a:lstStyle/>
                    <a:p>
                      <a:pPr algn="l" fontAlgn="ctr"/>
                      <a:r>
                        <a:rPr lang="fr-FR" sz="900" b="0" i="0" u="none" strike="noStrike">
                          <a:solidFill>
                            <a:srgbClr val="FF0000"/>
                          </a:solidFill>
                          <a:effectLst/>
                          <a:latin typeface="Verdana" panose="020B0604030504040204" pitchFamily="34" charset="0"/>
                        </a:rPr>
                        <a:t> </a:t>
                      </a:r>
                    </a:p>
                  </a:txBody>
                  <a:tcPr marL="4824" marR="4824" marT="482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hMerge="1">
                  <a:txBody>
                    <a:bodyPr/>
                    <a:lstStyle/>
                    <a:p>
                      <a:endParaRPr lang="fr-FR"/>
                    </a:p>
                  </a:txBody>
                  <a:tcPr/>
                </a:tc>
                <a:tc gridSpan="2">
                  <a:txBody>
                    <a:bodyPr/>
                    <a:lstStyle/>
                    <a:p>
                      <a:pPr algn="l" fontAlgn="ctr"/>
                      <a:r>
                        <a:rPr lang="fr-FR" sz="900" b="0" i="0" u="none" strike="noStrike">
                          <a:solidFill>
                            <a:srgbClr val="FF0000"/>
                          </a:solidFill>
                          <a:effectLst/>
                          <a:latin typeface="Verdana" panose="020B0604030504040204" pitchFamily="34" charset="0"/>
                        </a:rPr>
                        <a:t> </a:t>
                      </a:r>
                    </a:p>
                  </a:txBody>
                  <a:tcPr marL="4824" marR="4824" marT="482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hMerge="1">
                  <a:txBody>
                    <a:bodyPr/>
                    <a:lstStyle/>
                    <a:p>
                      <a:endParaRPr lang="fr-FR"/>
                    </a:p>
                  </a:txBody>
                  <a:tcPr/>
                </a:tc>
                <a:tc gridSpan="2">
                  <a:txBody>
                    <a:bodyPr/>
                    <a:lstStyle/>
                    <a:p>
                      <a:pPr algn="l" fontAlgn="ctr"/>
                      <a:r>
                        <a:rPr lang="fr-FR" sz="900" b="0" i="0" u="none" strike="noStrike">
                          <a:solidFill>
                            <a:srgbClr val="FF0000"/>
                          </a:solidFill>
                          <a:effectLst/>
                          <a:latin typeface="Verdana" panose="020B0604030504040204" pitchFamily="34" charset="0"/>
                        </a:rPr>
                        <a:t> </a:t>
                      </a:r>
                    </a:p>
                  </a:txBody>
                  <a:tcPr marL="4824" marR="4824" marT="482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hMerge="1">
                  <a:txBody>
                    <a:bodyPr/>
                    <a:lstStyle/>
                    <a:p>
                      <a:endParaRPr lang="fr-FR"/>
                    </a:p>
                  </a:txBody>
                  <a:tcPr/>
                </a:tc>
                <a:tc gridSpan="2">
                  <a:txBody>
                    <a:bodyPr/>
                    <a:lstStyle/>
                    <a:p>
                      <a:pPr algn="ctr" fontAlgn="ctr"/>
                      <a:r>
                        <a:rPr lang="fr-FR" sz="900" b="1" i="0" u="none" strike="noStrike">
                          <a:solidFill>
                            <a:srgbClr val="000000"/>
                          </a:solidFill>
                          <a:effectLst/>
                          <a:latin typeface="Verdana" panose="020B0604030504040204" pitchFamily="34" charset="0"/>
                        </a:rPr>
                        <a:t> </a:t>
                      </a:r>
                    </a:p>
                  </a:txBody>
                  <a:tcPr marL="4824" marR="4824" marT="482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hMerge="1">
                  <a:txBody>
                    <a:bodyPr/>
                    <a:lstStyle/>
                    <a:p>
                      <a:endParaRPr lang="fr-FR"/>
                    </a:p>
                  </a:txBody>
                  <a:tcPr/>
                </a:tc>
                <a:tc gridSpan="2">
                  <a:txBody>
                    <a:bodyPr/>
                    <a:lstStyle/>
                    <a:p>
                      <a:pPr algn="l" fontAlgn="ctr"/>
                      <a:r>
                        <a:rPr lang="fr-FR" sz="900" b="0" i="0" u="none" strike="noStrike">
                          <a:solidFill>
                            <a:srgbClr val="FF0000"/>
                          </a:solidFill>
                          <a:effectLst/>
                          <a:latin typeface="Verdana" panose="020B0604030504040204" pitchFamily="34" charset="0"/>
                        </a:rPr>
                        <a:t> </a:t>
                      </a:r>
                    </a:p>
                  </a:txBody>
                  <a:tcPr marL="4824" marR="4824" marT="482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hMerge="1">
                  <a:txBody>
                    <a:bodyPr/>
                    <a:lstStyle/>
                    <a:p>
                      <a:endParaRPr lang="fr-FR"/>
                    </a:p>
                  </a:txBody>
                  <a:tcPr/>
                </a:tc>
                <a:tc gridSpan="2">
                  <a:txBody>
                    <a:bodyPr/>
                    <a:lstStyle/>
                    <a:p>
                      <a:pPr algn="l" fontAlgn="ctr"/>
                      <a:r>
                        <a:rPr lang="fr-FR" sz="900" b="0" i="0" u="none" strike="noStrike">
                          <a:solidFill>
                            <a:srgbClr val="FF0000"/>
                          </a:solidFill>
                          <a:effectLst/>
                          <a:latin typeface="Verdana" panose="020B0604030504040204" pitchFamily="34" charset="0"/>
                        </a:rPr>
                        <a:t> </a:t>
                      </a:r>
                    </a:p>
                  </a:txBody>
                  <a:tcPr marL="4824" marR="4824" marT="482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hMerge="1">
                  <a:txBody>
                    <a:bodyPr/>
                    <a:lstStyle/>
                    <a:p>
                      <a:endParaRPr lang="fr-FR"/>
                    </a:p>
                  </a:txBody>
                  <a:tcPr/>
                </a:tc>
                <a:tc>
                  <a:txBody>
                    <a:bodyPr/>
                    <a:lstStyle/>
                    <a:p>
                      <a:pPr algn="l" fontAlgn="ctr"/>
                      <a:r>
                        <a:rPr lang="fr-FR" sz="900" b="0" i="0" u="none" strike="noStrike">
                          <a:solidFill>
                            <a:srgbClr val="FF0000"/>
                          </a:solidFill>
                          <a:effectLst/>
                          <a:latin typeface="Verdana" panose="020B0604030504040204" pitchFamily="34" charset="0"/>
                        </a:rPr>
                        <a:t> </a:t>
                      </a:r>
                    </a:p>
                  </a:txBody>
                  <a:tcPr marL="4824" marR="4824" marT="4824"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fr-FR" sz="900" b="0" i="0" u="none" strike="noStrike" dirty="0">
                          <a:solidFill>
                            <a:srgbClr val="FF0000"/>
                          </a:solidFill>
                          <a:effectLst/>
                          <a:latin typeface="Verdana" panose="020B0604030504040204" pitchFamily="34" charset="0"/>
                        </a:rPr>
                        <a:t> </a:t>
                      </a:r>
                    </a:p>
                  </a:txBody>
                  <a:tcPr marL="4824" marR="4824" marT="4824"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523572742"/>
                  </a:ext>
                </a:extLst>
              </a:tr>
            </a:tbl>
          </a:graphicData>
        </a:graphic>
      </p:graphicFrame>
    </p:spTree>
    <p:extLst>
      <p:ext uri="{BB962C8B-B14F-4D97-AF65-F5344CB8AC3E}">
        <p14:creationId xmlns:p14="http://schemas.microsoft.com/office/powerpoint/2010/main" val="1465509216"/>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e la date 4"/>
          <p:cNvSpPr>
            <a:spLocks noGrp="1"/>
          </p:cNvSpPr>
          <p:nvPr>
            <p:ph type="dt" sz="half" idx="6"/>
          </p:nvPr>
        </p:nvSpPr>
        <p:spPr/>
        <p:txBody>
          <a:bodyPr/>
          <a:lstStyle/>
          <a:p>
            <a:fld id="{EB3C5E2A-D3E9-4450-90D0-82A687FA31B0}" type="datetime1">
              <a:rPr lang="fr-FR" smtClean="0"/>
              <a:t>04/02/2021</a:t>
            </a:fld>
            <a:endParaRPr lang="en-US" dirty="0"/>
          </a:p>
        </p:txBody>
      </p:sp>
      <p:sp>
        <p:nvSpPr>
          <p:cNvPr id="6" name="Espace réservé du numéro de diapositive 5"/>
          <p:cNvSpPr>
            <a:spLocks noGrp="1"/>
          </p:cNvSpPr>
          <p:nvPr>
            <p:ph type="sldNum" sz="quarter" idx="7"/>
          </p:nvPr>
        </p:nvSpPr>
        <p:spPr/>
        <p:txBody>
          <a:bodyPr/>
          <a:lstStyle/>
          <a:p>
            <a:fld id="{B6F15528-21DE-4FAA-801E-634DDDAF4B2B}" type="slidenum">
              <a:rPr lang="fr-FR" smtClean="0"/>
              <a:pPr/>
              <a:t>32</a:t>
            </a:fld>
            <a:endParaRPr lang="fr-FR"/>
          </a:p>
        </p:txBody>
      </p:sp>
      <p:sp>
        <p:nvSpPr>
          <p:cNvPr id="8" name="object 2"/>
          <p:cNvSpPr txBox="1">
            <a:spLocks noGrp="1"/>
          </p:cNvSpPr>
          <p:nvPr>
            <p:ph type="title"/>
          </p:nvPr>
        </p:nvSpPr>
        <p:spPr>
          <a:xfrm>
            <a:off x="4794250" y="4831772"/>
            <a:ext cx="12039600" cy="940642"/>
          </a:xfrm>
          <a:prstGeom prst="rect">
            <a:avLst/>
          </a:prstGeom>
        </p:spPr>
        <p:txBody>
          <a:bodyPr vert="horz" wrap="square" lIns="0" tIns="17145" rIns="0" bIns="0" rtlCol="0">
            <a:spAutoFit/>
          </a:bodyPr>
          <a:lstStyle/>
          <a:p>
            <a:pPr marL="12700">
              <a:lnSpc>
                <a:spcPct val="100000"/>
              </a:lnSpc>
              <a:spcBef>
                <a:spcPts val="135"/>
              </a:spcBef>
            </a:pPr>
            <a:r>
              <a:rPr spc="-225" dirty="0"/>
              <a:t>DROITS, </a:t>
            </a:r>
            <a:r>
              <a:rPr spc="-305" dirty="0"/>
              <a:t>SOCIÉTÉ </a:t>
            </a:r>
            <a:r>
              <a:rPr spc="-370" dirty="0"/>
              <a:t>ET</a:t>
            </a:r>
            <a:r>
              <a:rPr spc="270" dirty="0"/>
              <a:t> </a:t>
            </a:r>
            <a:r>
              <a:rPr spc="-170" dirty="0"/>
              <a:t>MÉDIA</a:t>
            </a:r>
          </a:p>
        </p:txBody>
      </p:sp>
      <p:pic>
        <p:nvPicPr>
          <p:cNvPr id="11" name="Picture 4" descr="C:\Délégation Wallonies Bruxelles\Communication\TEM\LOGO TEM 2020-2021.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36499" y="536561"/>
            <a:ext cx="3376603" cy="2202642"/>
          </a:xfrm>
          <a:prstGeom prst="rect">
            <a:avLst/>
          </a:prstGeom>
          <a:noFill/>
          <a:extLst>
            <a:ext uri="{909E8E84-426E-40DD-AFC4-6F175D3DCCD1}">
              <a14:hiddenFill xmlns:a14="http://schemas.microsoft.com/office/drawing/2010/main">
                <a:solidFill>
                  <a:srgbClr val="FFFFFF"/>
                </a:solidFill>
              </a14:hiddenFill>
            </a:ext>
          </a:extLst>
        </p:spPr>
      </p:pic>
      <p:sp>
        <p:nvSpPr>
          <p:cNvPr id="12" name="object 9"/>
          <p:cNvSpPr/>
          <p:nvPr/>
        </p:nvSpPr>
        <p:spPr>
          <a:xfrm>
            <a:off x="16824934" y="675377"/>
            <a:ext cx="2373811" cy="1428855"/>
          </a:xfrm>
          <a:prstGeom prst="rect">
            <a:avLst/>
          </a:prstGeom>
          <a:blipFill>
            <a:blip r:embed="rId3" cstate="print"/>
            <a:stretch>
              <a:fillRect/>
            </a:stretch>
          </a:blipFill>
        </p:spPr>
        <p:txBody>
          <a:bodyPr wrap="square" lIns="0" tIns="0" rIns="0" bIns="0" rtlCol="0"/>
          <a:lstStyle/>
          <a:p>
            <a:endParaRPr/>
          </a:p>
        </p:txBody>
      </p:sp>
      <p:graphicFrame>
        <p:nvGraphicFramePr>
          <p:cNvPr id="2" name="Tableau 1"/>
          <p:cNvGraphicFramePr>
            <a:graphicFrameLocks noGrp="1"/>
          </p:cNvGraphicFramePr>
          <p:nvPr>
            <p:extLst>
              <p:ext uri="{D42A27DB-BD31-4B8C-83A1-F6EECF244321}">
                <p14:modId xmlns:p14="http://schemas.microsoft.com/office/powerpoint/2010/main" val="2828032995"/>
              </p:ext>
            </p:extLst>
          </p:nvPr>
        </p:nvGraphicFramePr>
        <p:xfrm>
          <a:off x="1283368" y="3561343"/>
          <a:ext cx="17255024" cy="5497122"/>
        </p:xfrm>
        <a:graphic>
          <a:graphicData uri="http://schemas.openxmlformats.org/drawingml/2006/table">
            <a:tbl>
              <a:tblPr firstRow="1" firstCol="1" bandRow="1">
                <a:tableStyleId>{5C22544A-7EE6-4342-B048-85BDC9FD1C3A}</a:tableStyleId>
              </a:tblPr>
              <a:tblGrid>
                <a:gridCol w="16308723">
                  <a:extLst>
                    <a:ext uri="{9D8B030D-6E8A-4147-A177-3AD203B41FA5}">
                      <a16:colId xmlns:a16="http://schemas.microsoft.com/office/drawing/2014/main" val="2163728922"/>
                    </a:ext>
                  </a:extLst>
                </a:gridCol>
                <a:gridCol w="946301">
                  <a:extLst>
                    <a:ext uri="{9D8B030D-6E8A-4147-A177-3AD203B41FA5}">
                      <a16:colId xmlns:a16="http://schemas.microsoft.com/office/drawing/2014/main" val="3598668665"/>
                    </a:ext>
                  </a:extLst>
                </a:gridCol>
              </a:tblGrid>
              <a:tr h="886613">
                <a:tc gridSpan="2">
                  <a:txBody>
                    <a:bodyPr/>
                    <a:lstStyle/>
                    <a:p>
                      <a:pPr algn="ctr">
                        <a:lnSpc>
                          <a:spcPct val="107000"/>
                        </a:lnSpc>
                        <a:spcAft>
                          <a:spcPts val="0"/>
                        </a:spcAft>
                      </a:pPr>
                      <a:r>
                        <a:rPr lang="fr-FR" sz="2800" b="1" i="0" dirty="0" smtClean="0">
                          <a:solidFill>
                            <a:schemeClr val="tx1"/>
                          </a:solidFill>
                          <a:effectLst/>
                          <a:latin typeface="Verdana" panose="020B0604030504040204" pitchFamily="34" charset="0"/>
                          <a:ea typeface="Verdana" panose="020B0604030504040204" pitchFamily="34" charset="0"/>
                        </a:rPr>
                        <a:t> </a:t>
                      </a:r>
                    </a:p>
                    <a:p>
                      <a:pPr marL="0" marR="0" indent="0" algn="ctr" defTabSz="914400" eaLnBrk="1" fontAlgn="auto" latinLnBrk="0" hangingPunct="1">
                        <a:lnSpc>
                          <a:spcPct val="107000"/>
                        </a:lnSpc>
                        <a:spcBef>
                          <a:spcPts val="0"/>
                        </a:spcBef>
                        <a:spcAft>
                          <a:spcPts val="0"/>
                        </a:spcAft>
                        <a:buClrTx/>
                        <a:buSzTx/>
                        <a:buFontTx/>
                        <a:buNone/>
                        <a:tabLst/>
                        <a:defRPr/>
                      </a:pPr>
                      <a:r>
                        <a:rPr lang="fr-FR" sz="2800" i="0" spc="-55" dirty="0" smtClean="0">
                          <a:solidFill>
                            <a:prstClr val="black"/>
                          </a:solidFill>
                          <a:latin typeface="Verdana" panose="020B0604030504040204" pitchFamily="34" charset="0"/>
                          <a:ea typeface="Verdana" panose="020B0604030504040204" pitchFamily="34" charset="0"/>
                          <a:cs typeface="+mn-cs"/>
                        </a:rPr>
                        <a:t>CONNAISSANCES, SCIENCES </a:t>
                      </a:r>
                      <a:r>
                        <a:rPr lang="fr-FR" sz="2800" i="0" spc="-55" dirty="0" smtClean="0">
                          <a:solidFill>
                            <a:prstClr val="black"/>
                          </a:solidFill>
                          <a:latin typeface="Verdana" panose="020B0604030504040204" pitchFamily="34" charset="0"/>
                          <a:ea typeface="Verdana" panose="020B0604030504040204" pitchFamily="34" charset="0"/>
                          <a:cs typeface="+mn-cs"/>
                        </a:rPr>
                        <a:t>&amp; ECONOMIE</a:t>
                      </a:r>
                      <a:endParaRPr lang="fr-FR" sz="2800" i="0" spc="-55" dirty="0" smtClean="0">
                        <a:solidFill>
                          <a:prstClr val="black"/>
                        </a:solidFill>
                        <a:latin typeface="Verdana" panose="020B0604030504040204" pitchFamily="34" charset="0"/>
                        <a:ea typeface="Verdana" panose="020B0604030504040204" pitchFamily="34" charset="0"/>
                        <a:cs typeface="+mn-cs"/>
                      </a:endParaRPr>
                    </a:p>
                    <a:p>
                      <a:pPr marL="0" algn="ctr">
                        <a:lnSpc>
                          <a:spcPct val="107000"/>
                        </a:lnSpc>
                        <a:spcAft>
                          <a:spcPts val="0"/>
                        </a:spcAft>
                      </a:pPr>
                      <a:endParaRPr lang="fr-FR" sz="1800" b="1" i="0" dirty="0">
                        <a:solidFill>
                          <a:schemeClr val="tx1"/>
                        </a:solidFill>
                        <a:effectLst/>
                        <a:latin typeface="Verdana" panose="020B0604030504040204" pitchFamily="34" charset="0"/>
                        <a:ea typeface="Verdana" panose="020B0604030504040204" pitchFamily="34" charset="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pPr algn="ctr">
                        <a:lnSpc>
                          <a:spcPct val="107000"/>
                        </a:lnSpc>
                        <a:spcAft>
                          <a:spcPts val="0"/>
                        </a:spcAft>
                      </a:pPr>
                      <a:endParaRPr lang="fr-FR" sz="1800" b="1" dirty="0">
                        <a:solidFill>
                          <a:schemeClr val="tx1"/>
                        </a:solidFill>
                        <a:effectLst/>
                        <a:latin typeface="Verdana" panose="020B0604030504040204" pitchFamily="34" charset="0"/>
                        <a:ea typeface="Verdana" panose="020B0604030504040204" pitchFamily="34" charset="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693375468"/>
                  </a:ext>
                </a:extLst>
              </a:tr>
              <a:tr h="392406">
                <a:tc>
                  <a:txBody>
                    <a:bodyPr/>
                    <a:lstStyle/>
                    <a:p>
                      <a:pPr>
                        <a:lnSpc>
                          <a:spcPct val="107000"/>
                        </a:lnSpc>
                        <a:spcAft>
                          <a:spcPts val="0"/>
                        </a:spcAft>
                      </a:pPr>
                      <a:r>
                        <a:rPr lang="fr-FR" sz="1800" b="0" i="0" spc="-55" dirty="0" smtClean="0">
                          <a:solidFill>
                            <a:schemeClr val="tx1"/>
                          </a:solidFill>
                          <a:latin typeface="Verdana" panose="020B0604030504040204" pitchFamily="34" charset="0"/>
                          <a:ea typeface="Verdana" panose="020B0604030504040204" pitchFamily="34" charset="0"/>
                        </a:rPr>
                        <a:t>25-Ecole d’été «femmes, corps et religion»</a:t>
                      </a:r>
                      <a:r>
                        <a:rPr lang="fr-FR" sz="1800" b="0" i="0" dirty="0" smtClean="0">
                          <a:solidFill>
                            <a:schemeClr val="tx1"/>
                          </a:solidFill>
                          <a:effectLst/>
                          <a:latin typeface="Verdana" panose="020B0604030504040204" pitchFamily="34" charset="0"/>
                          <a:ea typeface="Verdana" panose="020B0604030504040204" pitchFamily="34" charset="0"/>
                        </a:rPr>
                        <a:t>………………………………………………….…………………………………………………….…….………………………………………………..</a:t>
                      </a:r>
                      <a:endParaRPr lang="fr-FR" sz="1800" b="0" i="0" dirty="0">
                        <a:solidFill>
                          <a:schemeClr val="tx1"/>
                        </a:solidFill>
                        <a:effectLst/>
                        <a:latin typeface="Verdana" panose="020B0604030504040204" pitchFamily="34" charset="0"/>
                        <a:ea typeface="Verdana" panose="020B0604030504040204" pitchFamily="34" charset="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07000"/>
                        </a:lnSpc>
                        <a:spcAft>
                          <a:spcPts val="0"/>
                        </a:spcAft>
                      </a:pPr>
                      <a:r>
                        <a:rPr lang="fr-FR" sz="1800" b="0" i="0" dirty="0" smtClean="0">
                          <a:solidFill>
                            <a:schemeClr val="tx1"/>
                          </a:solidFill>
                          <a:effectLst/>
                          <a:latin typeface="Verdana" panose="020B0604030504040204" pitchFamily="34" charset="0"/>
                          <a:ea typeface="Verdana" panose="020B0604030504040204" pitchFamily="34" charset="0"/>
                        </a:rPr>
                        <a:t>p33</a:t>
                      </a:r>
                      <a:endParaRPr lang="fr-FR" sz="1800" b="0" i="0" dirty="0">
                        <a:solidFill>
                          <a:schemeClr val="tx1"/>
                        </a:solidFill>
                        <a:effectLst/>
                        <a:latin typeface="Verdana" panose="020B0604030504040204" pitchFamily="34" charset="0"/>
                        <a:ea typeface="Verdana" panose="020B0604030504040204" pitchFamily="34" charset="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239652687"/>
                  </a:ext>
                </a:extLst>
              </a:tr>
              <a:tr h="392406">
                <a:tc>
                  <a:txBody>
                    <a:bodyPr/>
                    <a:lstStyle/>
                    <a:p>
                      <a:pPr>
                        <a:lnSpc>
                          <a:spcPct val="107000"/>
                        </a:lnSpc>
                        <a:spcAft>
                          <a:spcPts val="0"/>
                        </a:spcAft>
                      </a:pPr>
                      <a:r>
                        <a:rPr lang="fr-FR" sz="1800" b="0" i="0" spc="-55" dirty="0" smtClean="0">
                          <a:solidFill>
                            <a:schemeClr val="tx1"/>
                          </a:solidFill>
                          <a:latin typeface="Verdana" panose="020B0604030504040204" pitchFamily="34" charset="0"/>
                          <a:ea typeface="Verdana" panose="020B0604030504040204" pitchFamily="34" charset="0"/>
                        </a:rPr>
                        <a:t>26-Autour de l’exposition «gros plans» sur Tunis et sa médina </a:t>
                      </a:r>
                      <a:r>
                        <a:rPr lang="fr-FR" sz="1800" b="0" i="0" baseline="0" dirty="0" smtClean="0">
                          <a:solidFill>
                            <a:schemeClr val="tx1"/>
                          </a:solidFill>
                          <a:effectLst/>
                          <a:latin typeface="Verdana" panose="020B0604030504040204" pitchFamily="34" charset="0"/>
                          <a:ea typeface="Verdana" panose="020B0604030504040204" pitchFamily="34" charset="0"/>
                        </a:rPr>
                        <a:t>   </a:t>
                      </a:r>
                      <a:r>
                        <a:rPr lang="fr-FR" sz="1800" b="0" i="0" dirty="0" smtClean="0">
                          <a:solidFill>
                            <a:schemeClr val="tx1"/>
                          </a:solidFill>
                          <a:effectLst/>
                          <a:latin typeface="Verdana" panose="020B0604030504040204" pitchFamily="34" charset="0"/>
                          <a:ea typeface="Verdana" panose="020B0604030504040204" pitchFamily="34" charset="0"/>
                        </a:rPr>
                        <a:t>………………………………...................………………………...........................................</a:t>
                      </a:r>
                      <a:endParaRPr lang="fr-FR" sz="1800" b="0" i="0" dirty="0">
                        <a:solidFill>
                          <a:schemeClr val="tx1"/>
                        </a:solidFill>
                        <a:effectLst/>
                        <a:latin typeface="Verdana" panose="020B0604030504040204" pitchFamily="34" charset="0"/>
                        <a:ea typeface="Verdana" panose="020B0604030504040204" pitchFamily="34" charset="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07000"/>
                        </a:lnSpc>
                        <a:spcAft>
                          <a:spcPts val="0"/>
                        </a:spcAft>
                      </a:pPr>
                      <a:r>
                        <a:rPr lang="fr-FR" sz="1800" b="0" i="0" dirty="0" smtClean="0">
                          <a:solidFill>
                            <a:schemeClr val="tx1"/>
                          </a:solidFill>
                          <a:effectLst/>
                          <a:latin typeface="Verdana" panose="020B0604030504040204" pitchFamily="34" charset="0"/>
                          <a:ea typeface="Verdana" panose="020B0604030504040204" pitchFamily="34" charset="0"/>
                        </a:rPr>
                        <a:t>p34</a:t>
                      </a:r>
                      <a:endParaRPr lang="fr-FR" sz="1800" b="0" i="0" dirty="0">
                        <a:solidFill>
                          <a:schemeClr val="tx1"/>
                        </a:solidFill>
                        <a:effectLst/>
                        <a:latin typeface="Verdana" panose="020B0604030504040204" pitchFamily="34" charset="0"/>
                        <a:ea typeface="Verdana" panose="020B0604030504040204" pitchFamily="34" charset="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61697444"/>
                  </a:ext>
                </a:extLst>
              </a:tr>
              <a:tr h="392406">
                <a:tc>
                  <a:txBody>
                    <a:bodyPr/>
                    <a:lstStyle/>
                    <a:p>
                      <a:pPr>
                        <a:lnSpc>
                          <a:spcPct val="107000"/>
                        </a:lnSpc>
                        <a:spcAft>
                          <a:spcPts val="0"/>
                        </a:spcAft>
                      </a:pPr>
                      <a:r>
                        <a:rPr lang="fr-FR" sz="1800" b="0" i="0" spc="-55" dirty="0" smtClean="0">
                          <a:solidFill>
                            <a:schemeClr val="tx1"/>
                          </a:solidFill>
                          <a:latin typeface="Verdana" panose="020B0604030504040204" pitchFamily="34" charset="0"/>
                          <a:ea typeface="Verdana" panose="020B0604030504040204" pitchFamily="34" charset="0"/>
                        </a:rPr>
                        <a:t>27-Enjeux de la valorisation du patrimoine architectural des villes</a:t>
                      </a:r>
                      <a:r>
                        <a:rPr lang="fr-FR" sz="1800" b="0" i="0" dirty="0" smtClean="0">
                          <a:solidFill>
                            <a:schemeClr val="tx1"/>
                          </a:solidFill>
                          <a:effectLst/>
                          <a:latin typeface="Verdana" panose="020B0604030504040204" pitchFamily="34" charset="0"/>
                          <a:ea typeface="Verdana" panose="020B0604030504040204" pitchFamily="34" charset="0"/>
                        </a:rPr>
                        <a:t>………………………………………………..........…………………………….................................</a:t>
                      </a:r>
                      <a:endParaRPr lang="fr-FR" sz="1800" b="0" i="0" dirty="0">
                        <a:solidFill>
                          <a:schemeClr val="tx1"/>
                        </a:solidFill>
                        <a:effectLst/>
                        <a:latin typeface="Verdana" panose="020B0604030504040204" pitchFamily="34" charset="0"/>
                        <a:ea typeface="Verdana" panose="020B0604030504040204" pitchFamily="34" charset="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07000"/>
                        </a:lnSpc>
                        <a:spcAft>
                          <a:spcPts val="0"/>
                        </a:spcAft>
                      </a:pPr>
                      <a:r>
                        <a:rPr lang="fr-FR" sz="1800" b="0" i="0" dirty="0" smtClean="0">
                          <a:solidFill>
                            <a:schemeClr val="tx1"/>
                          </a:solidFill>
                          <a:effectLst/>
                          <a:latin typeface="Verdana" panose="020B0604030504040204" pitchFamily="34" charset="0"/>
                          <a:ea typeface="Verdana" panose="020B0604030504040204" pitchFamily="34" charset="0"/>
                        </a:rPr>
                        <a:t>p35</a:t>
                      </a:r>
                      <a:endParaRPr lang="fr-FR" sz="1800" b="0" i="0" dirty="0">
                        <a:solidFill>
                          <a:schemeClr val="tx1"/>
                        </a:solidFill>
                        <a:effectLst/>
                        <a:latin typeface="Verdana" panose="020B0604030504040204" pitchFamily="34" charset="0"/>
                        <a:ea typeface="Verdana" panose="020B0604030504040204" pitchFamily="34" charset="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741340722"/>
                  </a:ext>
                </a:extLst>
              </a:tr>
              <a:tr h="392406">
                <a:tc>
                  <a:txBody>
                    <a:bodyPr/>
                    <a:lstStyle/>
                    <a:p>
                      <a:pPr>
                        <a:lnSpc>
                          <a:spcPct val="107000"/>
                        </a:lnSpc>
                        <a:spcAft>
                          <a:spcPts val="0"/>
                        </a:spcAft>
                      </a:pPr>
                      <a:r>
                        <a:rPr lang="fr-FR" sz="1800" b="0" i="0" spc="-55" dirty="0" smtClean="0">
                          <a:solidFill>
                            <a:schemeClr val="tx1"/>
                          </a:solidFill>
                          <a:latin typeface="Verdana" panose="020B0604030504040204" pitchFamily="34" charset="0"/>
                          <a:ea typeface="Verdana" panose="020B0604030504040204" pitchFamily="34" charset="0"/>
                        </a:rPr>
                        <a:t>28-</a:t>
                      </a:r>
                      <a:r>
                        <a:rPr lang="fr-BE" sz="1800" b="0" i="0" spc="-55" dirty="0" smtClean="0">
                          <a:solidFill>
                            <a:schemeClr val="tx1"/>
                          </a:solidFill>
                          <a:latin typeface="Verdana" panose="020B0604030504040204" pitchFamily="34" charset="0"/>
                          <a:ea typeface="Verdana" panose="020B0604030504040204" pitchFamily="34" charset="0"/>
                        </a:rPr>
                        <a:t>Concilier développement urbain avec les quartiers anciens</a:t>
                      </a:r>
                      <a:r>
                        <a:rPr lang="fr-FR" sz="1800" b="0" i="0" dirty="0" smtClean="0">
                          <a:solidFill>
                            <a:schemeClr val="tx1"/>
                          </a:solidFill>
                          <a:effectLst/>
                          <a:latin typeface="Verdana" panose="020B0604030504040204" pitchFamily="34" charset="0"/>
                          <a:ea typeface="Verdana" panose="020B0604030504040204" pitchFamily="34" charset="0"/>
                        </a:rPr>
                        <a:t>  ………………………………………………………………………………………………………………………………….</a:t>
                      </a:r>
                      <a:endParaRPr lang="fr-FR" sz="1800" b="0" i="0" dirty="0">
                        <a:solidFill>
                          <a:schemeClr val="tx1"/>
                        </a:solidFill>
                        <a:effectLst/>
                        <a:latin typeface="Verdana" panose="020B0604030504040204" pitchFamily="34" charset="0"/>
                        <a:ea typeface="Verdana" panose="020B0604030504040204" pitchFamily="34" charset="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07000"/>
                        </a:lnSpc>
                        <a:spcAft>
                          <a:spcPts val="0"/>
                        </a:spcAft>
                      </a:pPr>
                      <a:r>
                        <a:rPr lang="fr-FR" sz="1800" b="0" i="0" dirty="0" smtClean="0">
                          <a:solidFill>
                            <a:schemeClr val="tx1"/>
                          </a:solidFill>
                          <a:effectLst/>
                          <a:latin typeface="Verdana" panose="020B0604030504040204" pitchFamily="34" charset="0"/>
                          <a:ea typeface="Verdana" panose="020B0604030504040204" pitchFamily="34" charset="0"/>
                          <a:cs typeface="+mn-cs"/>
                        </a:rPr>
                        <a:t>p36</a:t>
                      </a:r>
                      <a:endParaRPr lang="fr-FR" sz="1800" b="0" i="0" dirty="0">
                        <a:solidFill>
                          <a:schemeClr val="tx1"/>
                        </a:solidFill>
                        <a:effectLst/>
                        <a:latin typeface="Verdana" panose="020B0604030504040204" pitchFamily="34" charset="0"/>
                        <a:ea typeface="Verdana" panose="020B0604030504040204" pitchFamily="34" charset="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378724278"/>
                  </a:ext>
                </a:extLst>
              </a:tr>
              <a:tr h="392406">
                <a:tc>
                  <a:txBody>
                    <a:bodyPr/>
                    <a:lstStyle/>
                    <a:p>
                      <a:pPr>
                        <a:lnSpc>
                          <a:spcPct val="107000"/>
                        </a:lnSpc>
                        <a:spcAft>
                          <a:spcPts val="0"/>
                        </a:spcAft>
                      </a:pPr>
                      <a:r>
                        <a:rPr lang="fr-BE" sz="1800" b="0" i="0" spc="-55" dirty="0" smtClean="0">
                          <a:solidFill>
                            <a:schemeClr val="tx1"/>
                          </a:solidFill>
                          <a:latin typeface="Verdana" panose="020B0604030504040204" pitchFamily="34" charset="0"/>
                          <a:ea typeface="Verdana" panose="020B0604030504040204" pitchFamily="34" charset="0"/>
                        </a:rPr>
                        <a:t>29-</a:t>
                      </a:r>
                      <a:r>
                        <a:rPr lang="fr-FR" sz="1800" b="0" i="0" spc="-55" dirty="0" smtClean="0">
                          <a:solidFill>
                            <a:schemeClr val="tx1"/>
                          </a:solidFill>
                          <a:latin typeface="Verdana" panose="020B0604030504040204" pitchFamily="34" charset="0"/>
                          <a:ea typeface="Verdana" panose="020B0604030504040204" pitchFamily="34" charset="0"/>
                        </a:rPr>
                        <a:t>La démocratisation du patrimoine à l’ère numérique</a:t>
                      </a:r>
                      <a:r>
                        <a:rPr lang="fr-FR" sz="1800" b="0" i="0" spc="0" baseline="0" dirty="0" smtClean="0">
                          <a:solidFill>
                            <a:schemeClr val="tx1"/>
                          </a:solidFill>
                          <a:effectLst/>
                          <a:latin typeface="Verdana" panose="020B0604030504040204" pitchFamily="34" charset="0"/>
                          <a:ea typeface="Verdana" panose="020B0604030504040204" pitchFamily="34" charset="0"/>
                        </a:rPr>
                        <a:t>……</a:t>
                      </a:r>
                      <a:r>
                        <a:rPr lang="fr-FR" sz="1800" b="0" i="0" dirty="0" smtClean="0">
                          <a:solidFill>
                            <a:schemeClr val="tx1"/>
                          </a:solidFill>
                          <a:effectLst/>
                          <a:latin typeface="Verdana" panose="020B0604030504040204" pitchFamily="34" charset="0"/>
                          <a:ea typeface="Verdana" panose="020B0604030504040204" pitchFamily="34" charset="0"/>
                        </a:rPr>
                        <a:t>………………………………..…………………...............………………............................................</a:t>
                      </a:r>
                      <a:endParaRPr lang="fr-FR" sz="1800" b="0" i="0" dirty="0">
                        <a:solidFill>
                          <a:schemeClr val="tx1"/>
                        </a:solidFill>
                        <a:effectLst/>
                        <a:latin typeface="Verdana" panose="020B0604030504040204" pitchFamily="34" charset="0"/>
                        <a:ea typeface="Verdana" panose="020B0604030504040204" pitchFamily="34" charset="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07000"/>
                        </a:lnSpc>
                        <a:spcAft>
                          <a:spcPts val="0"/>
                        </a:spcAft>
                      </a:pPr>
                      <a:r>
                        <a:rPr lang="fr-FR" sz="1800" b="0" i="0" dirty="0" smtClean="0">
                          <a:solidFill>
                            <a:schemeClr val="tx1"/>
                          </a:solidFill>
                          <a:effectLst/>
                          <a:latin typeface="Verdana" panose="020B0604030504040204" pitchFamily="34" charset="0"/>
                          <a:ea typeface="Verdana" panose="020B0604030504040204" pitchFamily="34" charset="0"/>
                          <a:cs typeface="+mn-cs"/>
                        </a:rPr>
                        <a:t>p37</a:t>
                      </a:r>
                      <a:endParaRPr lang="fr-FR" sz="1800" b="0" i="0" dirty="0">
                        <a:solidFill>
                          <a:schemeClr val="tx1"/>
                        </a:solidFill>
                        <a:effectLst/>
                        <a:latin typeface="Verdana" panose="020B0604030504040204" pitchFamily="34" charset="0"/>
                        <a:ea typeface="Verdana" panose="020B0604030504040204" pitchFamily="34" charset="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920703750"/>
                  </a:ext>
                </a:extLst>
              </a:tr>
              <a:tr h="392406">
                <a:tc>
                  <a:txBody>
                    <a:bodyPr/>
                    <a:lstStyle/>
                    <a:p>
                      <a:pPr>
                        <a:lnSpc>
                          <a:spcPct val="107000"/>
                        </a:lnSpc>
                        <a:spcAft>
                          <a:spcPts val="0"/>
                        </a:spcAft>
                      </a:pPr>
                      <a:r>
                        <a:rPr lang="fr-FR" sz="1800" b="0" i="0" spc="-55" dirty="0" smtClean="0">
                          <a:solidFill>
                            <a:schemeClr val="tx1"/>
                          </a:solidFill>
                          <a:latin typeface="Verdana" panose="020B0604030504040204" pitchFamily="34" charset="0"/>
                          <a:ea typeface="Verdana" panose="020B0604030504040204" pitchFamily="34" charset="0"/>
                        </a:rPr>
                        <a:t>30-Porte ouverte en Tunisie sur le nouveau métier d’éco-conseiller</a:t>
                      </a:r>
                      <a:r>
                        <a:rPr lang="fr-FR" sz="1800" b="0" i="0" dirty="0" smtClean="0">
                          <a:solidFill>
                            <a:schemeClr val="tx1"/>
                          </a:solidFill>
                          <a:effectLst/>
                          <a:latin typeface="Verdana" panose="020B0604030504040204" pitchFamily="34" charset="0"/>
                          <a:ea typeface="Verdana" panose="020B0604030504040204" pitchFamily="34" charset="0"/>
                        </a:rPr>
                        <a:t>………………………………………………………………………………………………..........................</a:t>
                      </a:r>
                      <a:endParaRPr lang="fr-FR" sz="1800" b="0" i="0" dirty="0">
                        <a:solidFill>
                          <a:schemeClr val="tx1"/>
                        </a:solidFill>
                        <a:effectLst/>
                        <a:latin typeface="Verdana" panose="020B0604030504040204" pitchFamily="34" charset="0"/>
                        <a:ea typeface="Verdana" panose="020B0604030504040204" pitchFamily="34" charset="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07000"/>
                        </a:lnSpc>
                        <a:spcAft>
                          <a:spcPts val="0"/>
                        </a:spcAft>
                      </a:pPr>
                      <a:r>
                        <a:rPr lang="fr-FR" sz="1800" b="0" i="0" dirty="0" smtClean="0">
                          <a:solidFill>
                            <a:schemeClr val="tx1"/>
                          </a:solidFill>
                          <a:effectLst/>
                          <a:latin typeface="Verdana" panose="020B0604030504040204" pitchFamily="34" charset="0"/>
                          <a:ea typeface="Verdana" panose="020B0604030504040204" pitchFamily="34" charset="0"/>
                        </a:rPr>
                        <a:t>p38</a:t>
                      </a:r>
                      <a:endParaRPr lang="fr-FR" sz="1800" b="0" i="0" dirty="0">
                        <a:solidFill>
                          <a:schemeClr val="tx1"/>
                        </a:solidFill>
                        <a:effectLst/>
                        <a:latin typeface="Verdana" panose="020B0604030504040204" pitchFamily="34" charset="0"/>
                        <a:ea typeface="Verdana" panose="020B0604030504040204" pitchFamily="34" charset="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716433563"/>
                  </a:ext>
                </a:extLst>
              </a:tr>
              <a:tr h="392406">
                <a:tc>
                  <a:txBody>
                    <a:bodyPr/>
                    <a:lstStyle/>
                    <a:p>
                      <a:pPr>
                        <a:lnSpc>
                          <a:spcPct val="107000"/>
                        </a:lnSpc>
                        <a:spcAft>
                          <a:spcPts val="0"/>
                        </a:spcAft>
                      </a:pPr>
                      <a:r>
                        <a:rPr lang="fr-FR" sz="1800" b="0" i="0" spc="-55" dirty="0" smtClean="0">
                          <a:solidFill>
                            <a:schemeClr val="tx1"/>
                          </a:solidFill>
                          <a:latin typeface="Verdana" panose="020B0604030504040204" pitchFamily="34" charset="0"/>
                          <a:ea typeface="Verdana" panose="020B0604030504040204" pitchFamily="34" charset="0"/>
                        </a:rPr>
                        <a:t>31-Agriculture biologique et éco-tourisme………………………………….……………………………………………………………………………………………………………………………………..</a:t>
                      </a:r>
                      <a:endParaRPr lang="fr-FR" sz="1800" b="0" i="0" dirty="0">
                        <a:solidFill>
                          <a:schemeClr val="tx1"/>
                        </a:solidFill>
                        <a:effectLst/>
                        <a:latin typeface="Verdana" panose="020B0604030504040204" pitchFamily="34" charset="0"/>
                        <a:ea typeface="Verdana" panose="020B0604030504040204" pitchFamily="34" charset="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07000"/>
                        </a:lnSpc>
                        <a:spcAft>
                          <a:spcPts val="0"/>
                        </a:spcAft>
                      </a:pPr>
                      <a:r>
                        <a:rPr lang="fr-FR" sz="1800" b="0" i="0" dirty="0" smtClean="0">
                          <a:solidFill>
                            <a:schemeClr val="tx1"/>
                          </a:solidFill>
                          <a:effectLst/>
                          <a:latin typeface="Verdana" panose="020B0604030504040204" pitchFamily="34" charset="0"/>
                          <a:ea typeface="Verdana" panose="020B0604030504040204" pitchFamily="34" charset="0"/>
                          <a:cs typeface="Arial" panose="020B0604020202020204" pitchFamily="34" charset="0"/>
                        </a:rPr>
                        <a:t>p39</a:t>
                      </a:r>
                      <a:endParaRPr lang="fr-FR" sz="1800" b="0" i="0" dirty="0">
                        <a:solidFill>
                          <a:schemeClr val="tx1"/>
                        </a:solidFill>
                        <a:effectLst/>
                        <a:latin typeface="Verdana" panose="020B0604030504040204" pitchFamily="34" charset="0"/>
                        <a:ea typeface="Verdana" panose="020B0604030504040204" pitchFamily="34" charset="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265785300"/>
                  </a:ext>
                </a:extLst>
              </a:tr>
              <a:tr h="392406">
                <a:tc>
                  <a:txBody>
                    <a:bodyPr/>
                    <a:lstStyle/>
                    <a:p>
                      <a:pPr>
                        <a:lnSpc>
                          <a:spcPct val="107000"/>
                        </a:lnSpc>
                        <a:spcAft>
                          <a:spcPts val="0"/>
                        </a:spcAft>
                      </a:pPr>
                      <a:r>
                        <a:rPr lang="fr-FR" sz="1800" b="0" i="0" spc="-55" dirty="0" smtClean="0">
                          <a:solidFill>
                            <a:schemeClr val="tx1"/>
                          </a:solidFill>
                          <a:latin typeface="Verdana" panose="020B0604030504040204" pitchFamily="34" charset="0"/>
                          <a:ea typeface="Verdana" panose="020B0604030504040204" pitchFamily="34" charset="0"/>
                        </a:rPr>
                        <a:t>32-Des outils pour une gestion intégrée de l’eau en Tunisie……………………………………………………………………………………………………………………………………………..</a:t>
                      </a:r>
                      <a:endParaRPr lang="fr-FR" sz="1800" b="0" i="0" dirty="0">
                        <a:solidFill>
                          <a:schemeClr val="tx1"/>
                        </a:solidFill>
                        <a:effectLst/>
                        <a:latin typeface="Verdana" panose="020B0604030504040204" pitchFamily="34" charset="0"/>
                        <a:ea typeface="Verdana" panose="020B0604030504040204" pitchFamily="34" charset="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07000"/>
                        </a:lnSpc>
                        <a:spcAft>
                          <a:spcPts val="0"/>
                        </a:spcAft>
                      </a:pPr>
                      <a:r>
                        <a:rPr lang="fr-FR" sz="1800" b="0" i="0" dirty="0" smtClean="0">
                          <a:solidFill>
                            <a:schemeClr val="tx1"/>
                          </a:solidFill>
                          <a:effectLst/>
                          <a:latin typeface="Verdana" panose="020B0604030504040204" pitchFamily="34" charset="0"/>
                          <a:ea typeface="Verdana" panose="020B0604030504040204" pitchFamily="34" charset="0"/>
                          <a:cs typeface="Arial" panose="020B0604020202020204" pitchFamily="34" charset="0"/>
                        </a:rPr>
                        <a:t>p40</a:t>
                      </a:r>
                      <a:endParaRPr lang="fr-FR" sz="1800" b="0" i="0" dirty="0">
                        <a:solidFill>
                          <a:schemeClr val="tx1"/>
                        </a:solidFill>
                        <a:effectLst/>
                        <a:latin typeface="Verdana" panose="020B0604030504040204" pitchFamily="34" charset="0"/>
                        <a:ea typeface="Verdana" panose="020B0604030504040204" pitchFamily="34" charset="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910300437"/>
                  </a:ext>
                </a:extLst>
              </a:tr>
              <a:tr h="392406">
                <a:tc>
                  <a:txBody>
                    <a:bodyPr/>
                    <a:lstStyle/>
                    <a:p>
                      <a:pPr>
                        <a:lnSpc>
                          <a:spcPct val="107000"/>
                        </a:lnSpc>
                        <a:spcAft>
                          <a:spcPts val="0"/>
                        </a:spcAft>
                      </a:pPr>
                      <a:r>
                        <a:rPr lang="fr-FR" sz="1800" b="0" i="0" spc="-55" dirty="0" smtClean="0">
                          <a:solidFill>
                            <a:schemeClr val="tx1"/>
                          </a:solidFill>
                          <a:latin typeface="Verdana" panose="020B0604030504040204" pitchFamily="34" charset="0"/>
                          <a:ea typeface="Verdana" panose="020B0604030504040204" pitchFamily="34" charset="0"/>
                        </a:rPr>
                        <a:t>33-Partenariat de la Wallonie dans le secteur de l’eau en Tunisie………………………………………………………………………………………….………………………………………….</a:t>
                      </a:r>
                      <a:endParaRPr lang="fr-FR" sz="1800" b="0" i="0" dirty="0">
                        <a:solidFill>
                          <a:schemeClr val="tx1"/>
                        </a:solidFill>
                        <a:effectLst/>
                        <a:latin typeface="Verdana" panose="020B0604030504040204" pitchFamily="34" charset="0"/>
                        <a:ea typeface="Verdana" panose="020B0604030504040204" pitchFamily="34" charset="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07000"/>
                        </a:lnSpc>
                        <a:spcAft>
                          <a:spcPts val="0"/>
                        </a:spcAft>
                      </a:pPr>
                      <a:r>
                        <a:rPr lang="fr-FR" sz="1800" b="0" i="0" dirty="0" smtClean="0">
                          <a:solidFill>
                            <a:schemeClr val="tx1"/>
                          </a:solidFill>
                          <a:effectLst/>
                          <a:latin typeface="Verdana" panose="020B0604030504040204" pitchFamily="34" charset="0"/>
                          <a:ea typeface="Verdana" panose="020B0604030504040204" pitchFamily="34" charset="0"/>
                          <a:cs typeface="Arial" panose="020B0604020202020204" pitchFamily="34" charset="0"/>
                        </a:rPr>
                        <a:t>p41</a:t>
                      </a:r>
                      <a:endParaRPr lang="fr-FR" sz="1800" b="0" i="0" dirty="0">
                        <a:solidFill>
                          <a:schemeClr val="tx1"/>
                        </a:solidFill>
                        <a:effectLst/>
                        <a:latin typeface="Verdana" panose="020B0604030504040204" pitchFamily="34" charset="0"/>
                        <a:ea typeface="Verdana" panose="020B0604030504040204" pitchFamily="34" charset="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685662377"/>
                  </a:ext>
                </a:extLst>
              </a:tr>
              <a:tr h="392406">
                <a:tc>
                  <a:txBody>
                    <a:bodyPr/>
                    <a:lstStyle/>
                    <a:p>
                      <a:pPr>
                        <a:lnSpc>
                          <a:spcPct val="107000"/>
                        </a:lnSpc>
                        <a:spcAft>
                          <a:spcPts val="0"/>
                        </a:spcAft>
                      </a:pPr>
                      <a:r>
                        <a:rPr lang="fr-FR" sz="1800" b="0" i="0" spc="-55" dirty="0" smtClean="0">
                          <a:solidFill>
                            <a:schemeClr val="tx1"/>
                          </a:solidFill>
                          <a:latin typeface="Verdana" panose="020B0604030504040204" pitchFamily="34" charset="0"/>
                          <a:ea typeface="Verdana" panose="020B0604030504040204" pitchFamily="34" charset="0"/>
                        </a:rPr>
                        <a:t>34-La Tunisie et ses ressources géologiques stratégiques…………………………………………………………………………………………………………………………………………………</a:t>
                      </a:r>
                      <a:endParaRPr lang="fr-FR" sz="1800" b="0" i="0" dirty="0">
                        <a:solidFill>
                          <a:schemeClr val="tx1"/>
                        </a:solidFill>
                        <a:effectLst/>
                        <a:latin typeface="Verdana" panose="020B0604030504040204" pitchFamily="34" charset="0"/>
                        <a:ea typeface="Verdana" panose="020B0604030504040204" pitchFamily="34" charset="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07000"/>
                        </a:lnSpc>
                        <a:spcAft>
                          <a:spcPts val="0"/>
                        </a:spcAft>
                      </a:pPr>
                      <a:r>
                        <a:rPr lang="fr-FR" sz="1800" b="0" i="0" dirty="0" smtClean="0">
                          <a:solidFill>
                            <a:schemeClr val="tx1"/>
                          </a:solidFill>
                          <a:effectLst/>
                          <a:latin typeface="Verdana" panose="020B0604030504040204" pitchFamily="34" charset="0"/>
                          <a:ea typeface="Verdana" panose="020B0604030504040204" pitchFamily="34" charset="0"/>
                          <a:cs typeface="Arial" panose="020B0604020202020204" pitchFamily="34" charset="0"/>
                        </a:rPr>
                        <a:t>p42</a:t>
                      </a:r>
                      <a:endParaRPr lang="fr-FR" sz="1800" b="0" i="0" dirty="0">
                        <a:solidFill>
                          <a:schemeClr val="tx1"/>
                        </a:solidFill>
                        <a:effectLst/>
                        <a:latin typeface="Verdana" panose="020B0604030504040204" pitchFamily="34" charset="0"/>
                        <a:ea typeface="Verdana" panose="020B0604030504040204" pitchFamily="34" charset="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5234157"/>
                  </a:ext>
                </a:extLst>
              </a:tr>
              <a:tr h="392406">
                <a:tc>
                  <a:txBody>
                    <a:bodyPr/>
                    <a:lstStyle/>
                    <a:p>
                      <a:pPr>
                        <a:lnSpc>
                          <a:spcPct val="107000"/>
                        </a:lnSpc>
                        <a:spcAft>
                          <a:spcPts val="0"/>
                        </a:spcAft>
                      </a:pPr>
                      <a:r>
                        <a:rPr lang="fr-FR" sz="1800" b="0" i="0" spc="-55" dirty="0" smtClean="0">
                          <a:solidFill>
                            <a:schemeClr val="tx1"/>
                          </a:solidFill>
                          <a:latin typeface="Verdana" panose="020B0604030504040204" pitchFamily="34" charset="0"/>
                          <a:ea typeface="Verdana" panose="020B0604030504040204" pitchFamily="34" charset="0"/>
                        </a:rPr>
                        <a:t>35-Kikk festival et économie créative…………………………………………………………………………………………………………………………………………………………………………………</a:t>
                      </a:r>
                      <a:endParaRPr lang="fr-FR" sz="1800" b="0" i="0" dirty="0">
                        <a:solidFill>
                          <a:schemeClr val="tx1"/>
                        </a:solidFill>
                        <a:effectLst/>
                        <a:latin typeface="Verdana" panose="020B0604030504040204" pitchFamily="34" charset="0"/>
                        <a:ea typeface="Verdana" panose="020B0604030504040204" pitchFamily="34" charset="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07000"/>
                        </a:lnSpc>
                        <a:spcAft>
                          <a:spcPts val="0"/>
                        </a:spcAft>
                      </a:pPr>
                      <a:r>
                        <a:rPr lang="fr-FR" sz="1800" b="0" i="0" dirty="0" smtClean="0">
                          <a:solidFill>
                            <a:schemeClr val="tx1"/>
                          </a:solidFill>
                          <a:effectLst/>
                          <a:latin typeface="Verdana" panose="020B0604030504040204" pitchFamily="34" charset="0"/>
                          <a:ea typeface="Verdana" panose="020B0604030504040204" pitchFamily="34" charset="0"/>
                          <a:cs typeface="Arial" panose="020B0604020202020204" pitchFamily="34" charset="0"/>
                        </a:rPr>
                        <a:t>p43</a:t>
                      </a:r>
                      <a:endParaRPr lang="fr-FR" sz="1800" b="0" i="0" dirty="0">
                        <a:solidFill>
                          <a:schemeClr val="tx1"/>
                        </a:solidFill>
                        <a:effectLst/>
                        <a:latin typeface="Verdana" panose="020B0604030504040204" pitchFamily="34" charset="0"/>
                        <a:ea typeface="Verdana" panose="020B0604030504040204" pitchFamily="34" charset="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557939186"/>
                  </a:ext>
                </a:extLst>
              </a:tr>
            </a:tbl>
          </a:graphicData>
        </a:graphic>
      </p:graphicFrame>
    </p:spTree>
    <p:extLst>
      <p:ext uri="{BB962C8B-B14F-4D97-AF65-F5344CB8AC3E}">
        <p14:creationId xmlns:p14="http://schemas.microsoft.com/office/powerpoint/2010/main" val="2052818005"/>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e la date 4"/>
          <p:cNvSpPr>
            <a:spLocks noGrp="1"/>
          </p:cNvSpPr>
          <p:nvPr>
            <p:ph type="dt" sz="half" idx="6"/>
          </p:nvPr>
        </p:nvSpPr>
        <p:spPr/>
        <p:txBody>
          <a:bodyPr/>
          <a:lstStyle/>
          <a:p>
            <a:fld id="{EB3C5E2A-D3E9-4450-90D0-82A687FA31B0}" type="datetime1">
              <a:rPr lang="fr-FR" smtClean="0"/>
              <a:t>03/02/2021</a:t>
            </a:fld>
            <a:endParaRPr lang="en-US"/>
          </a:p>
        </p:txBody>
      </p:sp>
      <p:sp>
        <p:nvSpPr>
          <p:cNvPr id="6" name="Espace réservé du numéro de diapositive 5"/>
          <p:cNvSpPr>
            <a:spLocks noGrp="1"/>
          </p:cNvSpPr>
          <p:nvPr>
            <p:ph type="sldNum" sz="quarter" idx="7"/>
          </p:nvPr>
        </p:nvSpPr>
        <p:spPr/>
        <p:txBody>
          <a:bodyPr/>
          <a:lstStyle/>
          <a:p>
            <a:fld id="{B6F15528-21DE-4FAA-801E-634DDDAF4B2B}" type="slidenum">
              <a:rPr lang="fr-FR" smtClean="0"/>
              <a:pPr/>
              <a:t>33</a:t>
            </a:fld>
            <a:endParaRPr lang="fr-FR"/>
          </a:p>
        </p:txBody>
      </p:sp>
      <p:sp>
        <p:nvSpPr>
          <p:cNvPr id="8" name="object 2"/>
          <p:cNvSpPr txBox="1">
            <a:spLocks noGrp="1"/>
          </p:cNvSpPr>
          <p:nvPr>
            <p:ph type="title"/>
          </p:nvPr>
        </p:nvSpPr>
        <p:spPr>
          <a:xfrm>
            <a:off x="4794250" y="4831772"/>
            <a:ext cx="12039600" cy="940642"/>
          </a:xfrm>
          <a:prstGeom prst="rect">
            <a:avLst/>
          </a:prstGeom>
        </p:spPr>
        <p:txBody>
          <a:bodyPr vert="horz" wrap="square" lIns="0" tIns="17145" rIns="0" bIns="0" rtlCol="0">
            <a:spAutoFit/>
          </a:bodyPr>
          <a:lstStyle/>
          <a:p>
            <a:pPr marL="12700">
              <a:lnSpc>
                <a:spcPct val="100000"/>
              </a:lnSpc>
              <a:spcBef>
                <a:spcPts val="135"/>
              </a:spcBef>
            </a:pPr>
            <a:r>
              <a:rPr spc="-225" dirty="0"/>
              <a:t>DROITS, </a:t>
            </a:r>
            <a:r>
              <a:rPr spc="-305" dirty="0"/>
              <a:t>SOCIÉTÉ </a:t>
            </a:r>
            <a:r>
              <a:rPr spc="-370" dirty="0"/>
              <a:t>ET</a:t>
            </a:r>
            <a:r>
              <a:rPr spc="270" dirty="0"/>
              <a:t> </a:t>
            </a:r>
            <a:r>
              <a:rPr spc="-170" dirty="0"/>
              <a:t>MÉDIA</a:t>
            </a:r>
          </a:p>
        </p:txBody>
      </p:sp>
      <p:sp>
        <p:nvSpPr>
          <p:cNvPr id="9" name="object 2"/>
          <p:cNvSpPr txBox="1">
            <a:spLocks/>
          </p:cNvSpPr>
          <p:nvPr/>
        </p:nvSpPr>
        <p:spPr>
          <a:xfrm>
            <a:off x="4489450" y="2301875"/>
            <a:ext cx="11887200" cy="1876796"/>
          </a:xfrm>
          <a:prstGeom prst="rect">
            <a:avLst/>
          </a:prstGeom>
        </p:spPr>
        <p:txBody>
          <a:bodyPr vert="horz" wrap="square" lIns="0" tIns="17145" rIns="0" bIns="0" rtlCol="0">
            <a:spAutoFit/>
          </a:bodyPr>
          <a:lstStyle>
            <a:lvl1pPr>
              <a:defRPr sz="6000" b="1" i="0">
                <a:solidFill>
                  <a:schemeClr val="bg1"/>
                </a:solidFill>
                <a:latin typeface="Arial"/>
                <a:ea typeface="+mj-ea"/>
                <a:cs typeface="Arial"/>
              </a:defRPr>
            </a:lvl1pPr>
          </a:lstStyle>
          <a:p>
            <a:pPr marL="12700">
              <a:spcBef>
                <a:spcPts val="135"/>
              </a:spcBef>
            </a:pPr>
            <a:endParaRPr lang="fr-FR" kern="0" spc="-225" dirty="0" smtClean="0">
              <a:solidFill>
                <a:schemeClr val="tx1"/>
              </a:solidFill>
            </a:endParaRPr>
          </a:p>
          <a:p>
            <a:pPr marL="12700">
              <a:spcBef>
                <a:spcPts val="135"/>
              </a:spcBef>
            </a:pPr>
            <a:r>
              <a:rPr lang="fr-FR" kern="0" spc="-225" dirty="0" smtClean="0">
                <a:solidFill>
                  <a:schemeClr val="tx1"/>
                </a:solidFill>
              </a:rPr>
              <a:t>     </a:t>
            </a:r>
            <a:endParaRPr lang="fr-FR" kern="0" spc="-170" dirty="0">
              <a:solidFill>
                <a:schemeClr val="tx1"/>
              </a:solidFill>
            </a:endParaRPr>
          </a:p>
        </p:txBody>
      </p:sp>
      <p:pic>
        <p:nvPicPr>
          <p:cNvPr id="11" name="Picture 4" descr="C:\Délégation Wallonies Bruxelles\Communication\TEM\LOGO TEM 2020-2021.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72707" y="776290"/>
            <a:ext cx="3376603" cy="2202642"/>
          </a:xfrm>
          <a:prstGeom prst="rect">
            <a:avLst/>
          </a:prstGeom>
          <a:noFill/>
          <a:extLst>
            <a:ext uri="{909E8E84-426E-40DD-AFC4-6F175D3DCCD1}">
              <a14:hiddenFill xmlns:a14="http://schemas.microsoft.com/office/drawing/2010/main">
                <a:solidFill>
                  <a:srgbClr val="FFFFFF"/>
                </a:solidFill>
              </a14:hiddenFill>
            </a:ext>
          </a:extLst>
        </p:spPr>
      </p:pic>
      <p:sp>
        <p:nvSpPr>
          <p:cNvPr id="12" name="object 9"/>
          <p:cNvSpPr/>
          <p:nvPr/>
        </p:nvSpPr>
        <p:spPr>
          <a:xfrm>
            <a:off x="16824934" y="873019"/>
            <a:ext cx="2373811" cy="1428855"/>
          </a:xfrm>
          <a:prstGeom prst="rect">
            <a:avLst/>
          </a:prstGeom>
          <a:blipFill>
            <a:blip r:embed="rId3" cstate="print"/>
            <a:stretch>
              <a:fillRect/>
            </a:stretch>
          </a:blipFill>
        </p:spPr>
        <p:txBody>
          <a:bodyPr wrap="square" lIns="0" tIns="0" rIns="0" bIns="0" rtlCol="0"/>
          <a:lstStyle/>
          <a:p>
            <a:endParaRPr/>
          </a:p>
        </p:txBody>
      </p:sp>
      <p:sp>
        <p:nvSpPr>
          <p:cNvPr id="14" name="object 2"/>
          <p:cNvSpPr/>
          <p:nvPr/>
        </p:nvSpPr>
        <p:spPr>
          <a:xfrm>
            <a:off x="937832" y="2816668"/>
            <a:ext cx="6320884" cy="7445069"/>
          </a:xfrm>
          <a:prstGeom prst="rect">
            <a:avLst/>
          </a:prstGeom>
          <a:blipFill>
            <a:blip r:embed="rId4" cstate="print"/>
            <a:stretch>
              <a:fillRect/>
            </a:stretch>
          </a:blipFill>
        </p:spPr>
        <p:txBody>
          <a:bodyPr wrap="square" lIns="0" tIns="0" rIns="0" bIns="0" rtlCol="0"/>
          <a:lstStyle/>
          <a:p>
            <a:endParaRPr/>
          </a:p>
        </p:txBody>
      </p:sp>
      <p:sp>
        <p:nvSpPr>
          <p:cNvPr id="16" name="object 3"/>
          <p:cNvSpPr txBox="1"/>
          <p:nvPr/>
        </p:nvSpPr>
        <p:spPr>
          <a:xfrm>
            <a:off x="7723840" y="3809463"/>
            <a:ext cx="11929409" cy="6699911"/>
          </a:xfrm>
          <a:prstGeom prst="rect">
            <a:avLst/>
          </a:prstGeom>
        </p:spPr>
        <p:style>
          <a:lnRef idx="2">
            <a:schemeClr val="dk1"/>
          </a:lnRef>
          <a:fillRef idx="1">
            <a:schemeClr val="lt1"/>
          </a:fillRef>
          <a:effectRef idx="0">
            <a:schemeClr val="dk1"/>
          </a:effectRef>
          <a:fontRef idx="minor">
            <a:schemeClr val="dk1"/>
          </a:fontRef>
        </p:style>
        <p:txBody>
          <a:bodyPr vert="horz" wrap="square" lIns="0" tIns="31115" rIns="0" bIns="0" rtlCol="0">
            <a:spAutoFit/>
          </a:bodyPr>
          <a:lstStyle/>
          <a:p>
            <a:pPr marL="12700" marR="5080" algn="just">
              <a:lnSpc>
                <a:spcPts val="2600"/>
              </a:lnSpc>
              <a:spcBef>
                <a:spcPts val="245"/>
              </a:spcBef>
            </a:pPr>
            <a:endParaRPr lang="fr-FR" sz="2000" spc="-20" dirty="0" smtClean="0">
              <a:solidFill>
                <a:srgbClr val="000207"/>
              </a:solidFill>
              <a:latin typeface="Verdana" panose="020B0604030504040204" pitchFamily="34" charset="0"/>
              <a:ea typeface="Verdana" panose="020B0604030504040204" pitchFamily="34" charset="0"/>
              <a:cs typeface="Arial"/>
            </a:endParaRPr>
          </a:p>
          <a:p>
            <a:pPr marL="12700" marR="5080">
              <a:lnSpc>
                <a:spcPts val="2600"/>
              </a:lnSpc>
              <a:spcBef>
                <a:spcPts val="245"/>
              </a:spcBef>
            </a:pPr>
            <a:endParaRPr lang="fr-FR" sz="2200" spc="-20" dirty="0" smtClean="0">
              <a:solidFill>
                <a:srgbClr val="000207"/>
              </a:solidFill>
              <a:latin typeface="Verdana" panose="020B0604030504040204" pitchFamily="34" charset="0"/>
              <a:ea typeface="Verdana" panose="020B0604030504040204" pitchFamily="34" charset="0"/>
              <a:cs typeface="Arial"/>
            </a:endParaRPr>
          </a:p>
          <a:p>
            <a:pPr marL="12700" marR="5080">
              <a:lnSpc>
                <a:spcPts val="2600"/>
              </a:lnSpc>
              <a:spcBef>
                <a:spcPts val="245"/>
              </a:spcBef>
            </a:pPr>
            <a:endParaRPr lang="fr-FR" sz="2200" spc="-20" dirty="0">
              <a:solidFill>
                <a:srgbClr val="000207"/>
              </a:solidFill>
              <a:latin typeface="Verdana" panose="020B0604030504040204" pitchFamily="34" charset="0"/>
              <a:ea typeface="Verdana" panose="020B0604030504040204" pitchFamily="34" charset="0"/>
              <a:cs typeface="Arial"/>
            </a:endParaRPr>
          </a:p>
          <a:p>
            <a:pPr marL="12700" marR="5080">
              <a:lnSpc>
                <a:spcPts val="2600"/>
              </a:lnSpc>
              <a:spcBef>
                <a:spcPts val="245"/>
              </a:spcBef>
            </a:pPr>
            <a:endParaRPr lang="fr-FR" sz="2200" spc="-20" dirty="0" smtClean="0">
              <a:solidFill>
                <a:srgbClr val="000207"/>
              </a:solidFill>
              <a:latin typeface="Verdana" panose="020B0604030504040204" pitchFamily="34" charset="0"/>
              <a:ea typeface="Verdana" panose="020B0604030504040204" pitchFamily="34" charset="0"/>
              <a:cs typeface="Arial"/>
            </a:endParaRPr>
          </a:p>
          <a:p>
            <a:pPr marL="12700" marR="5080">
              <a:lnSpc>
                <a:spcPts val="2600"/>
              </a:lnSpc>
              <a:spcBef>
                <a:spcPts val="245"/>
              </a:spcBef>
            </a:pPr>
            <a:r>
              <a:rPr sz="2400" spc="-20" dirty="0" err="1" smtClean="0">
                <a:solidFill>
                  <a:srgbClr val="000207"/>
                </a:solidFill>
                <a:latin typeface="Verdana" panose="020B0604030504040204" pitchFamily="34" charset="0"/>
                <a:ea typeface="Verdana" panose="020B0604030504040204" pitchFamily="34" charset="0"/>
                <a:cs typeface="Arial"/>
              </a:rPr>
              <a:t>Une</a:t>
            </a:r>
            <a:r>
              <a:rPr sz="2400" spc="-20" dirty="0" smtClean="0">
                <a:solidFill>
                  <a:srgbClr val="000207"/>
                </a:solidFill>
                <a:latin typeface="Verdana" panose="020B0604030504040204" pitchFamily="34" charset="0"/>
                <a:ea typeface="Verdana" panose="020B0604030504040204" pitchFamily="34" charset="0"/>
                <a:cs typeface="Arial"/>
              </a:rPr>
              <a:t> </a:t>
            </a:r>
            <a:r>
              <a:rPr sz="2400" spc="30" dirty="0">
                <a:solidFill>
                  <a:srgbClr val="000207"/>
                </a:solidFill>
                <a:latin typeface="Verdana" panose="020B0604030504040204" pitchFamily="34" charset="0"/>
                <a:ea typeface="Verdana" panose="020B0604030504040204" pitchFamily="34" charset="0"/>
                <a:cs typeface="Arial"/>
              </a:rPr>
              <a:t>école </a:t>
            </a:r>
            <a:r>
              <a:rPr sz="2400" spc="10" dirty="0">
                <a:solidFill>
                  <a:srgbClr val="000207"/>
                </a:solidFill>
                <a:latin typeface="Verdana" panose="020B0604030504040204" pitchFamily="34" charset="0"/>
                <a:ea typeface="Verdana" panose="020B0604030504040204" pitchFamily="34" charset="0"/>
                <a:cs typeface="Arial"/>
              </a:rPr>
              <a:t>d’été </a:t>
            </a:r>
            <a:r>
              <a:rPr sz="2400" spc="65" dirty="0">
                <a:solidFill>
                  <a:srgbClr val="000207"/>
                </a:solidFill>
                <a:latin typeface="Verdana" panose="020B0604030504040204" pitchFamily="34" charset="0"/>
                <a:ea typeface="Verdana" panose="020B0604030504040204" pitchFamily="34" charset="0"/>
                <a:cs typeface="Arial"/>
              </a:rPr>
              <a:t>est </a:t>
            </a:r>
            <a:r>
              <a:rPr sz="2400" spc="30" dirty="0">
                <a:solidFill>
                  <a:srgbClr val="000207"/>
                </a:solidFill>
                <a:latin typeface="Verdana" panose="020B0604030504040204" pitchFamily="34" charset="0"/>
                <a:ea typeface="Verdana" panose="020B0604030504040204" pitchFamily="34" charset="0"/>
                <a:cs typeface="Arial"/>
              </a:rPr>
              <a:t>organisée </a:t>
            </a:r>
            <a:r>
              <a:rPr sz="2400" spc="60" dirty="0">
                <a:solidFill>
                  <a:srgbClr val="000207"/>
                </a:solidFill>
                <a:latin typeface="Verdana" panose="020B0604030504040204" pitchFamily="34" charset="0"/>
                <a:ea typeface="Verdana" panose="020B0604030504040204" pitchFamily="34" charset="0"/>
                <a:cs typeface="Arial"/>
              </a:rPr>
              <a:t>et </a:t>
            </a:r>
            <a:r>
              <a:rPr sz="2400" spc="40" dirty="0">
                <a:solidFill>
                  <a:srgbClr val="000207"/>
                </a:solidFill>
                <a:latin typeface="Verdana" panose="020B0604030504040204" pitchFamily="34" charset="0"/>
                <a:ea typeface="Verdana" panose="020B0604030504040204" pitchFamily="34" charset="0"/>
                <a:cs typeface="Arial"/>
              </a:rPr>
              <a:t>destinée </a:t>
            </a:r>
            <a:r>
              <a:rPr sz="2400" dirty="0">
                <a:solidFill>
                  <a:srgbClr val="000207"/>
                </a:solidFill>
                <a:latin typeface="Verdana" panose="020B0604030504040204" pitchFamily="34" charset="0"/>
                <a:ea typeface="Verdana" panose="020B0604030504040204" pitchFamily="34" charset="0"/>
                <a:cs typeface="Arial"/>
              </a:rPr>
              <a:t>à </a:t>
            </a:r>
            <a:r>
              <a:rPr sz="2400" spc="50" dirty="0">
                <a:solidFill>
                  <a:srgbClr val="000207"/>
                </a:solidFill>
                <a:latin typeface="Verdana" panose="020B0604030504040204" pitchFamily="34" charset="0"/>
                <a:ea typeface="Verdana" panose="020B0604030504040204" pitchFamily="34" charset="0"/>
                <a:cs typeface="Arial"/>
              </a:rPr>
              <a:t>apporter </a:t>
            </a:r>
            <a:r>
              <a:rPr sz="2400" spc="25" dirty="0">
                <a:solidFill>
                  <a:srgbClr val="000207"/>
                </a:solidFill>
                <a:latin typeface="Verdana" panose="020B0604030504040204" pitchFamily="34" charset="0"/>
                <a:ea typeface="Verdana" panose="020B0604030504040204" pitchFamily="34" charset="0"/>
                <a:cs typeface="Arial"/>
              </a:rPr>
              <a:t>des </a:t>
            </a:r>
            <a:r>
              <a:rPr sz="2400" spc="85" dirty="0">
                <a:solidFill>
                  <a:srgbClr val="000207"/>
                </a:solidFill>
                <a:latin typeface="Verdana" panose="020B0604030504040204" pitchFamily="34" charset="0"/>
                <a:ea typeface="Verdana" panose="020B0604030504040204" pitchFamily="34" charset="0"/>
                <a:cs typeface="Arial"/>
              </a:rPr>
              <a:t>formations  </a:t>
            </a:r>
            <a:r>
              <a:rPr sz="2400" spc="60" dirty="0">
                <a:solidFill>
                  <a:srgbClr val="000207"/>
                </a:solidFill>
                <a:latin typeface="Verdana" panose="020B0604030504040204" pitchFamily="34" charset="0"/>
                <a:ea typeface="Verdana" panose="020B0604030504040204" pitchFamily="34" charset="0"/>
                <a:cs typeface="Arial"/>
              </a:rPr>
              <a:t>spécifiques </a:t>
            </a:r>
            <a:r>
              <a:rPr sz="2400" spc="55" dirty="0">
                <a:solidFill>
                  <a:srgbClr val="000207"/>
                </a:solidFill>
                <a:latin typeface="Verdana" panose="020B0604030504040204" pitchFamily="34" charset="0"/>
                <a:ea typeface="Verdana" panose="020B0604030504040204" pitchFamily="34" charset="0"/>
                <a:cs typeface="Arial"/>
              </a:rPr>
              <a:t>sur </a:t>
            </a:r>
            <a:r>
              <a:rPr sz="2400" spc="25" dirty="0">
                <a:solidFill>
                  <a:srgbClr val="000207"/>
                </a:solidFill>
                <a:latin typeface="Verdana" panose="020B0604030504040204" pitchFamily="34" charset="0"/>
                <a:ea typeface="Verdana" panose="020B0604030504040204" pitchFamily="34" charset="0"/>
                <a:cs typeface="Arial"/>
              </a:rPr>
              <a:t>des </a:t>
            </a:r>
            <a:r>
              <a:rPr sz="2400" spc="65" dirty="0">
                <a:solidFill>
                  <a:srgbClr val="000207"/>
                </a:solidFill>
                <a:latin typeface="Verdana" panose="020B0604030504040204" pitchFamily="34" charset="0"/>
                <a:ea typeface="Verdana" panose="020B0604030504040204" pitchFamily="34" charset="0"/>
                <a:cs typeface="Arial"/>
              </a:rPr>
              <a:t>questions </a:t>
            </a:r>
            <a:r>
              <a:rPr sz="2400" spc="55" dirty="0">
                <a:solidFill>
                  <a:srgbClr val="000207"/>
                </a:solidFill>
                <a:latin typeface="Verdana" panose="020B0604030504040204" pitchFamily="34" charset="0"/>
                <a:ea typeface="Verdana" panose="020B0604030504040204" pitchFamily="34" charset="0"/>
                <a:cs typeface="Arial"/>
              </a:rPr>
              <a:t>cruciales </a:t>
            </a:r>
            <a:r>
              <a:rPr sz="2400" spc="45" dirty="0">
                <a:solidFill>
                  <a:srgbClr val="000207"/>
                </a:solidFill>
                <a:latin typeface="Verdana" panose="020B0604030504040204" pitchFamily="34" charset="0"/>
                <a:ea typeface="Verdana" panose="020B0604030504040204" pitchFamily="34" charset="0"/>
                <a:cs typeface="Arial"/>
              </a:rPr>
              <a:t>aujourd’hui </a:t>
            </a:r>
            <a:r>
              <a:rPr sz="2400" spc="5" dirty="0">
                <a:solidFill>
                  <a:srgbClr val="000207"/>
                </a:solidFill>
                <a:latin typeface="Verdana" panose="020B0604030504040204" pitchFamily="34" charset="0"/>
                <a:ea typeface="Verdana" panose="020B0604030504040204" pitchFamily="34" charset="0"/>
                <a:cs typeface="Arial"/>
              </a:rPr>
              <a:t>en </a:t>
            </a:r>
            <a:r>
              <a:rPr sz="2400" spc="50" dirty="0">
                <a:solidFill>
                  <a:srgbClr val="000207"/>
                </a:solidFill>
                <a:latin typeface="Verdana" panose="020B0604030504040204" pitchFamily="34" charset="0"/>
                <a:ea typeface="Verdana" panose="020B0604030504040204" pitchFamily="34" charset="0"/>
                <a:cs typeface="Arial"/>
              </a:rPr>
              <a:t>matière </a:t>
            </a:r>
            <a:r>
              <a:rPr sz="2400" spc="25" dirty="0">
                <a:solidFill>
                  <a:srgbClr val="000207"/>
                </a:solidFill>
                <a:latin typeface="Verdana" panose="020B0604030504040204" pitchFamily="34" charset="0"/>
                <a:ea typeface="Verdana" panose="020B0604030504040204" pitchFamily="34" charset="0"/>
                <a:cs typeface="Arial"/>
              </a:rPr>
              <a:t>d’étude </a:t>
            </a:r>
            <a:r>
              <a:rPr sz="2400" spc="55" dirty="0">
                <a:solidFill>
                  <a:srgbClr val="000207"/>
                </a:solidFill>
                <a:latin typeface="Verdana" panose="020B0604030504040204" pitchFamily="34" charset="0"/>
                <a:ea typeface="Verdana" panose="020B0604030504040204" pitchFamily="34" charset="0"/>
                <a:cs typeface="Arial"/>
              </a:rPr>
              <a:t>du  </a:t>
            </a:r>
            <a:r>
              <a:rPr sz="2400" spc="105" dirty="0">
                <a:solidFill>
                  <a:srgbClr val="000207"/>
                </a:solidFill>
                <a:latin typeface="Verdana" panose="020B0604030504040204" pitchFamily="34" charset="0"/>
                <a:ea typeface="Verdana" panose="020B0604030504040204" pitchFamily="34" charset="0"/>
                <a:cs typeface="Arial"/>
              </a:rPr>
              <a:t>fait </a:t>
            </a:r>
            <a:r>
              <a:rPr sz="2400" spc="35" dirty="0">
                <a:solidFill>
                  <a:srgbClr val="000207"/>
                </a:solidFill>
                <a:latin typeface="Verdana" panose="020B0604030504040204" pitchFamily="34" charset="0"/>
                <a:ea typeface="Verdana" panose="020B0604030504040204" pitchFamily="34" charset="0"/>
                <a:cs typeface="Arial"/>
              </a:rPr>
              <a:t>religieux. </a:t>
            </a:r>
            <a:r>
              <a:rPr sz="2400" spc="-25" dirty="0">
                <a:solidFill>
                  <a:srgbClr val="000207"/>
                </a:solidFill>
                <a:latin typeface="Verdana" panose="020B0604030504040204" pitchFamily="34" charset="0"/>
                <a:ea typeface="Verdana" panose="020B0604030504040204" pitchFamily="34" charset="0"/>
                <a:cs typeface="Arial"/>
              </a:rPr>
              <a:t>Des </a:t>
            </a:r>
            <a:r>
              <a:rPr sz="2400" spc="85" dirty="0">
                <a:solidFill>
                  <a:srgbClr val="000207"/>
                </a:solidFill>
                <a:latin typeface="Verdana" panose="020B0604030504040204" pitchFamily="34" charset="0"/>
                <a:ea typeface="Verdana" panose="020B0604030504040204" pitchFamily="34" charset="0"/>
                <a:cs typeface="Arial"/>
              </a:rPr>
              <a:t>formations </a:t>
            </a:r>
            <a:r>
              <a:rPr sz="2400" spc="75" dirty="0">
                <a:solidFill>
                  <a:srgbClr val="000207"/>
                </a:solidFill>
                <a:latin typeface="Verdana" panose="020B0604030504040204" pitchFamily="34" charset="0"/>
                <a:ea typeface="Verdana" panose="020B0604030504040204" pitchFamily="34" charset="0"/>
                <a:cs typeface="Arial"/>
              </a:rPr>
              <a:t>certifiantes </a:t>
            </a:r>
            <a:r>
              <a:rPr sz="2400" spc="85" dirty="0">
                <a:solidFill>
                  <a:srgbClr val="000207"/>
                </a:solidFill>
                <a:latin typeface="Verdana" panose="020B0604030504040204" pitchFamily="34" charset="0"/>
                <a:ea typeface="Verdana" panose="020B0604030504040204" pitchFamily="34" charset="0"/>
                <a:cs typeface="Arial"/>
              </a:rPr>
              <a:t>sont </a:t>
            </a:r>
            <a:r>
              <a:rPr sz="2400" spc="55" dirty="0">
                <a:solidFill>
                  <a:srgbClr val="000207"/>
                </a:solidFill>
                <a:latin typeface="Verdana" panose="020B0604030504040204" pitchFamily="34" charset="0"/>
                <a:ea typeface="Verdana" panose="020B0604030504040204" pitchFamily="34" charset="0"/>
                <a:cs typeface="Arial"/>
              </a:rPr>
              <a:t>planifiées </a:t>
            </a:r>
            <a:r>
              <a:rPr sz="2400" spc="50" dirty="0">
                <a:solidFill>
                  <a:srgbClr val="000207"/>
                </a:solidFill>
                <a:latin typeface="Verdana" panose="020B0604030504040204" pitchFamily="34" charset="0"/>
                <a:ea typeface="Verdana" panose="020B0604030504040204" pitchFamily="34" charset="0"/>
                <a:cs typeface="Arial"/>
              </a:rPr>
              <a:t>ayant pour  </a:t>
            </a:r>
            <a:r>
              <a:rPr sz="2400" spc="85" dirty="0">
                <a:solidFill>
                  <a:srgbClr val="000207"/>
                </a:solidFill>
                <a:latin typeface="Verdana" panose="020B0604030504040204" pitchFamily="34" charset="0"/>
                <a:ea typeface="Verdana" panose="020B0604030504040204" pitchFamily="34" charset="0"/>
                <a:cs typeface="Arial"/>
              </a:rPr>
              <a:t>objectif </a:t>
            </a:r>
            <a:r>
              <a:rPr sz="2400" dirty="0">
                <a:solidFill>
                  <a:srgbClr val="000207"/>
                </a:solidFill>
                <a:latin typeface="Verdana" panose="020B0604030504040204" pitchFamily="34" charset="0"/>
                <a:ea typeface="Verdana" panose="020B0604030504040204" pitchFamily="34" charset="0"/>
                <a:cs typeface="Arial"/>
              </a:rPr>
              <a:t>à </a:t>
            </a:r>
            <a:r>
              <a:rPr sz="2400" spc="40" dirty="0">
                <a:solidFill>
                  <a:srgbClr val="000207"/>
                </a:solidFill>
                <a:latin typeface="Verdana" panose="020B0604030504040204" pitchFamily="34" charset="0"/>
                <a:ea typeface="Verdana" panose="020B0604030504040204" pitchFamily="34" charset="0"/>
                <a:cs typeface="Arial"/>
              </a:rPr>
              <a:t>la </a:t>
            </a:r>
            <a:r>
              <a:rPr sz="2400" spc="95" dirty="0">
                <a:solidFill>
                  <a:srgbClr val="000207"/>
                </a:solidFill>
                <a:latin typeface="Verdana" panose="020B0604030504040204" pitchFamily="34" charset="0"/>
                <a:ea typeface="Verdana" panose="020B0604030504040204" pitchFamily="34" charset="0"/>
                <a:cs typeface="Arial"/>
              </a:rPr>
              <a:t>fois </a:t>
            </a:r>
            <a:r>
              <a:rPr sz="2400" spc="45" dirty="0">
                <a:solidFill>
                  <a:srgbClr val="000207"/>
                </a:solidFill>
                <a:latin typeface="Verdana" panose="020B0604030504040204" pitchFamily="34" charset="0"/>
                <a:ea typeface="Verdana" panose="020B0604030504040204" pitchFamily="34" charset="0"/>
                <a:cs typeface="Arial"/>
              </a:rPr>
              <a:t>d’accroitre </a:t>
            </a:r>
            <a:r>
              <a:rPr sz="2400" spc="20" dirty="0">
                <a:solidFill>
                  <a:srgbClr val="000207"/>
                </a:solidFill>
                <a:latin typeface="Verdana" panose="020B0604030504040204" pitchFamily="34" charset="0"/>
                <a:ea typeface="Verdana" panose="020B0604030504040204" pitchFamily="34" charset="0"/>
                <a:cs typeface="Arial"/>
              </a:rPr>
              <a:t>le </a:t>
            </a:r>
            <a:r>
              <a:rPr sz="2400" spc="65" dirty="0">
                <a:solidFill>
                  <a:srgbClr val="000207"/>
                </a:solidFill>
                <a:latin typeface="Verdana" panose="020B0604030504040204" pitchFamily="34" charset="0"/>
                <a:ea typeface="Verdana" panose="020B0604030504040204" pitchFamily="34" charset="0"/>
                <a:cs typeface="Arial"/>
              </a:rPr>
              <a:t>potentiel </a:t>
            </a:r>
            <a:r>
              <a:rPr sz="2400" spc="25" dirty="0">
                <a:solidFill>
                  <a:srgbClr val="000207"/>
                </a:solidFill>
                <a:latin typeface="Verdana" panose="020B0604030504040204" pitchFamily="34" charset="0"/>
                <a:ea typeface="Verdana" panose="020B0604030504040204" pitchFamily="34" charset="0"/>
                <a:cs typeface="Arial"/>
              </a:rPr>
              <a:t>des </a:t>
            </a:r>
            <a:r>
              <a:rPr sz="2400" spc="70" dirty="0">
                <a:solidFill>
                  <a:srgbClr val="000207"/>
                </a:solidFill>
                <a:latin typeface="Verdana" panose="020B0604030504040204" pitchFamily="34" charset="0"/>
                <a:ea typeface="Verdana" panose="020B0604030504040204" pitchFamily="34" charset="0"/>
                <a:cs typeface="Arial"/>
              </a:rPr>
              <a:t>étudiants </a:t>
            </a:r>
            <a:r>
              <a:rPr sz="2400" spc="60" dirty="0">
                <a:solidFill>
                  <a:srgbClr val="000207"/>
                </a:solidFill>
                <a:latin typeface="Verdana" panose="020B0604030504040204" pitchFamily="34" charset="0"/>
                <a:ea typeface="Verdana" panose="020B0604030504040204" pitchFamily="34" charset="0"/>
                <a:cs typeface="Arial"/>
              </a:rPr>
              <a:t>et </a:t>
            </a:r>
            <a:r>
              <a:rPr sz="2400" spc="75" dirty="0">
                <a:solidFill>
                  <a:srgbClr val="000207"/>
                </a:solidFill>
                <a:latin typeface="Verdana" panose="020B0604030504040204" pitchFamily="34" charset="0"/>
                <a:ea typeface="Verdana" panose="020B0604030504040204" pitchFamily="34" charset="0"/>
                <a:cs typeface="Arial"/>
              </a:rPr>
              <a:t>doctorants </a:t>
            </a:r>
            <a:r>
              <a:rPr sz="2400" spc="60" dirty="0">
                <a:solidFill>
                  <a:srgbClr val="000207"/>
                </a:solidFill>
                <a:latin typeface="Verdana" panose="020B0604030504040204" pitchFamily="34" charset="0"/>
                <a:ea typeface="Verdana" panose="020B0604030504040204" pitchFamily="34" charset="0"/>
                <a:cs typeface="Arial"/>
              </a:rPr>
              <a:t>et </a:t>
            </a:r>
            <a:r>
              <a:rPr sz="2400" spc="10" dirty="0">
                <a:solidFill>
                  <a:srgbClr val="000207"/>
                </a:solidFill>
                <a:latin typeface="Verdana" panose="020B0604030504040204" pitchFamily="34" charset="0"/>
                <a:ea typeface="Verdana" panose="020B0604030504040204" pitchFamily="34" charset="0"/>
                <a:cs typeface="Arial"/>
              </a:rPr>
              <a:t>de  </a:t>
            </a:r>
            <a:r>
              <a:rPr sz="2400" spc="50" dirty="0">
                <a:solidFill>
                  <a:srgbClr val="000207"/>
                </a:solidFill>
                <a:latin typeface="Verdana" panose="020B0604030504040204" pitchFamily="34" charset="0"/>
                <a:ea typeface="Verdana" panose="020B0604030504040204" pitchFamily="34" charset="0"/>
                <a:cs typeface="Arial"/>
              </a:rPr>
              <a:t>favoriser </a:t>
            </a:r>
            <a:r>
              <a:rPr sz="2400" spc="40" dirty="0">
                <a:solidFill>
                  <a:srgbClr val="000207"/>
                </a:solidFill>
                <a:latin typeface="Verdana" panose="020B0604030504040204" pitchFamily="34" charset="0"/>
                <a:ea typeface="Verdana" panose="020B0604030504040204" pitchFamily="34" charset="0"/>
                <a:cs typeface="Arial"/>
              </a:rPr>
              <a:t>les </a:t>
            </a:r>
            <a:r>
              <a:rPr sz="2400" spc="35" dirty="0">
                <a:solidFill>
                  <a:srgbClr val="000207"/>
                </a:solidFill>
                <a:latin typeface="Verdana" panose="020B0604030504040204" pitchFamily="34" charset="0"/>
                <a:ea typeface="Verdana" panose="020B0604030504040204" pitchFamily="34" charset="0"/>
                <a:cs typeface="Arial"/>
              </a:rPr>
              <a:t>échanges entre </a:t>
            </a:r>
            <a:r>
              <a:rPr sz="2400" spc="45" dirty="0">
                <a:solidFill>
                  <a:srgbClr val="000207"/>
                </a:solidFill>
                <a:latin typeface="Verdana" panose="020B0604030504040204" pitchFamily="34" charset="0"/>
                <a:ea typeface="Verdana" panose="020B0604030504040204" pitchFamily="34" charset="0"/>
                <a:cs typeface="Arial"/>
              </a:rPr>
              <a:t>professeurs </a:t>
            </a:r>
            <a:r>
              <a:rPr sz="2400" spc="60" dirty="0">
                <a:solidFill>
                  <a:srgbClr val="000207"/>
                </a:solidFill>
                <a:latin typeface="Verdana" panose="020B0604030504040204" pitchFamily="34" charset="0"/>
                <a:ea typeface="Verdana" panose="020B0604030504040204" pitchFamily="34" charset="0"/>
                <a:cs typeface="Arial"/>
              </a:rPr>
              <a:t>et </a:t>
            </a:r>
            <a:r>
              <a:rPr sz="2400" spc="25" dirty="0">
                <a:solidFill>
                  <a:srgbClr val="000207"/>
                </a:solidFill>
                <a:latin typeface="Verdana" panose="020B0604030504040204" pitchFamily="34" charset="0"/>
                <a:ea typeface="Verdana" panose="020B0604030504040204" pitchFamily="34" charset="0"/>
                <a:cs typeface="Arial"/>
              </a:rPr>
              <a:t>chercheurs, </a:t>
            </a:r>
            <a:r>
              <a:rPr sz="2400" spc="35" dirty="0">
                <a:solidFill>
                  <a:srgbClr val="000207"/>
                </a:solidFill>
                <a:latin typeface="Verdana" panose="020B0604030504040204" pitchFamily="34" charset="0"/>
                <a:ea typeface="Verdana" panose="020B0604030504040204" pitchFamily="34" charset="0"/>
                <a:cs typeface="Arial"/>
              </a:rPr>
              <a:t>entre</a:t>
            </a:r>
            <a:r>
              <a:rPr sz="2400" spc="-185" dirty="0">
                <a:solidFill>
                  <a:srgbClr val="000207"/>
                </a:solidFill>
                <a:latin typeface="Verdana" panose="020B0604030504040204" pitchFamily="34" charset="0"/>
                <a:ea typeface="Verdana" panose="020B0604030504040204" pitchFamily="34" charset="0"/>
                <a:cs typeface="Arial"/>
              </a:rPr>
              <a:t> </a:t>
            </a:r>
            <a:r>
              <a:rPr sz="2400" spc="50" dirty="0">
                <a:solidFill>
                  <a:srgbClr val="000207"/>
                </a:solidFill>
                <a:latin typeface="Verdana" panose="020B0604030504040204" pitchFamily="34" charset="0"/>
                <a:ea typeface="Verdana" panose="020B0604030504040204" pitchFamily="34" charset="0"/>
                <a:cs typeface="Arial"/>
              </a:rPr>
              <a:t>professeurs  </a:t>
            </a:r>
            <a:r>
              <a:rPr sz="2400" spc="60" dirty="0">
                <a:solidFill>
                  <a:srgbClr val="000207"/>
                </a:solidFill>
                <a:latin typeface="Verdana" panose="020B0604030504040204" pitchFamily="34" charset="0"/>
                <a:ea typeface="Verdana" panose="020B0604030504040204" pitchFamily="34" charset="0"/>
                <a:cs typeface="Arial"/>
              </a:rPr>
              <a:t>et</a:t>
            </a:r>
            <a:r>
              <a:rPr sz="2400" spc="-25" dirty="0">
                <a:solidFill>
                  <a:srgbClr val="000207"/>
                </a:solidFill>
                <a:latin typeface="Verdana" panose="020B0604030504040204" pitchFamily="34" charset="0"/>
                <a:ea typeface="Verdana" panose="020B0604030504040204" pitchFamily="34" charset="0"/>
                <a:cs typeface="Arial"/>
              </a:rPr>
              <a:t> </a:t>
            </a:r>
            <a:r>
              <a:rPr sz="2400" spc="70" dirty="0">
                <a:solidFill>
                  <a:srgbClr val="000207"/>
                </a:solidFill>
                <a:latin typeface="Verdana" panose="020B0604030504040204" pitchFamily="34" charset="0"/>
                <a:ea typeface="Verdana" panose="020B0604030504040204" pitchFamily="34" charset="0"/>
                <a:cs typeface="Arial"/>
              </a:rPr>
              <a:t>étudiants</a:t>
            </a:r>
            <a:r>
              <a:rPr sz="2400" spc="-25" dirty="0">
                <a:solidFill>
                  <a:srgbClr val="000207"/>
                </a:solidFill>
                <a:latin typeface="Verdana" panose="020B0604030504040204" pitchFamily="34" charset="0"/>
                <a:ea typeface="Verdana" panose="020B0604030504040204" pitchFamily="34" charset="0"/>
                <a:cs typeface="Arial"/>
              </a:rPr>
              <a:t> </a:t>
            </a:r>
            <a:r>
              <a:rPr sz="2400" spc="60" dirty="0">
                <a:solidFill>
                  <a:srgbClr val="000207"/>
                </a:solidFill>
                <a:latin typeface="Verdana" panose="020B0604030504040204" pitchFamily="34" charset="0"/>
                <a:ea typeface="Verdana" panose="020B0604030504040204" pitchFamily="34" charset="0"/>
                <a:cs typeface="Arial"/>
              </a:rPr>
              <a:t>et</a:t>
            </a:r>
            <a:r>
              <a:rPr sz="2400" spc="-25" dirty="0">
                <a:solidFill>
                  <a:srgbClr val="000207"/>
                </a:solidFill>
                <a:latin typeface="Verdana" panose="020B0604030504040204" pitchFamily="34" charset="0"/>
                <a:ea typeface="Verdana" panose="020B0604030504040204" pitchFamily="34" charset="0"/>
                <a:cs typeface="Arial"/>
              </a:rPr>
              <a:t> </a:t>
            </a:r>
            <a:r>
              <a:rPr sz="2400" spc="35" dirty="0">
                <a:solidFill>
                  <a:srgbClr val="000207"/>
                </a:solidFill>
                <a:latin typeface="Verdana" panose="020B0604030504040204" pitchFamily="34" charset="0"/>
                <a:ea typeface="Verdana" panose="020B0604030504040204" pitchFamily="34" charset="0"/>
                <a:cs typeface="Arial"/>
              </a:rPr>
              <a:t>entre</a:t>
            </a:r>
            <a:r>
              <a:rPr sz="2400" spc="-25" dirty="0">
                <a:solidFill>
                  <a:srgbClr val="000207"/>
                </a:solidFill>
                <a:latin typeface="Verdana" panose="020B0604030504040204" pitchFamily="34" charset="0"/>
                <a:ea typeface="Verdana" panose="020B0604030504040204" pitchFamily="34" charset="0"/>
                <a:cs typeface="Arial"/>
              </a:rPr>
              <a:t> </a:t>
            </a:r>
            <a:r>
              <a:rPr sz="2400" spc="70" dirty="0">
                <a:solidFill>
                  <a:srgbClr val="000207"/>
                </a:solidFill>
                <a:latin typeface="Verdana" panose="020B0604030504040204" pitchFamily="34" charset="0"/>
                <a:ea typeface="Verdana" panose="020B0604030504040204" pitchFamily="34" charset="0"/>
                <a:cs typeface="Arial"/>
              </a:rPr>
              <a:t>étudiants</a:t>
            </a:r>
            <a:r>
              <a:rPr sz="2400" spc="-25" dirty="0">
                <a:solidFill>
                  <a:srgbClr val="000207"/>
                </a:solidFill>
                <a:latin typeface="Verdana" panose="020B0604030504040204" pitchFamily="34" charset="0"/>
                <a:ea typeface="Verdana" panose="020B0604030504040204" pitchFamily="34" charset="0"/>
                <a:cs typeface="Arial"/>
              </a:rPr>
              <a:t> </a:t>
            </a:r>
            <a:r>
              <a:rPr sz="2400" spc="25" dirty="0">
                <a:solidFill>
                  <a:srgbClr val="000207"/>
                </a:solidFill>
                <a:latin typeface="Verdana" panose="020B0604030504040204" pitchFamily="34" charset="0"/>
                <a:ea typeface="Verdana" panose="020B0604030504040204" pitchFamily="34" charset="0"/>
                <a:cs typeface="Arial"/>
              </a:rPr>
              <a:t>des</a:t>
            </a:r>
            <a:r>
              <a:rPr sz="2400" spc="-20" dirty="0">
                <a:solidFill>
                  <a:srgbClr val="000207"/>
                </a:solidFill>
                <a:latin typeface="Verdana" panose="020B0604030504040204" pitchFamily="34" charset="0"/>
                <a:ea typeface="Verdana" panose="020B0604030504040204" pitchFamily="34" charset="0"/>
                <a:cs typeface="Arial"/>
              </a:rPr>
              <a:t> </a:t>
            </a:r>
            <a:r>
              <a:rPr sz="2400" spc="25" dirty="0">
                <a:solidFill>
                  <a:srgbClr val="000207"/>
                </a:solidFill>
                <a:latin typeface="Verdana" panose="020B0604030504040204" pitchFamily="34" charset="0"/>
                <a:ea typeface="Verdana" panose="020B0604030504040204" pitchFamily="34" charset="0"/>
                <a:cs typeface="Arial"/>
              </a:rPr>
              <a:t>deux</a:t>
            </a:r>
            <a:r>
              <a:rPr sz="2400" spc="-25" dirty="0">
                <a:solidFill>
                  <a:srgbClr val="000207"/>
                </a:solidFill>
                <a:latin typeface="Verdana" panose="020B0604030504040204" pitchFamily="34" charset="0"/>
                <a:ea typeface="Verdana" panose="020B0604030504040204" pitchFamily="34" charset="0"/>
                <a:cs typeface="Arial"/>
              </a:rPr>
              <a:t> </a:t>
            </a:r>
            <a:r>
              <a:rPr sz="2400" spc="35" dirty="0">
                <a:solidFill>
                  <a:srgbClr val="000207"/>
                </a:solidFill>
                <a:latin typeface="Verdana" panose="020B0604030504040204" pitchFamily="34" charset="0"/>
                <a:ea typeface="Verdana" panose="020B0604030504040204" pitchFamily="34" charset="0"/>
                <a:cs typeface="Arial"/>
              </a:rPr>
              <a:t>rives</a:t>
            </a:r>
            <a:r>
              <a:rPr sz="2400" spc="-25" dirty="0">
                <a:solidFill>
                  <a:srgbClr val="000207"/>
                </a:solidFill>
                <a:latin typeface="Verdana" panose="020B0604030504040204" pitchFamily="34" charset="0"/>
                <a:ea typeface="Verdana" panose="020B0604030504040204" pitchFamily="34" charset="0"/>
                <a:cs typeface="Arial"/>
              </a:rPr>
              <a:t> </a:t>
            </a:r>
            <a:r>
              <a:rPr sz="2400" spc="5" dirty="0">
                <a:solidFill>
                  <a:srgbClr val="000207"/>
                </a:solidFill>
                <a:latin typeface="Verdana" panose="020B0604030504040204" pitchFamily="34" charset="0"/>
                <a:ea typeface="Verdana" panose="020B0604030504040204" pitchFamily="34" charset="0"/>
                <a:cs typeface="Arial"/>
              </a:rPr>
              <a:t>de</a:t>
            </a:r>
            <a:r>
              <a:rPr sz="2400" spc="-25" dirty="0">
                <a:solidFill>
                  <a:srgbClr val="000207"/>
                </a:solidFill>
                <a:latin typeface="Verdana" panose="020B0604030504040204" pitchFamily="34" charset="0"/>
                <a:ea typeface="Verdana" panose="020B0604030504040204" pitchFamily="34" charset="0"/>
                <a:cs typeface="Arial"/>
              </a:rPr>
              <a:t> </a:t>
            </a:r>
            <a:r>
              <a:rPr sz="2400" spc="40" dirty="0">
                <a:solidFill>
                  <a:srgbClr val="000207"/>
                </a:solidFill>
                <a:latin typeface="Verdana" panose="020B0604030504040204" pitchFamily="34" charset="0"/>
                <a:ea typeface="Verdana" panose="020B0604030504040204" pitchFamily="34" charset="0"/>
                <a:cs typeface="Arial"/>
              </a:rPr>
              <a:t>la</a:t>
            </a:r>
            <a:r>
              <a:rPr sz="2400" spc="-25" dirty="0">
                <a:solidFill>
                  <a:srgbClr val="000207"/>
                </a:solidFill>
                <a:latin typeface="Verdana" panose="020B0604030504040204" pitchFamily="34" charset="0"/>
                <a:ea typeface="Verdana" panose="020B0604030504040204" pitchFamily="34" charset="0"/>
                <a:cs typeface="Arial"/>
              </a:rPr>
              <a:t> </a:t>
            </a:r>
            <a:r>
              <a:rPr sz="2400" spc="35" dirty="0" err="1">
                <a:solidFill>
                  <a:srgbClr val="000207"/>
                </a:solidFill>
                <a:latin typeface="Verdana" panose="020B0604030504040204" pitchFamily="34" charset="0"/>
                <a:ea typeface="Verdana" panose="020B0604030504040204" pitchFamily="34" charset="0"/>
                <a:cs typeface="Arial"/>
              </a:rPr>
              <a:t>méditerranée</a:t>
            </a:r>
            <a:r>
              <a:rPr sz="2400" spc="35" dirty="0" smtClean="0">
                <a:solidFill>
                  <a:srgbClr val="000207"/>
                </a:solidFill>
                <a:latin typeface="Verdana" panose="020B0604030504040204" pitchFamily="34" charset="0"/>
                <a:ea typeface="Verdana" panose="020B0604030504040204" pitchFamily="34" charset="0"/>
                <a:cs typeface="Arial"/>
              </a:rPr>
              <a:t>.</a:t>
            </a:r>
            <a:endParaRPr lang="fr-FR" sz="2400" spc="35" dirty="0" smtClean="0">
              <a:solidFill>
                <a:srgbClr val="000207"/>
              </a:solidFill>
              <a:latin typeface="Verdana" panose="020B0604030504040204" pitchFamily="34" charset="0"/>
              <a:ea typeface="Verdana" panose="020B0604030504040204" pitchFamily="34" charset="0"/>
              <a:cs typeface="Arial"/>
            </a:endParaRPr>
          </a:p>
          <a:p>
            <a:pPr marL="12700" marR="5080" algn="just">
              <a:lnSpc>
                <a:spcPts val="2600"/>
              </a:lnSpc>
              <a:spcBef>
                <a:spcPts val="245"/>
              </a:spcBef>
            </a:pPr>
            <a:endParaRPr lang="fr-FR" sz="2000" spc="35" dirty="0">
              <a:solidFill>
                <a:srgbClr val="000207"/>
              </a:solidFill>
              <a:latin typeface="Verdana" panose="020B0604030504040204" pitchFamily="34" charset="0"/>
              <a:ea typeface="Verdana" panose="020B0604030504040204" pitchFamily="34" charset="0"/>
              <a:cs typeface="Arial"/>
            </a:endParaRPr>
          </a:p>
          <a:p>
            <a:pPr marL="12700" marR="5080" algn="just">
              <a:lnSpc>
                <a:spcPts val="2600"/>
              </a:lnSpc>
              <a:spcBef>
                <a:spcPts val="245"/>
              </a:spcBef>
            </a:pPr>
            <a:endParaRPr lang="fr-FR" sz="2000" spc="35" dirty="0">
              <a:solidFill>
                <a:srgbClr val="000207"/>
              </a:solidFill>
              <a:latin typeface="Verdana" panose="020B0604030504040204" pitchFamily="34" charset="0"/>
              <a:ea typeface="Verdana" panose="020B0604030504040204" pitchFamily="34" charset="0"/>
              <a:cs typeface="Arial"/>
            </a:endParaRPr>
          </a:p>
          <a:p>
            <a:pPr marL="12700" marR="5080" algn="just">
              <a:lnSpc>
                <a:spcPts val="2600"/>
              </a:lnSpc>
              <a:spcBef>
                <a:spcPts val="245"/>
              </a:spcBef>
            </a:pPr>
            <a:endParaRPr lang="fr-FR" sz="2000" spc="35" dirty="0" smtClean="0">
              <a:solidFill>
                <a:srgbClr val="000207"/>
              </a:solidFill>
              <a:latin typeface="Verdana" panose="020B0604030504040204" pitchFamily="34" charset="0"/>
              <a:ea typeface="Verdana" panose="020B0604030504040204" pitchFamily="34" charset="0"/>
              <a:cs typeface="Arial"/>
            </a:endParaRPr>
          </a:p>
          <a:p>
            <a:pPr marL="12700" marR="5080" algn="just">
              <a:lnSpc>
                <a:spcPts val="2600"/>
              </a:lnSpc>
              <a:spcBef>
                <a:spcPts val="245"/>
              </a:spcBef>
            </a:pPr>
            <a:endParaRPr lang="fr-FR" sz="2000" spc="35" dirty="0">
              <a:solidFill>
                <a:srgbClr val="000207"/>
              </a:solidFill>
              <a:latin typeface="Verdana" panose="020B0604030504040204" pitchFamily="34" charset="0"/>
              <a:ea typeface="Verdana" panose="020B0604030504040204" pitchFamily="34" charset="0"/>
              <a:cs typeface="Arial"/>
            </a:endParaRPr>
          </a:p>
          <a:p>
            <a:pPr marL="12700" marR="5080" algn="just">
              <a:lnSpc>
                <a:spcPts val="2600"/>
              </a:lnSpc>
              <a:spcBef>
                <a:spcPts val="245"/>
              </a:spcBef>
            </a:pPr>
            <a:endParaRPr lang="fr-FR" sz="2000" spc="35" dirty="0" smtClean="0">
              <a:solidFill>
                <a:srgbClr val="000207"/>
              </a:solidFill>
              <a:latin typeface="Verdana" panose="020B0604030504040204" pitchFamily="34" charset="0"/>
              <a:ea typeface="Verdana" panose="020B0604030504040204" pitchFamily="34" charset="0"/>
              <a:cs typeface="Arial"/>
            </a:endParaRPr>
          </a:p>
          <a:p>
            <a:pPr marL="12700" marR="5080" algn="just">
              <a:lnSpc>
                <a:spcPts val="2600"/>
              </a:lnSpc>
              <a:spcBef>
                <a:spcPts val="245"/>
              </a:spcBef>
            </a:pPr>
            <a:endParaRPr lang="fr-FR" sz="2000" spc="35" dirty="0">
              <a:solidFill>
                <a:srgbClr val="000207"/>
              </a:solidFill>
              <a:latin typeface="Verdana" panose="020B0604030504040204" pitchFamily="34" charset="0"/>
              <a:ea typeface="Verdana" panose="020B0604030504040204" pitchFamily="34" charset="0"/>
              <a:cs typeface="Arial"/>
            </a:endParaRPr>
          </a:p>
          <a:p>
            <a:pPr marL="12700" marR="5080" algn="just">
              <a:lnSpc>
                <a:spcPts val="2600"/>
              </a:lnSpc>
              <a:spcBef>
                <a:spcPts val="245"/>
              </a:spcBef>
            </a:pPr>
            <a:endParaRPr lang="fr-FR" sz="2000" spc="35" dirty="0" smtClean="0">
              <a:solidFill>
                <a:srgbClr val="000207"/>
              </a:solidFill>
              <a:latin typeface="Verdana" panose="020B0604030504040204" pitchFamily="34" charset="0"/>
              <a:ea typeface="Verdana" panose="020B0604030504040204" pitchFamily="34" charset="0"/>
              <a:cs typeface="Arial"/>
            </a:endParaRPr>
          </a:p>
          <a:p>
            <a:pPr marL="12700" marR="5080" algn="just">
              <a:lnSpc>
                <a:spcPts val="2600"/>
              </a:lnSpc>
              <a:spcBef>
                <a:spcPts val="245"/>
              </a:spcBef>
            </a:pPr>
            <a:endParaRPr lang="fr-FR" sz="2000" spc="35" dirty="0">
              <a:solidFill>
                <a:srgbClr val="000207"/>
              </a:solidFill>
              <a:latin typeface="Verdana" panose="020B0604030504040204" pitchFamily="34" charset="0"/>
              <a:ea typeface="Verdana" panose="020B0604030504040204" pitchFamily="34" charset="0"/>
              <a:cs typeface="Arial"/>
            </a:endParaRPr>
          </a:p>
          <a:p>
            <a:pPr marL="12700" marR="5080" algn="just">
              <a:lnSpc>
                <a:spcPts val="2600"/>
              </a:lnSpc>
              <a:spcBef>
                <a:spcPts val="245"/>
              </a:spcBef>
            </a:pPr>
            <a:endParaRPr sz="2000" dirty="0">
              <a:latin typeface="Verdana" panose="020B0604030504040204" pitchFamily="34" charset="0"/>
              <a:ea typeface="Verdana" panose="020B0604030504040204" pitchFamily="34" charset="0"/>
              <a:cs typeface="Arial"/>
            </a:endParaRPr>
          </a:p>
        </p:txBody>
      </p:sp>
      <p:sp>
        <p:nvSpPr>
          <p:cNvPr id="17" name="object 4"/>
          <p:cNvSpPr txBox="1"/>
          <p:nvPr/>
        </p:nvSpPr>
        <p:spPr>
          <a:xfrm>
            <a:off x="7842250" y="7864475"/>
            <a:ext cx="11506200" cy="1337546"/>
          </a:xfrm>
          <a:prstGeom prst="rect">
            <a:avLst/>
          </a:prstGeom>
        </p:spPr>
        <p:txBody>
          <a:bodyPr vert="horz" wrap="square" lIns="0" tIns="16510" rIns="0" bIns="0" rtlCol="0">
            <a:spAutoFit/>
          </a:bodyPr>
          <a:lstStyle/>
          <a:p>
            <a:pPr marL="12700" algn="just">
              <a:lnSpc>
                <a:spcPts val="1995"/>
              </a:lnSpc>
              <a:spcBef>
                <a:spcPts val="130"/>
              </a:spcBef>
            </a:pPr>
            <a:r>
              <a:rPr b="1" u="sng" spc="20" dirty="0">
                <a:solidFill>
                  <a:srgbClr val="000207"/>
                </a:solidFill>
                <a:latin typeface="Verdana" panose="020B0604030504040204" pitchFamily="34" charset="0"/>
                <a:ea typeface="Verdana" panose="020B0604030504040204" pitchFamily="34" charset="0"/>
                <a:cs typeface="Arial"/>
              </a:rPr>
              <a:t>Lieu </a:t>
            </a:r>
            <a:r>
              <a:rPr b="1" u="sng" spc="-10" dirty="0">
                <a:solidFill>
                  <a:srgbClr val="000207"/>
                </a:solidFill>
                <a:latin typeface="Verdana" panose="020B0604030504040204" pitchFamily="34" charset="0"/>
                <a:ea typeface="Verdana" panose="020B0604030504040204" pitchFamily="34" charset="0"/>
                <a:cs typeface="Arial"/>
              </a:rPr>
              <a:t>: </a:t>
            </a:r>
            <a:r>
              <a:rPr lang="fr-FR" b="1" spc="-40" dirty="0" smtClean="0">
                <a:solidFill>
                  <a:srgbClr val="000207"/>
                </a:solidFill>
                <a:latin typeface="Verdana" panose="020B0604030504040204" pitchFamily="34" charset="0"/>
                <a:ea typeface="Verdana" panose="020B0604030504040204" pitchFamily="34" charset="0"/>
                <a:cs typeface="Arial"/>
              </a:rPr>
              <a:t>Sidi </a:t>
            </a:r>
            <a:r>
              <a:rPr lang="fr-FR" b="1" spc="-40" dirty="0" err="1" smtClean="0">
                <a:solidFill>
                  <a:srgbClr val="000207"/>
                </a:solidFill>
                <a:latin typeface="Verdana" panose="020B0604030504040204" pitchFamily="34" charset="0"/>
                <a:ea typeface="Verdana" panose="020B0604030504040204" pitchFamily="34" charset="0"/>
                <a:cs typeface="Arial"/>
              </a:rPr>
              <a:t>Boussaid</a:t>
            </a:r>
            <a:r>
              <a:rPr b="1" spc="10" dirty="0" smtClean="0">
                <a:solidFill>
                  <a:srgbClr val="000207"/>
                </a:solidFill>
                <a:latin typeface="Verdana" panose="020B0604030504040204" pitchFamily="34" charset="0"/>
                <a:ea typeface="Verdana" panose="020B0604030504040204" pitchFamily="34" charset="0"/>
                <a:cs typeface="Arial"/>
              </a:rPr>
              <a:t> </a:t>
            </a:r>
            <a:r>
              <a:rPr b="1" spc="-55" dirty="0">
                <a:solidFill>
                  <a:srgbClr val="000207"/>
                </a:solidFill>
                <a:latin typeface="Verdana" panose="020B0604030504040204" pitchFamily="34" charset="0"/>
                <a:ea typeface="Verdana" panose="020B0604030504040204" pitchFamily="34" charset="0"/>
                <a:cs typeface="Arial"/>
              </a:rPr>
              <a:t>-</a:t>
            </a:r>
            <a:r>
              <a:rPr b="1" spc="-120" dirty="0">
                <a:solidFill>
                  <a:srgbClr val="000207"/>
                </a:solidFill>
                <a:latin typeface="Verdana" panose="020B0604030504040204" pitchFamily="34" charset="0"/>
                <a:ea typeface="Verdana" panose="020B0604030504040204" pitchFamily="34" charset="0"/>
                <a:cs typeface="Arial"/>
              </a:rPr>
              <a:t> </a:t>
            </a:r>
            <a:r>
              <a:rPr b="1" spc="-10" dirty="0">
                <a:solidFill>
                  <a:srgbClr val="000207"/>
                </a:solidFill>
                <a:latin typeface="Verdana" panose="020B0604030504040204" pitchFamily="34" charset="0"/>
                <a:ea typeface="Verdana" panose="020B0604030504040204" pitchFamily="34" charset="0"/>
                <a:cs typeface="Arial"/>
              </a:rPr>
              <a:t>Tunis</a:t>
            </a:r>
            <a:endParaRPr b="1" dirty="0">
              <a:latin typeface="Verdana" panose="020B0604030504040204" pitchFamily="34" charset="0"/>
              <a:ea typeface="Verdana" panose="020B0604030504040204" pitchFamily="34" charset="0"/>
              <a:cs typeface="Arial"/>
            </a:endParaRPr>
          </a:p>
          <a:p>
            <a:pPr marL="12700" algn="just">
              <a:lnSpc>
                <a:spcPts val="1955"/>
              </a:lnSpc>
            </a:pPr>
            <a:r>
              <a:rPr b="1" u="sng" spc="5" dirty="0">
                <a:solidFill>
                  <a:srgbClr val="000207"/>
                </a:solidFill>
                <a:latin typeface="Verdana" panose="020B0604030504040204" pitchFamily="34" charset="0"/>
                <a:ea typeface="Verdana" panose="020B0604030504040204" pitchFamily="34" charset="0"/>
                <a:cs typeface="Arial"/>
              </a:rPr>
              <a:t>Date </a:t>
            </a:r>
            <a:r>
              <a:rPr b="1" u="sng" spc="-10" dirty="0">
                <a:solidFill>
                  <a:srgbClr val="000207"/>
                </a:solidFill>
                <a:latin typeface="Verdana" panose="020B0604030504040204" pitchFamily="34" charset="0"/>
                <a:ea typeface="Verdana" panose="020B0604030504040204" pitchFamily="34" charset="0"/>
                <a:cs typeface="Arial"/>
              </a:rPr>
              <a:t>: </a:t>
            </a:r>
            <a:r>
              <a:rPr lang="fr-FR" b="1" spc="-5" dirty="0" smtClean="0">
                <a:solidFill>
                  <a:srgbClr val="000207"/>
                </a:solidFill>
                <a:latin typeface="Verdana" panose="020B0604030504040204" pitchFamily="34" charset="0"/>
                <a:ea typeface="Verdana" panose="020B0604030504040204" pitchFamily="34" charset="0"/>
                <a:cs typeface="Arial"/>
              </a:rPr>
              <a:t>13-18 septembre </a:t>
            </a:r>
            <a:r>
              <a:rPr b="1" spc="30" dirty="0" smtClean="0">
                <a:solidFill>
                  <a:srgbClr val="000207"/>
                </a:solidFill>
                <a:latin typeface="Verdana" panose="020B0604030504040204" pitchFamily="34" charset="0"/>
                <a:ea typeface="Verdana" panose="020B0604030504040204" pitchFamily="34" charset="0"/>
                <a:cs typeface="Arial"/>
              </a:rPr>
              <a:t>202</a:t>
            </a:r>
            <a:r>
              <a:rPr lang="fr-FR" b="1" spc="30" dirty="0" smtClean="0">
                <a:solidFill>
                  <a:srgbClr val="000207"/>
                </a:solidFill>
                <a:latin typeface="Verdana" panose="020B0604030504040204" pitchFamily="34" charset="0"/>
                <a:ea typeface="Verdana" panose="020B0604030504040204" pitchFamily="34" charset="0"/>
                <a:cs typeface="Arial"/>
              </a:rPr>
              <a:t>1</a:t>
            </a:r>
            <a:endParaRPr b="1" dirty="0">
              <a:latin typeface="Verdana" panose="020B0604030504040204" pitchFamily="34" charset="0"/>
              <a:ea typeface="Verdana" panose="020B0604030504040204" pitchFamily="34" charset="0"/>
              <a:cs typeface="Arial"/>
            </a:endParaRPr>
          </a:p>
          <a:p>
            <a:pPr marL="12700" marR="5080" algn="just">
              <a:lnSpc>
                <a:spcPts val="1950"/>
              </a:lnSpc>
              <a:spcBef>
                <a:spcPts val="95"/>
              </a:spcBef>
            </a:pPr>
            <a:r>
              <a:rPr lang="fr-FR" b="1" u="sng" spc="20" dirty="0" smtClean="0">
                <a:solidFill>
                  <a:srgbClr val="000207"/>
                </a:solidFill>
                <a:latin typeface="Verdana" panose="020B0604030504040204" pitchFamily="34" charset="0"/>
                <a:ea typeface="Verdana" panose="020B0604030504040204" pitchFamily="34" charset="0"/>
                <a:cs typeface="Arial"/>
              </a:rPr>
              <a:t>Partenaire </a:t>
            </a:r>
            <a:r>
              <a:rPr b="1" u="sng" spc="5" dirty="0" err="1" smtClean="0">
                <a:solidFill>
                  <a:srgbClr val="000207"/>
                </a:solidFill>
                <a:latin typeface="Verdana" panose="020B0604030504040204" pitchFamily="34" charset="0"/>
                <a:ea typeface="Verdana" panose="020B0604030504040204" pitchFamily="34" charset="0"/>
                <a:cs typeface="Arial"/>
              </a:rPr>
              <a:t>en</a:t>
            </a:r>
            <a:r>
              <a:rPr b="1" u="sng" spc="5" dirty="0" smtClean="0">
                <a:solidFill>
                  <a:srgbClr val="000207"/>
                </a:solidFill>
                <a:latin typeface="Verdana" panose="020B0604030504040204" pitchFamily="34" charset="0"/>
                <a:ea typeface="Verdana" panose="020B0604030504040204" pitchFamily="34" charset="0"/>
                <a:cs typeface="Arial"/>
              </a:rPr>
              <a:t> </a:t>
            </a:r>
            <a:r>
              <a:rPr b="1" u="sng" spc="30" dirty="0">
                <a:solidFill>
                  <a:srgbClr val="000207"/>
                </a:solidFill>
                <a:latin typeface="Verdana" panose="020B0604030504040204" pitchFamily="34" charset="0"/>
                <a:ea typeface="Verdana" panose="020B0604030504040204" pitchFamily="34" charset="0"/>
                <a:cs typeface="Arial"/>
              </a:rPr>
              <a:t>Belgique </a:t>
            </a:r>
            <a:r>
              <a:rPr b="1" u="sng" spc="-10" dirty="0">
                <a:solidFill>
                  <a:srgbClr val="000207"/>
                </a:solidFill>
                <a:latin typeface="Verdana" panose="020B0604030504040204" pitchFamily="34" charset="0"/>
                <a:ea typeface="Verdana" panose="020B0604030504040204" pitchFamily="34" charset="0"/>
                <a:cs typeface="Arial"/>
              </a:rPr>
              <a:t>: </a:t>
            </a:r>
            <a:r>
              <a:rPr b="1" spc="-25" dirty="0">
                <a:solidFill>
                  <a:srgbClr val="000207"/>
                </a:solidFill>
                <a:latin typeface="Verdana" panose="020B0604030504040204" pitchFamily="34" charset="0"/>
                <a:ea typeface="Verdana" panose="020B0604030504040204" pitchFamily="34" charset="0"/>
                <a:cs typeface="Arial"/>
              </a:rPr>
              <a:t>Centre </a:t>
            </a:r>
            <a:r>
              <a:rPr b="1" spc="-5" dirty="0">
                <a:solidFill>
                  <a:srgbClr val="000207"/>
                </a:solidFill>
                <a:latin typeface="Verdana" panose="020B0604030504040204" pitchFamily="34" charset="0"/>
                <a:ea typeface="Verdana" panose="020B0604030504040204" pitchFamily="34" charset="0"/>
                <a:cs typeface="Arial"/>
              </a:rPr>
              <a:t>Interdisciplinaire </a:t>
            </a:r>
            <a:r>
              <a:rPr b="1" spc="-30" dirty="0">
                <a:solidFill>
                  <a:srgbClr val="000207"/>
                </a:solidFill>
                <a:latin typeface="Verdana" panose="020B0604030504040204" pitchFamily="34" charset="0"/>
                <a:ea typeface="Verdana" panose="020B0604030504040204" pitchFamily="34" charset="0"/>
                <a:cs typeface="Arial"/>
              </a:rPr>
              <a:t>d’Etude </a:t>
            </a:r>
            <a:r>
              <a:rPr b="1" spc="-15" dirty="0">
                <a:solidFill>
                  <a:srgbClr val="000207"/>
                </a:solidFill>
                <a:latin typeface="Verdana" panose="020B0604030504040204" pitchFamily="34" charset="0"/>
                <a:ea typeface="Verdana" panose="020B0604030504040204" pitchFamily="34" charset="0"/>
                <a:cs typeface="Arial"/>
              </a:rPr>
              <a:t>des Religions </a:t>
            </a:r>
            <a:r>
              <a:rPr b="1" spc="-5" dirty="0">
                <a:solidFill>
                  <a:srgbClr val="000207"/>
                </a:solidFill>
                <a:latin typeface="Verdana" panose="020B0604030504040204" pitchFamily="34" charset="0"/>
                <a:ea typeface="Verdana" panose="020B0604030504040204" pitchFamily="34" charset="0"/>
                <a:cs typeface="Arial"/>
              </a:rPr>
              <a:t>et </a:t>
            </a:r>
            <a:r>
              <a:rPr b="1" spc="-35" dirty="0">
                <a:solidFill>
                  <a:srgbClr val="000207"/>
                </a:solidFill>
                <a:latin typeface="Verdana" panose="020B0604030504040204" pitchFamily="34" charset="0"/>
                <a:ea typeface="Verdana" panose="020B0604030504040204" pitchFamily="34" charset="0"/>
                <a:cs typeface="Arial"/>
              </a:rPr>
              <a:t>de </a:t>
            </a:r>
            <a:r>
              <a:rPr b="1" spc="-25" dirty="0">
                <a:solidFill>
                  <a:srgbClr val="000207"/>
                </a:solidFill>
                <a:latin typeface="Verdana" panose="020B0604030504040204" pitchFamily="34" charset="0"/>
                <a:ea typeface="Verdana" panose="020B0604030504040204" pitchFamily="34" charset="0"/>
                <a:cs typeface="Arial"/>
              </a:rPr>
              <a:t>la </a:t>
            </a:r>
            <a:r>
              <a:rPr b="1" spc="-25" dirty="0" err="1">
                <a:solidFill>
                  <a:srgbClr val="000207"/>
                </a:solidFill>
                <a:latin typeface="Verdana" panose="020B0604030504040204" pitchFamily="34" charset="0"/>
                <a:ea typeface="Verdana" panose="020B0604030504040204" pitchFamily="34" charset="0"/>
                <a:cs typeface="Arial"/>
              </a:rPr>
              <a:t>Laïcité</a:t>
            </a:r>
            <a:r>
              <a:rPr b="1" spc="-25" dirty="0">
                <a:solidFill>
                  <a:srgbClr val="000207"/>
                </a:solidFill>
                <a:latin typeface="Verdana" panose="020B0604030504040204" pitchFamily="34" charset="0"/>
                <a:ea typeface="Verdana" panose="020B0604030504040204" pitchFamily="34" charset="0"/>
                <a:cs typeface="Arial"/>
              </a:rPr>
              <a:t>  </a:t>
            </a:r>
            <a:endParaRPr lang="fr-FR" b="1" spc="-25" dirty="0" smtClean="0">
              <a:solidFill>
                <a:srgbClr val="000207"/>
              </a:solidFill>
              <a:latin typeface="Verdana" panose="020B0604030504040204" pitchFamily="34" charset="0"/>
              <a:ea typeface="Verdana" panose="020B0604030504040204" pitchFamily="34" charset="0"/>
              <a:cs typeface="Arial"/>
            </a:endParaRPr>
          </a:p>
          <a:p>
            <a:pPr marL="12700" marR="5080" algn="just">
              <a:lnSpc>
                <a:spcPts val="1950"/>
              </a:lnSpc>
              <a:spcBef>
                <a:spcPts val="95"/>
              </a:spcBef>
            </a:pPr>
            <a:r>
              <a:rPr lang="fr-FR" b="1" u="sng" spc="20" dirty="0" smtClean="0">
                <a:solidFill>
                  <a:srgbClr val="000207"/>
                </a:solidFill>
                <a:latin typeface="Verdana" panose="020B0604030504040204" pitchFamily="34" charset="0"/>
                <a:ea typeface="Verdana" panose="020B0604030504040204" pitchFamily="34" charset="0"/>
                <a:cs typeface="Arial"/>
              </a:rPr>
              <a:t>Partenaire </a:t>
            </a:r>
            <a:r>
              <a:rPr b="1" u="sng" spc="20" dirty="0" smtClean="0">
                <a:solidFill>
                  <a:srgbClr val="000207"/>
                </a:solidFill>
                <a:latin typeface="Verdana" panose="020B0604030504040204" pitchFamily="34" charset="0"/>
                <a:ea typeface="Verdana" panose="020B0604030504040204" pitchFamily="34" charset="0"/>
                <a:cs typeface="Arial"/>
              </a:rPr>
              <a:t> </a:t>
            </a:r>
            <a:r>
              <a:rPr b="1" u="sng" spc="5" dirty="0">
                <a:solidFill>
                  <a:srgbClr val="000207"/>
                </a:solidFill>
                <a:latin typeface="Verdana" panose="020B0604030504040204" pitchFamily="34" charset="0"/>
                <a:ea typeface="Verdana" panose="020B0604030504040204" pitchFamily="34" charset="0"/>
                <a:cs typeface="Arial"/>
              </a:rPr>
              <a:t>en </a:t>
            </a:r>
            <a:r>
              <a:rPr b="1" u="sng" spc="25" dirty="0">
                <a:solidFill>
                  <a:srgbClr val="000207"/>
                </a:solidFill>
                <a:latin typeface="Verdana" panose="020B0604030504040204" pitchFamily="34" charset="0"/>
                <a:ea typeface="Verdana" panose="020B0604030504040204" pitchFamily="34" charset="0"/>
                <a:cs typeface="Arial"/>
              </a:rPr>
              <a:t>Tunisie </a:t>
            </a:r>
            <a:r>
              <a:rPr b="1" u="sng" spc="-10" dirty="0">
                <a:solidFill>
                  <a:srgbClr val="000207"/>
                </a:solidFill>
                <a:latin typeface="Verdana" panose="020B0604030504040204" pitchFamily="34" charset="0"/>
                <a:ea typeface="Verdana" panose="020B0604030504040204" pitchFamily="34" charset="0"/>
                <a:cs typeface="Arial"/>
              </a:rPr>
              <a:t>: </a:t>
            </a:r>
            <a:r>
              <a:rPr b="1" spc="-10" dirty="0">
                <a:solidFill>
                  <a:srgbClr val="000207"/>
                </a:solidFill>
                <a:latin typeface="Verdana" panose="020B0604030504040204" pitchFamily="34" charset="0"/>
                <a:ea typeface="Verdana" panose="020B0604030504040204" pitchFamily="34" charset="0"/>
                <a:cs typeface="Arial"/>
              </a:rPr>
              <a:t>Faculté </a:t>
            </a:r>
            <a:r>
              <a:rPr b="1" spc="-15" dirty="0">
                <a:solidFill>
                  <a:srgbClr val="000207"/>
                </a:solidFill>
                <a:latin typeface="Verdana" panose="020B0604030504040204" pitchFamily="34" charset="0"/>
                <a:ea typeface="Verdana" panose="020B0604030504040204" pitchFamily="34" charset="0"/>
                <a:cs typeface="Arial"/>
              </a:rPr>
              <a:t>des </a:t>
            </a:r>
            <a:r>
              <a:rPr b="1" spc="-20" dirty="0">
                <a:solidFill>
                  <a:srgbClr val="000207"/>
                </a:solidFill>
                <a:latin typeface="Verdana" panose="020B0604030504040204" pitchFamily="34" charset="0"/>
                <a:ea typeface="Verdana" panose="020B0604030504040204" pitchFamily="34" charset="0"/>
                <a:cs typeface="Arial"/>
              </a:rPr>
              <a:t>Lettres, </a:t>
            </a:r>
            <a:r>
              <a:rPr b="1" spc="-15" dirty="0">
                <a:solidFill>
                  <a:srgbClr val="000207"/>
                </a:solidFill>
                <a:latin typeface="Verdana" panose="020B0604030504040204" pitchFamily="34" charset="0"/>
                <a:ea typeface="Verdana" panose="020B0604030504040204" pitchFamily="34" charset="0"/>
                <a:cs typeface="Arial"/>
              </a:rPr>
              <a:t>des </a:t>
            </a:r>
            <a:r>
              <a:rPr b="1" spc="5" dirty="0">
                <a:solidFill>
                  <a:srgbClr val="000207"/>
                </a:solidFill>
                <a:latin typeface="Verdana" panose="020B0604030504040204" pitchFamily="34" charset="0"/>
                <a:ea typeface="Verdana" panose="020B0604030504040204" pitchFamily="34" charset="0"/>
                <a:cs typeface="Arial"/>
              </a:rPr>
              <a:t>Arts </a:t>
            </a:r>
            <a:r>
              <a:rPr b="1" spc="-5" dirty="0">
                <a:solidFill>
                  <a:srgbClr val="000207"/>
                </a:solidFill>
                <a:latin typeface="Verdana" panose="020B0604030504040204" pitchFamily="34" charset="0"/>
                <a:ea typeface="Verdana" panose="020B0604030504040204" pitchFamily="34" charset="0"/>
                <a:cs typeface="Arial"/>
              </a:rPr>
              <a:t>et </a:t>
            </a:r>
            <a:r>
              <a:rPr b="1" spc="-15" dirty="0">
                <a:solidFill>
                  <a:srgbClr val="000207"/>
                </a:solidFill>
                <a:latin typeface="Verdana" panose="020B0604030504040204" pitchFamily="34" charset="0"/>
                <a:ea typeface="Verdana" panose="020B0604030504040204" pitchFamily="34" charset="0"/>
                <a:cs typeface="Arial"/>
              </a:rPr>
              <a:t>des </a:t>
            </a:r>
            <a:r>
              <a:rPr b="1" spc="15" dirty="0">
                <a:solidFill>
                  <a:srgbClr val="000207"/>
                </a:solidFill>
                <a:latin typeface="Verdana" panose="020B0604030504040204" pitchFamily="34" charset="0"/>
                <a:ea typeface="Verdana" panose="020B0604030504040204" pitchFamily="34" charset="0"/>
                <a:cs typeface="Arial"/>
              </a:rPr>
              <a:t>Humanités </a:t>
            </a:r>
            <a:r>
              <a:rPr b="1" spc="245" dirty="0">
                <a:solidFill>
                  <a:srgbClr val="000207"/>
                </a:solidFill>
                <a:latin typeface="Verdana" panose="020B0604030504040204" pitchFamily="34" charset="0"/>
                <a:ea typeface="Verdana" panose="020B0604030504040204" pitchFamily="34" charset="0"/>
                <a:cs typeface="Arial"/>
              </a:rPr>
              <a:t>–</a:t>
            </a:r>
            <a:r>
              <a:rPr b="1" spc="-295" dirty="0">
                <a:solidFill>
                  <a:srgbClr val="000207"/>
                </a:solidFill>
                <a:latin typeface="Verdana" panose="020B0604030504040204" pitchFamily="34" charset="0"/>
                <a:ea typeface="Verdana" panose="020B0604030504040204" pitchFamily="34" charset="0"/>
                <a:cs typeface="Arial"/>
              </a:rPr>
              <a:t> </a:t>
            </a:r>
            <a:r>
              <a:rPr b="1" spc="-40" dirty="0">
                <a:solidFill>
                  <a:srgbClr val="000207"/>
                </a:solidFill>
                <a:latin typeface="Verdana" panose="020B0604030504040204" pitchFamily="34" charset="0"/>
                <a:ea typeface="Verdana" panose="020B0604030504040204" pitchFamily="34" charset="0"/>
                <a:cs typeface="Arial"/>
              </a:rPr>
              <a:t>La </a:t>
            </a:r>
            <a:r>
              <a:rPr b="1" spc="10" dirty="0" err="1">
                <a:solidFill>
                  <a:srgbClr val="000207"/>
                </a:solidFill>
                <a:latin typeface="Verdana" panose="020B0604030504040204" pitchFamily="34" charset="0"/>
                <a:ea typeface="Verdana" panose="020B0604030504040204" pitchFamily="34" charset="0"/>
                <a:cs typeface="Arial"/>
              </a:rPr>
              <a:t>Manouba</a:t>
            </a:r>
            <a:r>
              <a:rPr b="1" spc="10" dirty="0">
                <a:solidFill>
                  <a:srgbClr val="000207"/>
                </a:solidFill>
                <a:latin typeface="Verdana" panose="020B0604030504040204" pitchFamily="34" charset="0"/>
                <a:ea typeface="Verdana" panose="020B0604030504040204" pitchFamily="34" charset="0"/>
                <a:cs typeface="Arial"/>
              </a:rPr>
              <a:t> </a:t>
            </a:r>
            <a:endParaRPr lang="fr-FR" b="1" spc="10" dirty="0" smtClean="0">
              <a:solidFill>
                <a:srgbClr val="000207"/>
              </a:solidFill>
              <a:latin typeface="Verdana" panose="020B0604030504040204" pitchFamily="34" charset="0"/>
              <a:ea typeface="Verdana" panose="020B0604030504040204" pitchFamily="34" charset="0"/>
              <a:cs typeface="Arial"/>
            </a:endParaRPr>
          </a:p>
          <a:p>
            <a:pPr marL="12700" marR="5080" algn="just">
              <a:lnSpc>
                <a:spcPts val="1950"/>
              </a:lnSpc>
              <a:spcBef>
                <a:spcPts val="95"/>
              </a:spcBef>
            </a:pPr>
            <a:r>
              <a:rPr b="1" spc="10" dirty="0" smtClean="0">
                <a:solidFill>
                  <a:srgbClr val="000207"/>
                </a:solidFill>
                <a:latin typeface="Verdana" panose="020B0604030504040204" pitchFamily="34" charset="0"/>
                <a:ea typeface="Verdana" panose="020B0604030504040204" pitchFamily="34" charset="0"/>
                <a:cs typeface="Arial"/>
              </a:rPr>
              <a:t> </a:t>
            </a:r>
            <a:r>
              <a:rPr b="1" u="sng" spc="35" dirty="0" smtClean="0">
                <a:solidFill>
                  <a:srgbClr val="000207"/>
                </a:solidFill>
                <a:latin typeface="Verdana" panose="020B0604030504040204" pitchFamily="34" charset="0"/>
                <a:ea typeface="Verdana" panose="020B0604030504040204" pitchFamily="34" charset="0"/>
                <a:cs typeface="Arial"/>
              </a:rPr>
              <a:t>Site </a:t>
            </a:r>
            <a:r>
              <a:rPr b="1" u="sng" spc="55" dirty="0">
                <a:solidFill>
                  <a:srgbClr val="000207"/>
                </a:solidFill>
                <a:latin typeface="Verdana" panose="020B0604030504040204" pitchFamily="34" charset="0"/>
                <a:ea typeface="Verdana" panose="020B0604030504040204" pitchFamily="34" charset="0"/>
                <a:cs typeface="Arial"/>
              </a:rPr>
              <a:t>internet </a:t>
            </a:r>
            <a:r>
              <a:rPr b="1" u="sng" spc="-10" dirty="0">
                <a:solidFill>
                  <a:srgbClr val="000207"/>
                </a:solidFill>
                <a:latin typeface="Verdana" panose="020B0604030504040204" pitchFamily="34" charset="0"/>
                <a:ea typeface="Verdana" panose="020B0604030504040204" pitchFamily="34" charset="0"/>
                <a:cs typeface="Arial"/>
              </a:rPr>
              <a:t>:</a:t>
            </a:r>
            <a:r>
              <a:rPr b="1" u="sng" spc="-160" dirty="0">
                <a:solidFill>
                  <a:srgbClr val="000207"/>
                </a:solidFill>
                <a:latin typeface="Verdana" panose="020B0604030504040204" pitchFamily="34" charset="0"/>
                <a:ea typeface="Verdana" panose="020B0604030504040204" pitchFamily="34" charset="0"/>
                <a:cs typeface="Arial"/>
              </a:rPr>
              <a:t> </a:t>
            </a:r>
            <a:r>
              <a:rPr b="1" spc="-15" dirty="0">
                <a:solidFill>
                  <a:srgbClr val="000207"/>
                </a:solidFill>
                <a:latin typeface="Verdana" panose="020B0604030504040204" pitchFamily="34" charset="0"/>
                <a:ea typeface="Verdana" panose="020B0604030504040204" pitchFamily="34" charset="0"/>
                <a:cs typeface="Arial"/>
                <a:hlinkClick r:id="rId5"/>
              </a:rPr>
              <a:t>www.cierl.ulb.ac.be</a:t>
            </a:r>
            <a:endParaRPr b="1" dirty="0">
              <a:latin typeface="Verdana" panose="020B0604030504040204" pitchFamily="34" charset="0"/>
              <a:ea typeface="Verdana" panose="020B0604030504040204" pitchFamily="34" charset="0"/>
              <a:cs typeface="Arial"/>
            </a:endParaRPr>
          </a:p>
        </p:txBody>
      </p:sp>
      <p:sp>
        <p:nvSpPr>
          <p:cNvPr id="13" name="object 4"/>
          <p:cNvSpPr txBox="1"/>
          <p:nvPr/>
        </p:nvSpPr>
        <p:spPr>
          <a:xfrm>
            <a:off x="7492012" y="3844384"/>
            <a:ext cx="11584205" cy="1333056"/>
          </a:xfrm>
          <a:prstGeom prst="rect">
            <a:avLst/>
          </a:prstGeom>
        </p:spPr>
        <p:txBody>
          <a:bodyPr vert="horz" wrap="square" lIns="0" tIns="14604" rIns="0" bIns="0" rtlCol="0">
            <a:spAutoFit/>
          </a:bodyPr>
          <a:lstStyle/>
          <a:p>
            <a:pPr marL="12700" algn="ctr">
              <a:spcBef>
                <a:spcPts val="114"/>
              </a:spcBef>
            </a:pPr>
            <a:endParaRPr lang="fr-FR" sz="2800" b="1" spc="-185" dirty="0" smtClean="0">
              <a:solidFill>
                <a:srgbClr val="000207"/>
              </a:solidFill>
              <a:latin typeface="Verdana" panose="020B0604030504040204" pitchFamily="34" charset="0"/>
              <a:ea typeface="Verdana" panose="020B0604030504040204" pitchFamily="34" charset="0"/>
              <a:cs typeface="Arial"/>
            </a:endParaRPr>
          </a:p>
          <a:p>
            <a:pPr marL="12700" algn="ctr">
              <a:spcBef>
                <a:spcPts val="114"/>
              </a:spcBef>
            </a:pPr>
            <a:r>
              <a:rPr lang="fr-FR" sz="2800" b="1" spc="-185" dirty="0" smtClean="0">
                <a:solidFill>
                  <a:srgbClr val="000207"/>
                </a:solidFill>
                <a:latin typeface="Verdana" panose="020B0604030504040204" pitchFamily="34" charset="0"/>
                <a:ea typeface="Verdana" panose="020B0604030504040204" pitchFamily="34" charset="0"/>
                <a:cs typeface="Arial"/>
              </a:rPr>
              <a:t>ECOLE </a:t>
            </a:r>
            <a:r>
              <a:rPr lang="fr-FR" sz="2800" b="1" spc="-165" dirty="0">
                <a:solidFill>
                  <a:srgbClr val="000207"/>
                </a:solidFill>
                <a:latin typeface="Verdana" panose="020B0604030504040204" pitchFamily="34" charset="0"/>
                <a:ea typeface="Verdana" panose="020B0604030504040204" pitchFamily="34" charset="0"/>
                <a:cs typeface="Arial"/>
              </a:rPr>
              <a:t>D’ÉTÉ </a:t>
            </a:r>
            <a:r>
              <a:rPr lang="fr-FR" sz="2800" b="1" spc="-90" dirty="0">
                <a:solidFill>
                  <a:srgbClr val="000207"/>
                </a:solidFill>
                <a:latin typeface="Verdana" panose="020B0604030504040204" pitchFamily="34" charset="0"/>
                <a:ea typeface="Verdana" panose="020B0604030504040204" pitchFamily="34" charset="0"/>
                <a:cs typeface="Arial"/>
              </a:rPr>
              <a:t>« </a:t>
            </a:r>
            <a:r>
              <a:rPr lang="fr-FR" sz="2800" b="1" spc="-45" dirty="0">
                <a:solidFill>
                  <a:srgbClr val="000207"/>
                </a:solidFill>
                <a:latin typeface="Verdana" panose="020B0604030504040204" pitchFamily="34" charset="0"/>
                <a:ea typeface="Verdana" panose="020B0604030504040204" pitchFamily="34" charset="0"/>
                <a:cs typeface="Arial"/>
              </a:rPr>
              <a:t>FEMMES, </a:t>
            </a:r>
            <a:r>
              <a:rPr lang="fr-FR" sz="2800" b="1" spc="-110" dirty="0">
                <a:solidFill>
                  <a:srgbClr val="000207"/>
                </a:solidFill>
                <a:latin typeface="Verdana" panose="020B0604030504040204" pitchFamily="34" charset="0"/>
                <a:ea typeface="Verdana" panose="020B0604030504040204" pitchFamily="34" charset="0"/>
                <a:cs typeface="Arial"/>
              </a:rPr>
              <a:t>CORPS </a:t>
            </a:r>
            <a:r>
              <a:rPr lang="fr-FR" sz="2800" b="1" spc="-145" dirty="0">
                <a:solidFill>
                  <a:srgbClr val="000207"/>
                </a:solidFill>
                <a:latin typeface="Verdana" panose="020B0604030504040204" pitchFamily="34" charset="0"/>
                <a:ea typeface="Verdana" panose="020B0604030504040204" pitchFamily="34" charset="0"/>
                <a:cs typeface="Arial"/>
              </a:rPr>
              <a:t>ET </a:t>
            </a:r>
            <a:r>
              <a:rPr lang="fr-FR" sz="2800" b="1" spc="-100" dirty="0">
                <a:solidFill>
                  <a:srgbClr val="000207"/>
                </a:solidFill>
                <a:latin typeface="Verdana" panose="020B0604030504040204" pitchFamily="34" charset="0"/>
                <a:ea typeface="Verdana" panose="020B0604030504040204" pitchFamily="34" charset="0"/>
                <a:cs typeface="Arial"/>
              </a:rPr>
              <a:t>RELIGION</a:t>
            </a:r>
            <a:r>
              <a:rPr lang="fr-FR" sz="2800" b="1" spc="40" dirty="0">
                <a:solidFill>
                  <a:srgbClr val="000207"/>
                </a:solidFill>
                <a:latin typeface="Verdana" panose="020B0604030504040204" pitchFamily="34" charset="0"/>
                <a:ea typeface="Verdana" panose="020B0604030504040204" pitchFamily="34" charset="0"/>
                <a:cs typeface="Arial"/>
              </a:rPr>
              <a:t> </a:t>
            </a:r>
            <a:r>
              <a:rPr lang="fr-FR" sz="2800" b="1" spc="-90" dirty="0">
                <a:solidFill>
                  <a:srgbClr val="000207"/>
                </a:solidFill>
                <a:latin typeface="Verdana" panose="020B0604030504040204" pitchFamily="34" charset="0"/>
                <a:ea typeface="Verdana" panose="020B0604030504040204" pitchFamily="34" charset="0"/>
                <a:cs typeface="Arial"/>
              </a:rPr>
              <a:t>»</a:t>
            </a:r>
            <a:endParaRPr lang="fr-FR" sz="2800" dirty="0">
              <a:latin typeface="Verdana" panose="020B0604030504040204" pitchFamily="34" charset="0"/>
              <a:ea typeface="Verdana" panose="020B0604030504040204" pitchFamily="34" charset="0"/>
              <a:cs typeface="Arial"/>
            </a:endParaRPr>
          </a:p>
          <a:p>
            <a:pPr marL="12700" algn="ctr">
              <a:lnSpc>
                <a:spcPct val="100000"/>
              </a:lnSpc>
              <a:spcBef>
                <a:spcPts val="114"/>
              </a:spcBef>
            </a:pPr>
            <a:r>
              <a:rPr lang="fr-FR" sz="2800" b="1" spc="-125" dirty="0" smtClean="0">
                <a:latin typeface="Verdana" panose="020B0604030504040204" pitchFamily="34" charset="0"/>
                <a:ea typeface="Verdana" panose="020B0604030504040204" pitchFamily="34" charset="0"/>
                <a:cs typeface="Arial"/>
              </a:rPr>
              <a:t>   </a:t>
            </a:r>
            <a:r>
              <a:rPr sz="2800" b="1" spc="-125" dirty="0" smtClean="0">
                <a:latin typeface="Verdana" panose="020B0604030504040204" pitchFamily="34" charset="0"/>
                <a:ea typeface="Verdana" panose="020B0604030504040204" pitchFamily="34" charset="0"/>
                <a:cs typeface="Arial"/>
              </a:rPr>
              <a:t> </a:t>
            </a:r>
            <a:endParaRPr sz="2350" dirty="0">
              <a:latin typeface="Arial"/>
              <a:cs typeface="Arial"/>
            </a:endParaRPr>
          </a:p>
        </p:txBody>
      </p:sp>
    </p:spTree>
    <p:extLst>
      <p:ext uri="{BB962C8B-B14F-4D97-AF65-F5344CB8AC3E}">
        <p14:creationId xmlns:p14="http://schemas.microsoft.com/office/powerpoint/2010/main" val="1369916584"/>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e la date 4"/>
          <p:cNvSpPr>
            <a:spLocks noGrp="1"/>
          </p:cNvSpPr>
          <p:nvPr>
            <p:ph type="dt" sz="half" idx="6"/>
          </p:nvPr>
        </p:nvSpPr>
        <p:spPr/>
        <p:txBody>
          <a:bodyPr/>
          <a:lstStyle/>
          <a:p>
            <a:fld id="{EB3C5E2A-D3E9-4450-90D0-82A687FA31B0}" type="datetime1">
              <a:rPr lang="fr-FR" smtClean="0"/>
              <a:t>03/02/2021</a:t>
            </a:fld>
            <a:endParaRPr lang="en-US"/>
          </a:p>
        </p:txBody>
      </p:sp>
      <p:sp>
        <p:nvSpPr>
          <p:cNvPr id="6" name="Espace réservé du numéro de diapositive 5"/>
          <p:cNvSpPr>
            <a:spLocks noGrp="1"/>
          </p:cNvSpPr>
          <p:nvPr>
            <p:ph type="sldNum" sz="quarter" idx="7"/>
          </p:nvPr>
        </p:nvSpPr>
        <p:spPr/>
        <p:txBody>
          <a:bodyPr/>
          <a:lstStyle/>
          <a:p>
            <a:fld id="{B6F15528-21DE-4FAA-801E-634DDDAF4B2B}" type="slidenum">
              <a:rPr lang="fr-FR" smtClean="0"/>
              <a:pPr/>
              <a:t>34</a:t>
            </a:fld>
            <a:endParaRPr lang="fr-FR"/>
          </a:p>
        </p:txBody>
      </p:sp>
      <p:sp>
        <p:nvSpPr>
          <p:cNvPr id="8" name="object 2"/>
          <p:cNvSpPr txBox="1">
            <a:spLocks noGrp="1"/>
          </p:cNvSpPr>
          <p:nvPr>
            <p:ph type="title"/>
          </p:nvPr>
        </p:nvSpPr>
        <p:spPr>
          <a:xfrm>
            <a:off x="4794250" y="4831772"/>
            <a:ext cx="12039600" cy="940642"/>
          </a:xfrm>
          <a:prstGeom prst="rect">
            <a:avLst/>
          </a:prstGeom>
        </p:spPr>
        <p:txBody>
          <a:bodyPr vert="horz" wrap="square" lIns="0" tIns="17145" rIns="0" bIns="0" rtlCol="0">
            <a:spAutoFit/>
          </a:bodyPr>
          <a:lstStyle/>
          <a:p>
            <a:pPr marL="12700">
              <a:lnSpc>
                <a:spcPct val="100000"/>
              </a:lnSpc>
              <a:spcBef>
                <a:spcPts val="135"/>
              </a:spcBef>
            </a:pPr>
            <a:r>
              <a:rPr spc="-225" dirty="0"/>
              <a:t>DROITS, </a:t>
            </a:r>
            <a:r>
              <a:rPr spc="-305" dirty="0"/>
              <a:t>SOCIÉTÉ </a:t>
            </a:r>
            <a:r>
              <a:rPr spc="-370" dirty="0"/>
              <a:t>ET</a:t>
            </a:r>
            <a:r>
              <a:rPr spc="270" dirty="0"/>
              <a:t> </a:t>
            </a:r>
            <a:r>
              <a:rPr spc="-170" dirty="0"/>
              <a:t>MÉDIA</a:t>
            </a:r>
          </a:p>
        </p:txBody>
      </p:sp>
      <p:sp>
        <p:nvSpPr>
          <p:cNvPr id="9" name="object 2"/>
          <p:cNvSpPr txBox="1">
            <a:spLocks/>
          </p:cNvSpPr>
          <p:nvPr/>
        </p:nvSpPr>
        <p:spPr>
          <a:xfrm>
            <a:off x="4489450" y="2301875"/>
            <a:ext cx="11887200" cy="1876796"/>
          </a:xfrm>
          <a:prstGeom prst="rect">
            <a:avLst/>
          </a:prstGeom>
        </p:spPr>
        <p:txBody>
          <a:bodyPr vert="horz" wrap="square" lIns="0" tIns="17145" rIns="0" bIns="0" rtlCol="0">
            <a:spAutoFit/>
          </a:bodyPr>
          <a:lstStyle>
            <a:lvl1pPr>
              <a:defRPr sz="6000" b="1" i="0">
                <a:solidFill>
                  <a:schemeClr val="bg1"/>
                </a:solidFill>
                <a:latin typeface="Arial"/>
                <a:ea typeface="+mj-ea"/>
                <a:cs typeface="Arial"/>
              </a:defRPr>
            </a:lvl1pPr>
          </a:lstStyle>
          <a:p>
            <a:pPr marL="12700">
              <a:spcBef>
                <a:spcPts val="135"/>
              </a:spcBef>
            </a:pPr>
            <a:endParaRPr lang="fr-FR" kern="0" spc="-225" dirty="0" smtClean="0">
              <a:solidFill>
                <a:schemeClr val="tx1"/>
              </a:solidFill>
            </a:endParaRPr>
          </a:p>
          <a:p>
            <a:pPr marL="12700">
              <a:spcBef>
                <a:spcPts val="135"/>
              </a:spcBef>
            </a:pPr>
            <a:r>
              <a:rPr lang="fr-FR" kern="0" spc="-225" dirty="0" smtClean="0">
                <a:solidFill>
                  <a:schemeClr val="tx1"/>
                </a:solidFill>
              </a:rPr>
              <a:t>     </a:t>
            </a:r>
            <a:endParaRPr lang="fr-FR" kern="0" spc="-170" dirty="0">
              <a:solidFill>
                <a:schemeClr val="tx1"/>
              </a:solidFill>
            </a:endParaRPr>
          </a:p>
        </p:txBody>
      </p:sp>
      <p:pic>
        <p:nvPicPr>
          <p:cNvPr id="11" name="Picture 4" descr="C:\Délégation Wallonies Bruxelles\Communication\TEM\LOGO TEM 2020-2021.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72707" y="776290"/>
            <a:ext cx="3376603" cy="2202642"/>
          </a:xfrm>
          <a:prstGeom prst="rect">
            <a:avLst/>
          </a:prstGeom>
          <a:noFill/>
          <a:extLst>
            <a:ext uri="{909E8E84-426E-40DD-AFC4-6F175D3DCCD1}">
              <a14:hiddenFill xmlns:a14="http://schemas.microsoft.com/office/drawing/2010/main">
                <a:solidFill>
                  <a:srgbClr val="FFFFFF"/>
                </a:solidFill>
              </a14:hiddenFill>
            </a:ext>
          </a:extLst>
        </p:spPr>
      </p:pic>
      <p:sp>
        <p:nvSpPr>
          <p:cNvPr id="12" name="object 9"/>
          <p:cNvSpPr/>
          <p:nvPr/>
        </p:nvSpPr>
        <p:spPr>
          <a:xfrm>
            <a:off x="16824934" y="873019"/>
            <a:ext cx="2373811" cy="1428855"/>
          </a:xfrm>
          <a:prstGeom prst="rect">
            <a:avLst/>
          </a:prstGeom>
          <a:blipFill>
            <a:blip r:embed="rId3" cstate="print"/>
            <a:stretch>
              <a:fillRect/>
            </a:stretch>
          </a:blipFill>
        </p:spPr>
        <p:txBody>
          <a:bodyPr wrap="square" lIns="0" tIns="0" rIns="0" bIns="0" rtlCol="0"/>
          <a:lstStyle/>
          <a:p>
            <a:endParaRPr/>
          </a:p>
        </p:txBody>
      </p:sp>
      <p:sp>
        <p:nvSpPr>
          <p:cNvPr id="13" name="object 2"/>
          <p:cNvSpPr/>
          <p:nvPr/>
        </p:nvSpPr>
        <p:spPr>
          <a:xfrm>
            <a:off x="14529955" y="4204274"/>
            <a:ext cx="4973670" cy="4973670"/>
          </a:xfrm>
          <a:prstGeom prst="rect">
            <a:avLst/>
          </a:prstGeom>
          <a:blipFill>
            <a:blip r:embed="rId4" cstate="print"/>
            <a:stretch>
              <a:fillRect/>
            </a:stretch>
          </a:blipFill>
        </p:spPr>
        <p:txBody>
          <a:bodyPr wrap="square" lIns="0" tIns="0" rIns="0" bIns="0" rtlCol="0"/>
          <a:lstStyle/>
          <a:p>
            <a:endParaRPr/>
          </a:p>
        </p:txBody>
      </p:sp>
      <p:sp>
        <p:nvSpPr>
          <p:cNvPr id="19" name="object 3"/>
          <p:cNvSpPr txBox="1"/>
          <p:nvPr/>
        </p:nvSpPr>
        <p:spPr>
          <a:xfrm>
            <a:off x="603250" y="3473030"/>
            <a:ext cx="13498995" cy="6753772"/>
          </a:xfrm>
          <a:prstGeom prst="rect">
            <a:avLst/>
          </a:prstGeom>
        </p:spPr>
        <p:style>
          <a:lnRef idx="2">
            <a:schemeClr val="dk1"/>
          </a:lnRef>
          <a:fillRef idx="1">
            <a:schemeClr val="lt1"/>
          </a:fillRef>
          <a:effectRef idx="0">
            <a:schemeClr val="dk1"/>
          </a:effectRef>
          <a:fontRef idx="minor">
            <a:schemeClr val="dk1"/>
          </a:fontRef>
        </p:style>
        <p:txBody>
          <a:bodyPr vert="horz" wrap="square" lIns="0" tIns="31115" rIns="0" bIns="0" rtlCol="0">
            <a:spAutoFit/>
          </a:bodyPr>
          <a:lstStyle/>
          <a:p>
            <a:pPr marL="47625" marR="5080" algn="just">
              <a:lnSpc>
                <a:spcPts val="2600"/>
              </a:lnSpc>
              <a:spcBef>
                <a:spcPts val="245"/>
              </a:spcBef>
            </a:pPr>
            <a:endParaRPr lang="fr-FR" sz="2000" spc="45" dirty="0" smtClean="0">
              <a:latin typeface="Verdana" panose="020B0604030504040204" pitchFamily="34" charset="0"/>
              <a:ea typeface="Verdana" panose="020B0604030504040204" pitchFamily="34" charset="0"/>
              <a:cs typeface="Arial"/>
            </a:endParaRPr>
          </a:p>
          <a:p>
            <a:pPr marL="47625" marR="5080" algn="ctr">
              <a:lnSpc>
                <a:spcPts val="2600"/>
              </a:lnSpc>
              <a:spcBef>
                <a:spcPts val="245"/>
              </a:spcBef>
            </a:pPr>
            <a:r>
              <a:rPr lang="fr-FR" sz="2800" b="1" spc="-125" dirty="0">
                <a:latin typeface="Verdana" panose="020B0604030504040204" pitchFamily="34" charset="0"/>
                <a:ea typeface="Verdana" panose="020B0604030504040204" pitchFamily="34" charset="0"/>
                <a:cs typeface="Arial"/>
              </a:rPr>
              <a:t>AUTOUR </a:t>
            </a:r>
            <a:r>
              <a:rPr lang="fr-FR" sz="2800" b="1" spc="-180" dirty="0">
                <a:latin typeface="Verdana" panose="020B0604030504040204" pitchFamily="34" charset="0"/>
                <a:ea typeface="Verdana" panose="020B0604030504040204" pitchFamily="34" charset="0"/>
                <a:cs typeface="Arial"/>
              </a:rPr>
              <a:t>DE </a:t>
            </a:r>
            <a:r>
              <a:rPr lang="fr-FR" sz="2800" b="1" spc="-110" dirty="0">
                <a:latin typeface="Verdana" panose="020B0604030504040204" pitchFamily="34" charset="0"/>
                <a:ea typeface="Verdana" panose="020B0604030504040204" pitchFamily="34" charset="0"/>
                <a:cs typeface="Arial"/>
              </a:rPr>
              <a:t>L’EXPOSITION </a:t>
            </a:r>
            <a:r>
              <a:rPr lang="fr-FR" sz="2800" b="1" spc="-90" dirty="0">
                <a:latin typeface="Verdana" panose="020B0604030504040204" pitchFamily="34" charset="0"/>
                <a:ea typeface="Verdana" panose="020B0604030504040204" pitchFamily="34" charset="0"/>
                <a:cs typeface="Arial"/>
              </a:rPr>
              <a:t>« </a:t>
            </a:r>
            <a:r>
              <a:rPr lang="fr-FR" sz="2800" b="1" spc="-160" dirty="0">
                <a:latin typeface="Verdana" panose="020B0604030504040204" pitchFamily="34" charset="0"/>
                <a:ea typeface="Verdana" panose="020B0604030504040204" pitchFamily="34" charset="0"/>
                <a:cs typeface="Arial"/>
              </a:rPr>
              <a:t>GROS </a:t>
            </a:r>
            <a:r>
              <a:rPr lang="fr-FR" sz="2800" b="1" spc="-80" dirty="0">
                <a:latin typeface="Verdana" panose="020B0604030504040204" pitchFamily="34" charset="0"/>
                <a:ea typeface="Verdana" panose="020B0604030504040204" pitchFamily="34" charset="0"/>
                <a:cs typeface="Arial"/>
              </a:rPr>
              <a:t>PLANS </a:t>
            </a:r>
            <a:r>
              <a:rPr lang="fr-FR" sz="2800" b="1" spc="-75" dirty="0">
                <a:latin typeface="Verdana" panose="020B0604030504040204" pitchFamily="34" charset="0"/>
                <a:ea typeface="Verdana" panose="020B0604030504040204" pitchFamily="34" charset="0"/>
                <a:cs typeface="Arial"/>
              </a:rPr>
              <a:t>: </a:t>
            </a:r>
            <a:r>
              <a:rPr lang="fr-FR" sz="2800" b="1" spc="-175" dirty="0">
                <a:latin typeface="Verdana" panose="020B0604030504040204" pitchFamily="34" charset="0"/>
                <a:ea typeface="Verdana" panose="020B0604030504040204" pitchFamily="34" charset="0"/>
                <a:cs typeface="Arial"/>
              </a:rPr>
              <a:t>PAYSAGES </a:t>
            </a:r>
            <a:r>
              <a:rPr lang="fr-FR" sz="2800" b="1" spc="-80" dirty="0">
                <a:latin typeface="Verdana" panose="020B0604030504040204" pitchFamily="34" charset="0"/>
                <a:ea typeface="Verdana" panose="020B0604030504040204" pitchFamily="34" charset="0"/>
                <a:cs typeface="Arial"/>
              </a:rPr>
              <a:t>URBAINS </a:t>
            </a:r>
            <a:r>
              <a:rPr lang="fr-FR" sz="2800" b="1" spc="-180" dirty="0">
                <a:latin typeface="Verdana" panose="020B0604030504040204" pitchFamily="34" charset="0"/>
                <a:ea typeface="Verdana" panose="020B0604030504040204" pitchFamily="34" charset="0"/>
                <a:cs typeface="Arial"/>
              </a:rPr>
              <a:t>DE</a:t>
            </a:r>
            <a:r>
              <a:rPr lang="fr-FR" sz="2800" b="1" spc="-135" dirty="0">
                <a:latin typeface="Verdana" panose="020B0604030504040204" pitchFamily="34" charset="0"/>
                <a:ea typeface="Verdana" panose="020B0604030504040204" pitchFamily="34" charset="0"/>
                <a:cs typeface="Arial"/>
              </a:rPr>
              <a:t> </a:t>
            </a:r>
            <a:r>
              <a:rPr lang="fr-FR" sz="2800" b="1" spc="-45" dirty="0">
                <a:latin typeface="Verdana" panose="020B0604030504040204" pitchFamily="34" charset="0"/>
                <a:ea typeface="Verdana" panose="020B0604030504040204" pitchFamily="34" charset="0"/>
                <a:cs typeface="Arial"/>
              </a:rPr>
              <a:t>TUNISIE </a:t>
            </a:r>
            <a:r>
              <a:rPr lang="fr-FR" sz="2800" b="1" spc="-90" dirty="0">
                <a:latin typeface="Verdana" panose="020B0604030504040204" pitchFamily="34" charset="0"/>
                <a:ea typeface="Verdana" panose="020B0604030504040204" pitchFamily="34" charset="0"/>
                <a:cs typeface="Arial"/>
              </a:rPr>
              <a:t>»</a:t>
            </a:r>
            <a:endParaRPr lang="fr-FR" sz="2800" dirty="0">
              <a:latin typeface="Verdana" panose="020B0604030504040204" pitchFamily="34" charset="0"/>
              <a:ea typeface="Verdana" panose="020B0604030504040204" pitchFamily="34" charset="0"/>
              <a:cs typeface="Arial"/>
            </a:endParaRPr>
          </a:p>
          <a:p>
            <a:pPr marL="47625" marR="5080" algn="just">
              <a:lnSpc>
                <a:spcPts val="2600"/>
              </a:lnSpc>
              <a:spcBef>
                <a:spcPts val="245"/>
              </a:spcBef>
            </a:pPr>
            <a:endParaRPr lang="fr-FR" sz="2200" spc="45" dirty="0" smtClean="0">
              <a:latin typeface="Verdana" panose="020B0604030504040204" pitchFamily="34" charset="0"/>
              <a:ea typeface="Verdana" panose="020B0604030504040204" pitchFamily="34" charset="0"/>
              <a:cs typeface="Arial"/>
            </a:endParaRPr>
          </a:p>
          <a:p>
            <a:pPr marL="47625" marR="5080" algn="just">
              <a:lnSpc>
                <a:spcPts val="2600"/>
              </a:lnSpc>
              <a:spcBef>
                <a:spcPts val="245"/>
              </a:spcBef>
            </a:pPr>
            <a:r>
              <a:rPr sz="2400" spc="45" dirty="0" smtClean="0">
                <a:latin typeface="Verdana" panose="020B0604030504040204" pitchFamily="34" charset="0"/>
                <a:ea typeface="Verdana" panose="020B0604030504040204" pitchFamily="34" charset="0"/>
                <a:cs typeface="Arial"/>
              </a:rPr>
              <a:t>Collaboration </a:t>
            </a:r>
            <a:r>
              <a:rPr sz="2400" spc="65" dirty="0">
                <a:latin typeface="Verdana" panose="020B0604030504040204" pitchFamily="34" charset="0"/>
                <a:ea typeface="Verdana" panose="020B0604030504040204" pitchFamily="34" charset="0"/>
                <a:cs typeface="Arial"/>
              </a:rPr>
              <a:t>académique/ </a:t>
            </a:r>
            <a:r>
              <a:rPr sz="2400" spc="70" dirty="0">
                <a:latin typeface="Verdana" panose="020B0604030504040204" pitchFamily="34" charset="0"/>
                <a:ea typeface="Verdana" panose="020B0604030504040204" pitchFamily="34" charset="0"/>
                <a:cs typeface="Arial"/>
              </a:rPr>
              <a:t>scientifique </a:t>
            </a:r>
            <a:r>
              <a:rPr sz="2400" spc="60" dirty="0">
                <a:latin typeface="Verdana" panose="020B0604030504040204" pitchFamily="34" charset="0"/>
                <a:ea typeface="Verdana" panose="020B0604030504040204" pitchFamily="34" charset="0"/>
                <a:cs typeface="Arial"/>
              </a:rPr>
              <a:t>et </a:t>
            </a:r>
            <a:r>
              <a:rPr sz="2400" spc="20" dirty="0">
                <a:latin typeface="Verdana" panose="020B0604030504040204" pitchFamily="34" charset="0"/>
                <a:ea typeface="Verdana" panose="020B0604030504040204" pitchFamily="34" charset="0"/>
                <a:cs typeface="Arial"/>
              </a:rPr>
              <a:t>une </a:t>
            </a:r>
            <a:r>
              <a:rPr sz="2400" spc="90" dirty="0">
                <a:latin typeface="Verdana" panose="020B0604030504040204" pitchFamily="34" charset="0"/>
                <a:ea typeface="Verdana" panose="020B0604030504040204" pitchFamily="34" charset="0"/>
                <a:cs typeface="Arial"/>
              </a:rPr>
              <a:t>diffusion </a:t>
            </a:r>
            <a:r>
              <a:rPr sz="2400" spc="25" dirty="0">
                <a:latin typeface="Verdana" panose="020B0604030504040204" pitchFamily="34" charset="0"/>
                <a:ea typeface="Verdana" panose="020B0604030504040204" pitchFamily="34" charset="0"/>
                <a:cs typeface="Arial"/>
              </a:rPr>
              <a:t>au </a:t>
            </a:r>
            <a:r>
              <a:rPr sz="2400" spc="40" dirty="0">
                <a:latin typeface="Verdana" panose="020B0604030504040204" pitchFamily="34" charset="0"/>
                <a:ea typeface="Verdana" panose="020B0604030504040204" pitchFamily="34" charset="0"/>
                <a:cs typeface="Arial"/>
              </a:rPr>
              <a:t>grand </a:t>
            </a:r>
            <a:r>
              <a:rPr sz="2400" spc="70" dirty="0">
                <a:latin typeface="Verdana" panose="020B0604030504040204" pitchFamily="34" charset="0"/>
                <a:ea typeface="Verdana" panose="020B0604030504040204" pitchFamily="34" charset="0"/>
                <a:cs typeface="Arial"/>
              </a:rPr>
              <a:t>public </a:t>
            </a:r>
            <a:r>
              <a:rPr sz="2400" spc="25" dirty="0">
                <a:latin typeface="Verdana" panose="020B0604030504040204" pitchFamily="34" charset="0"/>
                <a:ea typeface="Verdana" panose="020B0604030504040204" pitchFamily="34" charset="0"/>
                <a:cs typeface="Arial"/>
              </a:rPr>
              <a:t>des </a:t>
            </a:r>
            <a:r>
              <a:rPr sz="2400" spc="65" dirty="0">
                <a:latin typeface="Verdana" panose="020B0604030504040204" pitchFamily="34" charset="0"/>
                <a:ea typeface="Verdana" panose="020B0604030504040204" pitchFamily="34" charset="0"/>
                <a:cs typeface="Arial"/>
              </a:rPr>
              <a:t>questions</a:t>
            </a:r>
            <a:r>
              <a:rPr sz="2400" spc="-395" dirty="0">
                <a:latin typeface="Verdana" panose="020B0604030504040204" pitchFamily="34" charset="0"/>
                <a:ea typeface="Verdana" panose="020B0604030504040204" pitchFamily="34" charset="0"/>
                <a:cs typeface="Arial"/>
              </a:rPr>
              <a:t> </a:t>
            </a:r>
            <a:r>
              <a:rPr sz="2400" spc="45" dirty="0">
                <a:latin typeface="Verdana" panose="020B0604030504040204" pitchFamily="34" charset="0"/>
                <a:ea typeface="Verdana" panose="020B0604030504040204" pitchFamily="34" charset="0"/>
                <a:cs typeface="Arial"/>
              </a:rPr>
              <a:t>relatives  </a:t>
            </a:r>
            <a:r>
              <a:rPr sz="2400" spc="30" dirty="0">
                <a:latin typeface="Verdana" panose="020B0604030504040204" pitchFamily="34" charset="0"/>
                <a:ea typeface="Verdana" panose="020B0604030504040204" pitchFamily="34" charset="0"/>
                <a:cs typeface="Arial"/>
              </a:rPr>
              <a:t>aux </a:t>
            </a:r>
            <a:r>
              <a:rPr sz="2400" spc="50" dirty="0">
                <a:latin typeface="Verdana" panose="020B0604030504040204" pitchFamily="34" charset="0"/>
                <a:ea typeface="Verdana" panose="020B0604030504040204" pitchFamily="34" charset="0"/>
                <a:cs typeface="Arial"/>
              </a:rPr>
              <a:t>processus </a:t>
            </a:r>
            <a:r>
              <a:rPr sz="2400" spc="5" dirty="0">
                <a:latin typeface="Verdana" panose="020B0604030504040204" pitchFamily="34" charset="0"/>
                <a:ea typeface="Verdana" panose="020B0604030504040204" pitchFamily="34" charset="0"/>
                <a:cs typeface="Arial"/>
              </a:rPr>
              <a:t>de </a:t>
            </a:r>
            <a:r>
              <a:rPr sz="2400" spc="80" dirty="0">
                <a:latin typeface="Verdana" panose="020B0604030504040204" pitchFamily="34" charset="0"/>
                <a:ea typeface="Verdana" panose="020B0604030504040204" pitchFamily="34" charset="0"/>
                <a:cs typeface="Arial"/>
              </a:rPr>
              <a:t>transformation </a:t>
            </a:r>
            <a:r>
              <a:rPr sz="2400" spc="35" dirty="0">
                <a:latin typeface="Verdana" panose="020B0604030504040204" pitchFamily="34" charset="0"/>
                <a:ea typeface="Verdana" panose="020B0604030504040204" pitchFamily="34" charset="0"/>
                <a:cs typeface="Arial"/>
              </a:rPr>
              <a:t>urbaine </a:t>
            </a:r>
            <a:r>
              <a:rPr sz="2400" dirty="0">
                <a:latin typeface="Verdana" panose="020B0604030504040204" pitchFamily="34" charset="0"/>
                <a:ea typeface="Verdana" panose="020B0604030504040204" pitchFamily="34" charset="0"/>
                <a:cs typeface="Arial"/>
              </a:rPr>
              <a:t>à </a:t>
            </a:r>
            <a:r>
              <a:rPr sz="2400" spc="25" dirty="0">
                <a:latin typeface="Verdana" panose="020B0604030504040204" pitchFamily="34" charset="0"/>
                <a:ea typeface="Verdana" panose="020B0604030504040204" pitchFamily="34" charset="0"/>
                <a:cs typeface="Arial"/>
              </a:rPr>
              <a:t>Tunis. </a:t>
            </a:r>
            <a:endParaRPr lang="fr-FR" sz="2400" spc="25" dirty="0" smtClean="0">
              <a:latin typeface="Verdana" panose="020B0604030504040204" pitchFamily="34" charset="0"/>
              <a:ea typeface="Verdana" panose="020B0604030504040204" pitchFamily="34" charset="0"/>
              <a:cs typeface="Arial"/>
            </a:endParaRPr>
          </a:p>
          <a:p>
            <a:pPr marL="47625" marR="5080" algn="just">
              <a:lnSpc>
                <a:spcPts val="2600"/>
              </a:lnSpc>
              <a:spcBef>
                <a:spcPts val="245"/>
              </a:spcBef>
            </a:pPr>
            <a:r>
              <a:rPr sz="2400" spc="30" dirty="0" err="1" smtClean="0">
                <a:latin typeface="Verdana" panose="020B0604030504040204" pitchFamily="34" charset="0"/>
                <a:ea typeface="Verdana" panose="020B0604030504040204" pitchFamily="34" charset="0"/>
                <a:cs typeface="Arial"/>
              </a:rPr>
              <a:t>Mener</a:t>
            </a:r>
            <a:r>
              <a:rPr sz="2400" spc="30" dirty="0" smtClean="0">
                <a:latin typeface="Verdana" panose="020B0604030504040204" pitchFamily="34" charset="0"/>
                <a:ea typeface="Verdana" panose="020B0604030504040204" pitchFamily="34" charset="0"/>
                <a:cs typeface="Arial"/>
              </a:rPr>
              <a:t> </a:t>
            </a:r>
            <a:r>
              <a:rPr sz="2400" spc="15" dirty="0">
                <a:latin typeface="Verdana" panose="020B0604030504040204" pitchFamily="34" charset="0"/>
                <a:ea typeface="Verdana" panose="020B0604030504040204" pitchFamily="34" charset="0"/>
                <a:cs typeface="Arial"/>
              </a:rPr>
              <a:t>avec </a:t>
            </a:r>
            <a:r>
              <a:rPr sz="2400" spc="55" dirty="0">
                <a:latin typeface="Verdana" panose="020B0604030504040204" pitchFamily="34" charset="0"/>
                <a:ea typeface="Verdana" panose="020B0604030504040204" pitchFamily="34" charset="0"/>
                <a:cs typeface="Arial"/>
              </a:rPr>
              <a:t>Jalel </a:t>
            </a:r>
            <a:r>
              <a:rPr sz="2400" spc="30" dirty="0">
                <a:latin typeface="Verdana" panose="020B0604030504040204" pitchFamily="34" charset="0"/>
                <a:ea typeface="Verdana" panose="020B0604030504040204" pitchFamily="34" charset="0"/>
                <a:cs typeface="Arial"/>
              </a:rPr>
              <a:t>Abdelkafi, </a:t>
            </a:r>
            <a:r>
              <a:rPr sz="2400" spc="20" dirty="0">
                <a:latin typeface="Verdana" panose="020B0604030504040204" pitchFamily="34" charset="0"/>
                <a:ea typeface="Verdana" panose="020B0604030504040204" pitchFamily="34" charset="0"/>
                <a:cs typeface="Arial"/>
              </a:rPr>
              <a:t>une référence </a:t>
            </a:r>
            <a:r>
              <a:rPr sz="2400" spc="10" dirty="0">
                <a:latin typeface="Verdana" panose="020B0604030504040204" pitchFamily="34" charset="0"/>
                <a:ea typeface="Verdana" panose="020B0604030504040204" pitchFamily="34" charset="0"/>
                <a:cs typeface="Arial"/>
              </a:rPr>
              <a:t>en  </a:t>
            </a:r>
            <a:r>
              <a:rPr sz="2400" spc="50" dirty="0">
                <a:latin typeface="Verdana" panose="020B0604030504040204" pitchFamily="34" charset="0"/>
                <a:ea typeface="Verdana" panose="020B0604030504040204" pitchFamily="34" charset="0"/>
                <a:cs typeface="Arial"/>
              </a:rPr>
              <a:t>matière </a:t>
            </a:r>
            <a:r>
              <a:rPr sz="2400" spc="70" dirty="0">
                <a:latin typeface="Verdana" panose="020B0604030504040204" pitchFamily="34" charset="0"/>
                <a:ea typeface="Verdana" panose="020B0604030504040204" pitchFamily="34" charset="0"/>
                <a:cs typeface="Arial"/>
              </a:rPr>
              <a:t>scientifique </a:t>
            </a:r>
            <a:r>
              <a:rPr sz="2400" spc="55" dirty="0">
                <a:latin typeface="Verdana" panose="020B0604030504040204" pitchFamily="34" charset="0"/>
                <a:ea typeface="Verdana" panose="020B0604030504040204" pitchFamily="34" charset="0"/>
                <a:cs typeface="Arial"/>
              </a:rPr>
              <a:t>sur </a:t>
            </a:r>
            <a:r>
              <a:rPr sz="2400" spc="20" dirty="0">
                <a:latin typeface="Verdana" panose="020B0604030504040204" pitchFamily="34" charset="0"/>
                <a:ea typeface="Verdana" panose="020B0604030504040204" pitchFamily="34" charset="0"/>
                <a:cs typeface="Arial"/>
              </a:rPr>
              <a:t>le </a:t>
            </a:r>
            <a:r>
              <a:rPr sz="2400" spc="65" dirty="0">
                <a:latin typeface="Verdana" panose="020B0604030504040204" pitchFamily="34" charset="0"/>
                <a:ea typeface="Verdana" panose="020B0604030504040204" pitchFamily="34" charset="0"/>
                <a:cs typeface="Arial"/>
              </a:rPr>
              <a:t>patrimoine architectural </a:t>
            </a:r>
            <a:r>
              <a:rPr sz="2400" spc="40" dirty="0">
                <a:latin typeface="Verdana" panose="020B0604030504040204" pitchFamily="34" charset="0"/>
                <a:ea typeface="Verdana" panose="020B0604030504040204" pitchFamily="34" charset="0"/>
                <a:cs typeface="Arial"/>
              </a:rPr>
              <a:t>tunisien, </a:t>
            </a:r>
            <a:r>
              <a:rPr sz="2400" spc="60" dirty="0">
                <a:latin typeface="Verdana" panose="020B0604030504040204" pitchFamily="34" charset="0"/>
                <a:ea typeface="Verdana" panose="020B0604030504040204" pitchFamily="34" charset="0"/>
                <a:cs typeface="Arial"/>
              </a:rPr>
              <a:t>et </a:t>
            </a:r>
            <a:r>
              <a:rPr sz="2400" spc="20" dirty="0">
                <a:latin typeface="Verdana" panose="020B0604030504040204" pitchFamily="34" charset="0"/>
                <a:ea typeface="Verdana" panose="020B0604030504040204" pitchFamily="34" charset="0"/>
                <a:cs typeface="Arial"/>
              </a:rPr>
              <a:t>l’école </a:t>
            </a:r>
            <a:r>
              <a:rPr sz="2400" spc="50" dirty="0">
                <a:latin typeface="Verdana" panose="020B0604030504040204" pitchFamily="34" charset="0"/>
                <a:ea typeface="Verdana" panose="020B0604030504040204" pitchFamily="34" charset="0"/>
                <a:cs typeface="Arial"/>
              </a:rPr>
              <a:t>d’architecture </a:t>
            </a:r>
            <a:r>
              <a:rPr sz="2400" spc="70" dirty="0">
                <a:latin typeface="Verdana" panose="020B0604030504040204" pitchFamily="34" charset="0"/>
                <a:ea typeface="Verdana" panose="020B0604030504040204" pitchFamily="34" charset="0"/>
                <a:cs typeface="Arial"/>
              </a:rPr>
              <a:t>et  </a:t>
            </a:r>
            <a:r>
              <a:rPr sz="2400" spc="45" dirty="0">
                <a:latin typeface="Verdana" panose="020B0604030504040204" pitchFamily="34" charset="0"/>
                <a:ea typeface="Verdana" panose="020B0604030504040204" pitchFamily="34" charset="0"/>
                <a:cs typeface="Arial"/>
              </a:rPr>
              <a:t>d’urbanisme </a:t>
            </a:r>
            <a:r>
              <a:rPr sz="2400" spc="5" dirty="0">
                <a:latin typeface="Verdana" panose="020B0604030504040204" pitchFamily="34" charset="0"/>
                <a:ea typeface="Verdana" panose="020B0604030504040204" pitchFamily="34" charset="0"/>
                <a:cs typeface="Arial"/>
              </a:rPr>
              <a:t>de </a:t>
            </a:r>
            <a:r>
              <a:rPr sz="2400" dirty="0">
                <a:latin typeface="Verdana" panose="020B0604030504040204" pitchFamily="34" charset="0"/>
                <a:ea typeface="Verdana" panose="020B0604030504040204" pitchFamily="34" charset="0"/>
                <a:cs typeface="Arial"/>
              </a:rPr>
              <a:t>Tunis, </a:t>
            </a:r>
            <a:r>
              <a:rPr sz="2400" spc="45" dirty="0">
                <a:latin typeface="Verdana" panose="020B0604030504040204" pitchFamily="34" charset="0"/>
                <a:ea typeface="Verdana" panose="020B0604030504040204" pitchFamily="34" charset="0"/>
                <a:cs typeface="Arial"/>
              </a:rPr>
              <a:t>un </a:t>
            </a:r>
            <a:r>
              <a:rPr sz="2400" spc="55" dirty="0">
                <a:latin typeface="Verdana" panose="020B0604030504040204" pitchFamily="34" charset="0"/>
                <a:ea typeface="Verdana" panose="020B0604030504040204" pitchFamily="34" charset="0"/>
                <a:cs typeface="Arial"/>
              </a:rPr>
              <a:t>travail </a:t>
            </a:r>
            <a:r>
              <a:rPr sz="2400" spc="80" dirty="0">
                <a:latin typeface="Verdana" panose="020B0604030504040204" pitchFamily="34" charset="0"/>
                <a:ea typeface="Verdana" panose="020B0604030504040204" pitchFamily="34" charset="0"/>
                <a:cs typeface="Arial"/>
              </a:rPr>
              <a:t>conjoint </a:t>
            </a:r>
            <a:r>
              <a:rPr sz="2400" spc="5" dirty="0">
                <a:latin typeface="Verdana" panose="020B0604030504040204" pitchFamily="34" charset="0"/>
                <a:ea typeface="Verdana" panose="020B0604030504040204" pitchFamily="34" charset="0"/>
                <a:cs typeface="Arial"/>
              </a:rPr>
              <a:t>de </a:t>
            </a:r>
            <a:r>
              <a:rPr sz="2400" spc="50" dirty="0">
                <a:latin typeface="Verdana" panose="020B0604030504040204" pitchFamily="34" charset="0"/>
                <a:ea typeface="Verdana" panose="020B0604030504040204" pitchFamily="34" charset="0"/>
                <a:cs typeface="Arial"/>
              </a:rPr>
              <a:t>réflexions </a:t>
            </a:r>
            <a:r>
              <a:rPr sz="2400" spc="15" dirty="0">
                <a:latin typeface="Verdana" panose="020B0604030504040204" pitchFamily="34" charset="0"/>
                <a:ea typeface="Verdana" panose="020B0604030504040204" pitchFamily="34" charset="0"/>
                <a:cs typeface="Arial"/>
              </a:rPr>
              <a:t>avec </a:t>
            </a:r>
            <a:r>
              <a:rPr sz="2400" spc="25" dirty="0">
                <a:latin typeface="Verdana" panose="020B0604030504040204" pitchFamily="34" charset="0"/>
                <a:ea typeface="Verdana" panose="020B0604030504040204" pitchFamily="34" charset="0"/>
                <a:cs typeface="Arial"/>
              </a:rPr>
              <a:t>des </a:t>
            </a:r>
            <a:r>
              <a:rPr sz="2400" spc="70" dirty="0">
                <a:latin typeface="Verdana" panose="020B0604030504040204" pitchFamily="34" charset="0"/>
                <a:ea typeface="Verdana" panose="020B0604030504040204" pitchFamily="34" charset="0"/>
                <a:cs typeface="Arial"/>
              </a:rPr>
              <a:t>étudiants </a:t>
            </a:r>
            <a:r>
              <a:rPr sz="2400" spc="25" dirty="0">
                <a:latin typeface="Verdana" panose="020B0604030504040204" pitchFamily="34" charset="0"/>
                <a:ea typeface="Verdana" panose="020B0604030504040204" pitchFamily="34" charset="0"/>
                <a:cs typeface="Arial"/>
              </a:rPr>
              <a:t>des deux </a:t>
            </a:r>
            <a:r>
              <a:rPr sz="2400" spc="95" dirty="0">
                <a:latin typeface="Verdana" panose="020B0604030504040204" pitchFamily="34" charset="0"/>
                <a:ea typeface="Verdana" panose="020B0604030504040204" pitchFamily="34" charset="0"/>
                <a:cs typeface="Arial"/>
              </a:rPr>
              <a:t>institutions  </a:t>
            </a:r>
            <a:r>
              <a:rPr sz="2400" spc="55" dirty="0">
                <a:latin typeface="Verdana" panose="020B0604030504040204" pitchFamily="34" charset="0"/>
                <a:ea typeface="Verdana" panose="020B0604030504040204" pitchFamily="34" charset="0"/>
                <a:cs typeface="Arial"/>
              </a:rPr>
              <a:t>sur</a:t>
            </a:r>
            <a:r>
              <a:rPr sz="2400" spc="-25" dirty="0">
                <a:latin typeface="Verdana" panose="020B0604030504040204" pitchFamily="34" charset="0"/>
                <a:ea typeface="Verdana" panose="020B0604030504040204" pitchFamily="34" charset="0"/>
                <a:cs typeface="Arial"/>
              </a:rPr>
              <a:t> </a:t>
            </a:r>
            <a:r>
              <a:rPr sz="2400" spc="20" dirty="0">
                <a:latin typeface="Verdana" panose="020B0604030504040204" pitchFamily="34" charset="0"/>
                <a:ea typeface="Verdana" panose="020B0604030504040204" pitchFamily="34" charset="0"/>
                <a:cs typeface="Arial"/>
              </a:rPr>
              <a:t>le</a:t>
            </a:r>
            <a:r>
              <a:rPr sz="2400" spc="-25" dirty="0">
                <a:latin typeface="Verdana" panose="020B0604030504040204" pitchFamily="34" charset="0"/>
                <a:ea typeface="Verdana" panose="020B0604030504040204" pitchFamily="34" charset="0"/>
                <a:cs typeface="Arial"/>
              </a:rPr>
              <a:t> </a:t>
            </a:r>
            <a:r>
              <a:rPr sz="2400" spc="50" dirty="0">
                <a:latin typeface="Verdana" panose="020B0604030504040204" pitchFamily="34" charset="0"/>
                <a:ea typeface="Verdana" panose="020B0604030504040204" pitchFamily="34" charset="0"/>
                <a:cs typeface="Arial"/>
              </a:rPr>
              <a:t>processus</a:t>
            </a:r>
            <a:r>
              <a:rPr sz="2400" spc="-25" dirty="0">
                <a:latin typeface="Verdana" panose="020B0604030504040204" pitchFamily="34" charset="0"/>
                <a:ea typeface="Verdana" panose="020B0604030504040204" pitchFamily="34" charset="0"/>
                <a:cs typeface="Arial"/>
              </a:rPr>
              <a:t> </a:t>
            </a:r>
            <a:r>
              <a:rPr sz="2400" spc="60" dirty="0">
                <a:latin typeface="Verdana" panose="020B0604030504040204" pitchFamily="34" charset="0"/>
                <a:ea typeface="Verdana" panose="020B0604030504040204" pitchFamily="34" charset="0"/>
                <a:cs typeface="Arial"/>
              </a:rPr>
              <a:t>actuel</a:t>
            </a:r>
            <a:r>
              <a:rPr sz="2400" spc="-25" dirty="0">
                <a:latin typeface="Verdana" panose="020B0604030504040204" pitchFamily="34" charset="0"/>
                <a:ea typeface="Verdana" panose="020B0604030504040204" pitchFamily="34" charset="0"/>
                <a:cs typeface="Arial"/>
              </a:rPr>
              <a:t> </a:t>
            </a:r>
            <a:r>
              <a:rPr sz="2400" spc="5" dirty="0">
                <a:latin typeface="Verdana" panose="020B0604030504040204" pitchFamily="34" charset="0"/>
                <a:ea typeface="Verdana" panose="020B0604030504040204" pitchFamily="34" charset="0"/>
                <a:cs typeface="Arial"/>
              </a:rPr>
              <a:t>de</a:t>
            </a:r>
            <a:r>
              <a:rPr sz="2400" spc="-25" dirty="0">
                <a:latin typeface="Verdana" panose="020B0604030504040204" pitchFamily="34" charset="0"/>
                <a:ea typeface="Verdana" panose="020B0604030504040204" pitchFamily="34" charset="0"/>
                <a:cs typeface="Arial"/>
              </a:rPr>
              <a:t> </a:t>
            </a:r>
            <a:r>
              <a:rPr sz="2400" spc="80" dirty="0">
                <a:latin typeface="Verdana" panose="020B0604030504040204" pitchFamily="34" charset="0"/>
                <a:ea typeface="Verdana" panose="020B0604030504040204" pitchFamily="34" charset="0"/>
                <a:cs typeface="Arial"/>
              </a:rPr>
              <a:t>transformation</a:t>
            </a:r>
            <a:r>
              <a:rPr sz="2400" spc="-25" dirty="0">
                <a:latin typeface="Verdana" panose="020B0604030504040204" pitchFamily="34" charset="0"/>
                <a:ea typeface="Verdana" panose="020B0604030504040204" pitchFamily="34" charset="0"/>
                <a:cs typeface="Arial"/>
              </a:rPr>
              <a:t> </a:t>
            </a:r>
            <a:r>
              <a:rPr sz="2400" spc="5" dirty="0">
                <a:latin typeface="Verdana" panose="020B0604030504040204" pitchFamily="34" charset="0"/>
                <a:ea typeface="Verdana" panose="020B0604030504040204" pitchFamily="34" charset="0"/>
                <a:cs typeface="Arial"/>
              </a:rPr>
              <a:t>de</a:t>
            </a:r>
            <a:r>
              <a:rPr sz="2400" spc="-25" dirty="0">
                <a:latin typeface="Verdana" panose="020B0604030504040204" pitchFamily="34" charset="0"/>
                <a:ea typeface="Verdana" panose="020B0604030504040204" pitchFamily="34" charset="0"/>
                <a:cs typeface="Arial"/>
              </a:rPr>
              <a:t> </a:t>
            </a:r>
            <a:r>
              <a:rPr sz="2400" spc="40" dirty="0">
                <a:latin typeface="Verdana" panose="020B0604030504040204" pitchFamily="34" charset="0"/>
                <a:ea typeface="Verdana" panose="020B0604030504040204" pitchFamily="34" charset="0"/>
                <a:cs typeface="Arial"/>
              </a:rPr>
              <a:t>la</a:t>
            </a:r>
            <a:r>
              <a:rPr sz="2400" spc="-25" dirty="0">
                <a:latin typeface="Verdana" panose="020B0604030504040204" pitchFamily="34" charset="0"/>
                <a:ea typeface="Verdana" panose="020B0604030504040204" pitchFamily="34" charset="0"/>
                <a:cs typeface="Arial"/>
              </a:rPr>
              <a:t> </a:t>
            </a:r>
            <a:r>
              <a:rPr sz="2400" spc="45" dirty="0">
                <a:latin typeface="Verdana" panose="020B0604030504040204" pitchFamily="34" charset="0"/>
                <a:ea typeface="Verdana" panose="020B0604030504040204" pitchFamily="34" charset="0"/>
                <a:cs typeface="Arial"/>
              </a:rPr>
              <a:t>ville</a:t>
            </a:r>
            <a:r>
              <a:rPr sz="2400" spc="-25" dirty="0">
                <a:latin typeface="Verdana" panose="020B0604030504040204" pitchFamily="34" charset="0"/>
                <a:ea typeface="Verdana" panose="020B0604030504040204" pitchFamily="34" charset="0"/>
                <a:cs typeface="Arial"/>
              </a:rPr>
              <a:t> </a:t>
            </a:r>
            <a:r>
              <a:rPr sz="2400" spc="5" dirty="0">
                <a:latin typeface="Verdana" panose="020B0604030504040204" pitchFamily="34" charset="0"/>
                <a:ea typeface="Verdana" panose="020B0604030504040204" pitchFamily="34" charset="0"/>
                <a:cs typeface="Arial"/>
              </a:rPr>
              <a:t>de</a:t>
            </a:r>
            <a:r>
              <a:rPr sz="2400" spc="-25" dirty="0">
                <a:latin typeface="Verdana" panose="020B0604030504040204" pitchFamily="34" charset="0"/>
                <a:ea typeface="Verdana" panose="020B0604030504040204" pitchFamily="34" charset="0"/>
                <a:cs typeface="Arial"/>
              </a:rPr>
              <a:t> </a:t>
            </a:r>
            <a:r>
              <a:rPr sz="2400" spc="30" dirty="0">
                <a:latin typeface="Verdana" panose="020B0604030504040204" pitchFamily="34" charset="0"/>
                <a:ea typeface="Verdana" panose="020B0604030504040204" pitchFamily="34" charset="0"/>
                <a:cs typeface="Arial"/>
              </a:rPr>
              <a:t>Tunis.</a:t>
            </a:r>
            <a:endParaRPr sz="2400" dirty="0">
              <a:latin typeface="Verdana" panose="020B0604030504040204" pitchFamily="34" charset="0"/>
              <a:ea typeface="Verdana" panose="020B0604030504040204" pitchFamily="34" charset="0"/>
              <a:cs typeface="Arial"/>
            </a:endParaRPr>
          </a:p>
          <a:p>
            <a:pPr>
              <a:lnSpc>
                <a:spcPct val="100000"/>
              </a:lnSpc>
              <a:spcBef>
                <a:spcPts val="20"/>
              </a:spcBef>
            </a:pPr>
            <a:endParaRPr lang="fr-FR" sz="2000" dirty="0">
              <a:latin typeface="Verdana" panose="020B0604030504040204" pitchFamily="34" charset="0"/>
              <a:ea typeface="Verdana" panose="020B0604030504040204" pitchFamily="34" charset="0"/>
              <a:cs typeface="Times New Roman"/>
            </a:endParaRPr>
          </a:p>
          <a:p>
            <a:pPr>
              <a:lnSpc>
                <a:spcPct val="100000"/>
              </a:lnSpc>
              <a:spcBef>
                <a:spcPts val="20"/>
              </a:spcBef>
            </a:pPr>
            <a:endParaRPr lang="fr-FR" sz="1600" b="1" dirty="0" smtClean="0">
              <a:latin typeface="Verdana" panose="020B0604030504040204" pitchFamily="34" charset="0"/>
              <a:ea typeface="Verdana" panose="020B0604030504040204" pitchFamily="34" charset="0"/>
              <a:cs typeface="Times New Roman"/>
            </a:endParaRPr>
          </a:p>
          <a:p>
            <a:pPr marL="12700">
              <a:lnSpc>
                <a:spcPts val="1995"/>
              </a:lnSpc>
            </a:pPr>
            <a:r>
              <a:rPr b="1" u="sng" spc="20" dirty="0" smtClean="0">
                <a:latin typeface="Verdana" panose="020B0604030504040204" pitchFamily="34" charset="0"/>
                <a:ea typeface="Verdana" panose="020B0604030504040204" pitchFamily="34" charset="0"/>
                <a:cs typeface="Arial"/>
              </a:rPr>
              <a:t>Lieu </a:t>
            </a:r>
            <a:r>
              <a:rPr b="1" u="sng" spc="-10" dirty="0" smtClean="0">
                <a:latin typeface="Verdana" panose="020B0604030504040204" pitchFamily="34" charset="0"/>
                <a:ea typeface="Verdana" panose="020B0604030504040204" pitchFamily="34" charset="0"/>
                <a:cs typeface="Arial"/>
              </a:rPr>
              <a:t>:</a:t>
            </a:r>
            <a:r>
              <a:rPr b="1" u="sng" spc="-55" dirty="0" smtClean="0">
                <a:latin typeface="Verdana" panose="020B0604030504040204" pitchFamily="34" charset="0"/>
                <a:ea typeface="Verdana" panose="020B0604030504040204" pitchFamily="34" charset="0"/>
                <a:cs typeface="Arial"/>
              </a:rPr>
              <a:t> </a:t>
            </a:r>
            <a:r>
              <a:rPr b="1" spc="-25" dirty="0" err="1" smtClean="0">
                <a:latin typeface="Verdana" panose="020B0604030504040204" pitchFamily="34" charset="0"/>
                <a:ea typeface="Verdana" panose="020B0604030504040204" pitchFamily="34" charset="0"/>
                <a:cs typeface="Arial"/>
              </a:rPr>
              <a:t>Bruxelles</a:t>
            </a:r>
            <a:endParaRPr lang="fr-FR" b="1" spc="-25" dirty="0" smtClean="0">
              <a:latin typeface="Verdana" panose="020B0604030504040204" pitchFamily="34" charset="0"/>
              <a:ea typeface="Verdana" panose="020B0604030504040204" pitchFamily="34" charset="0"/>
              <a:cs typeface="Arial"/>
            </a:endParaRPr>
          </a:p>
          <a:p>
            <a:pPr marL="12700">
              <a:lnSpc>
                <a:spcPts val="1955"/>
              </a:lnSpc>
            </a:pPr>
            <a:r>
              <a:rPr b="1" u="sng" spc="5" dirty="0" smtClean="0">
                <a:latin typeface="Verdana" panose="020B0604030504040204" pitchFamily="34" charset="0"/>
                <a:ea typeface="Verdana" panose="020B0604030504040204" pitchFamily="34" charset="0"/>
                <a:cs typeface="Arial"/>
              </a:rPr>
              <a:t>Date </a:t>
            </a:r>
            <a:r>
              <a:rPr b="1" u="sng" spc="-10" dirty="0">
                <a:latin typeface="Verdana" panose="020B0604030504040204" pitchFamily="34" charset="0"/>
                <a:ea typeface="Verdana" panose="020B0604030504040204" pitchFamily="34" charset="0"/>
                <a:cs typeface="Arial"/>
              </a:rPr>
              <a:t>: </a:t>
            </a:r>
            <a:r>
              <a:rPr lang="fr-FR" b="1" spc="-10" dirty="0" smtClean="0">
                <a:latin typeface="Verdana" panose="020B0604030504040204" pitchFamily="34" charset="0"/>
                <a:ea typeface="Verdana" panose="020B0604030504040204" pitchFamily="34" charset="0"/>
                <a:cs typeface="Arial"/>
              </a:rPr>
              <a:t>Octobre-Décembre 2021</a:t>
            </a:r>
          </a:p>
          <a:p>
            <a:pPr marL="12700">
              <a:lnSpc>
                <a:spcPts val="1955"/>
              </a:lnSpc>
            </a:pPr>
            <a:r>
              <a:rPr lang="fr-FR" b="1" u="sng" spc="20" dirty="0" smtClean="0">
                <a:latin typeface="Verdana" panose="020B0604030504040204" pitchFamily="34" charset="0"/>
                <a:ea typeface="Verdana" panose="020B0604030504040204" pitchFamily="34" charset="0"/>
                <a:cs typeface="Arial"/>
              </a:rPr>
              <a:t>Partenaire </a:t>
            </a:r>
            <a:r>
              <a:rPr b="1" u="sng" spc="5" dirty="0" err="1" smtClean="0">
                <a:latin typeface="Verdana" panose="020B0604030504040204" pitchFamily="34" charset="0"/>
                <a:ea typeface="Verdana" panose="020B0604030504040204" pitchFamily="34" charset="0"/>
                <a:cs typeface="Arial"/>
              </a:rPr>
              <a:t>en</a:t>
            </a:r>
            <a:r>
              <a:rPr b="1" u="sng" spc="5" dirty="0" smtClean="0">
                <a:latin typeface="Verdana" panose="020B0604030504040204" pitchFamily="34" charset="0"/>
                <a:ea typeface="Verdana" panose="020B0604030504040204" pitchFamily="34" charset="0"/>
                <a:cs typeface="Arial"/>
              </a:rPr>
              <a:t> </a:t>
            </a:r>
            <a:r>
              <a:rPr b="1" u="sng" spc="30" dirty="0" err="1" smtClean="0">
                <a:latin typeface="Verdana" panose="020B0604030504040204" pitchFamily="34" charset="0"/>
                <a:ea typeface="Verdana" panose="020B0604030504040204" pitchFamily="34" charset="0"/>
                <a:cs typeface="Arial"/>
              </a:rPr>
              <a:t>Belgique</a:t>
            </a:r>
            <a:r>
              <a:rPr b="1" u="sng" spc="-10" dirty="0" smtClean="0">
                <a:latin typeface="Verdana" panose="020B0604030504040204" pitchFamily="34" charset="0"/>
                <a:ea typeface="Verdana" panose="020B0604030504040204" pitchFamily="34" charset="0"/>
                <a:cs typeface="Arial"/>
              </a:rPr>
              <a:t>: </a:t>
            </a:r>
            <a:r>
              <a:rPr b="1" spc="-10" dirty="0">
                <a:latin typeface="Verdana" panose="020B0604030504040204" pitchFamily="34" charset="0"/>
                <a:ea typeface="Verdana" panose="020B0604030504040204" pitchFamily="34" charset="0"/>
                <a:cs typeface="Arial"/>
              </a:rPr>
              <a:t>Faculté </a:t>
            </a:r>
            <a:r>
              <a:rPr b="1" spc="-15" dirty="0">
                <a:latin typeface="Verdana" panose="020B0604030504040204" pitchFamily="34" charset="0"/>
                <a:ea typeface="Verdana" panose="020B0604030504040204" pitchFamily="34" charset="0"/>
                <a:cs typeface="Arial"/>
              </a:rPr>
              <a:t>d’Architecture </a:t>
            </a:r>
            <a:r>
              <a:rPr b="1" spc="-40" dirty="0">
                <a:latin typeface="Verdana" panose="020B0604030504040204" pitchFamily="34" charset="0"/>
                <a:ea typeface="Verdana" panose="020B0604030504040204" pitchFamily="34" charset="0"/>
                <a:cs typeface="Arial"/>
              </a:rPr>
              <a:t>La </a:t>
            </a:r>
            <a:r>
              <a:rPr b="1" spc="-5" dirty="0">
                <a:latin typeface="Verdana" panose="020B0604030504040204" pitchFamily="34" charset="0"/>
                <a:ea typeface="Verdana" panose="020B0604030504040204" pitchFamily="34" charset="0"/>
                <a:cs typeface="Arial"/>
              </a:rPr>
              <a:t>Cambre </a:t>
            </a:r>
            <a:r>
              <a:rPr b="1" spc="15" dirty="0">
                <a:latin typeface="Verdana" panose="020B0604030504040204" pitchFamily="34" charset="0"/>
                <a:ea typeface="Verdana" panose="020B0604030504040204" pitchFamily="34" charset="0"/>
                <a:cs typeface="Arial"/>
              </a:rPr>
              <a:t>Horta </a:t>
            </a:r>
            <a:r>
              <a:rPr b="1" spc="245" dirty="0">
                <a:latin typeface="Verdana" panose="020B0604030504040204" pitchFamily="34" charset="0"/>
                <a:ea typeface="Verdana" panose="020B0604030504040204" pitchFamily="34" charset="0"/>
                <a:cs typeface="Arial"/>
              </a:rPr>
              <a:t>– </a:t>
            </a:r>
            <a:r>
              <a:rPr b="1" spc="-65" dirty="0">
                <a:latin typeface="Verdana" panose="020B0604030504040204" pitchFamily="34" charset="0"/>
                <a:ea typeface="Verdana" panose="020B0604030504040204" pitchFamily="34" charset="0"/>
                <a:cs typeface="Arial"/>
              </a:rPr>
              <a:t>ULB  </a:t>
            </a:r>
            <a:endParaRPr lang="fr-FR" b="1" spc="-65" dirty="0" smtClean="0">
              <a:latin typeface="Verdana" panose="020B0604030504040204" pitchFamily="34" charset="0"/>
              <a:ea typeface="Verdana" panose="020B0604030504040204" pitchFamily="34" charset="0"/>
              <a:cs typeface="Arial"/>
            </a:endParaRPr>
          </a:p>
          <a:p>
            <a:pPr marL="12700">
              <a:lnSpc>
                <a:spcPts val="1955"/>
              </a:lnSpc>
            </a:pPr>
            <a:r>
              <a:rPr lang="fr-FR" b="1" u="sng" spc="20" dirty="0" smtClean="0">
                <a:latin typeface="Verdana" panose="020B0604030504040204" pitchFamily="34" charset="0"/>
                <a:ea typeface="Verdana" panose="020B0604030504040204" pitchFamily="34" charset="0"/>
                <a:cs typeface="Arial"/>
              </a:rPr>
              <a:t>Partenaire</a:t>
            </a:r>
            <a:r>
              <a:rPr b="1" u="sng" spc="20" dirty="0" smtClean="0">
                <a:latin typeface="Verdana" panose="020B0604030504040204" pitchFamily="34" charset="0"/>
                <a:ea typeface="Verdana" panose="020B0604030504040204" pitchFamily="34" charset="0"/>
                <a:cs typeface="Arial"/>
              </a:rPr>
              <a:t> </a:t>
            </a:r>
            <a:r>
              <a:rPr b="1" u="sng" spc="5" dirty="0">
                <a:latin typeface="Verdana" panose="020B0604030504040204" pitchFamily="34" charset="0"/>
                <a:ea typeface="Verdana" panose="020B0604030504040204" pitchFamily="34" charset="0"/>
                <a:cs typeface="Arial"/>
              </a:rPr>
              <a:t>en </a:t>
            </a:r>
            <a:r>
              <a:rPr b="1" u="sng" spc="25" dirty="0">
                <a:latin typeface="Verdana" panose="020B0604030504040204" pitchFamily="34" charset="0"/>
                <a:ea typeface="Verdana" panose="020B0604030504040204" pitchFamily="34" charset="0"/>
                <a:cs typeface="Arial"/>
              </a:rPr>
              <a:t>Tunisie </a:t>
            </a:r>
            <a:r>
              <a:rPr b="1" u="sng" spc="-10" dirty="0">
                <a:latin typeface="Verdana" panose="020B0604030504040204" pitchFamily="34" charset="0"/>
                <a:ea typeface="Verdana" panose="020B0604030504040204" pitchFamily="34" charset="0"/>
                <a:cs typeface="Arial"/>
              </a:rPr>
              <a:t>: </a:t>
            </a:r>
            <a:r>
              <a:rPr b="1" spc="-40" dirty="0">
                <a:latin typeface="Verdana" panose="020B0604030504040204" pitchFamily="34" charset="0"/>
                <a:ea typeface="Verdana" panose="020B0604030504040204" pitchFamily="34" charset="0"/>
                <a:cs typeface="Arial"/>
              </a:rPr>
              <a:t>Ecole </a:t>
            </a:r>
            <a:r>
              <a:rPr b="1" spc="-5" dirty="0">
                <a:latin typeface="Verdana" panose="020B0604030504040204" pitchFamily="34" charset="0"/>
                <a:ea typeface="Verdana" panose="020B0604030504040204" pitchFamily="34" charset="0"/>
                <a:cs typeface="Arial"/>
              </a:rPr>
              <a:t>Nationale </a:t>
            </a:r>
            <a:r>
              <a:rPr b="1" spc="-15" dirty="0">
                <a:latin typeface="Verdana" panose="020B0604030504040204" pitchFamily="34" charset="0"/>
                <a:ea typeface="Verdana" panose="020B0604030504040204" pitchFamily="34" charset="0"/>
                <a:cs typeface="Arial"/>
              </a:rPr>
              <a:t>d’Architecture </a:t>
            </a:r>
            <a:r>
              <a:rPr b="1" spc="-5" dirty="0">
                <a:latin typeface="Verdana" panose="020B0604030504040204" pitchFamily="34" charset="0"/>
                <a:ea typeface="Verdana" panose="020B0604030504040204" pitchFamily="34" charset="0"/>
                <a:cs typeface="Arial"/>
              </a:rPr>
              <a:t>et </a:t>
            </a:r>
            <a:r>
              <a:rPr b="1" dirty="0">
                <a:latin typeface="Verdana" panose="020B0604030504040204" pitchFamily="34" charset="0"/>
                <a:ea typeface="Verdana" panose="020B0604030504040204" pitchFamily="34" charset="0"/>
                <a:cs typeface="Arial"/>
              </a:rPr>
              <a:t>d’urbanisme </a:t>
            </a:r>
            <a:r>
              <a:rPr b="1" spc="-65" dirty="0">
                <a:latin typeface="Verdana" panose="020B0604030504040204" pitchFamily="34" charset="0"/>
                <a:ea typeface="Verdana" panose="020B0604030504040204" pitchFamily="34" charset="0"/>
                <a:cs typeface="Arial"/>
              </a:rPr>
              <a:t>(ENAU) </a:t>
            </a:r>
            <a:endParaRPr lang="fr-FR" b="1" spc="-65" dirty="0" smtClean="0">
              <a:latin typeface="Verdana" panose="020B0604030504040204" pitchFamily="34" charset="0"/>
              <a:ea typeface="Verdana" panose="020B0604030504040204" pitchFamily="34" charset="0"/>
              <a:cs typeface="Arial"/>
            </a:endParaRPr>
          </a:p>
          <a:p>
            <a:pPr marL="12700">
              <a:lnSpc>
                <a:spcPts val="1910"/>
              </a:lnSpc>
            </a:pPr>
            <a:r>
              <a:rPr b="1" u="sng" spc="20" dirty="0" smtClean="0">
                <a:latin typeface="Verdana" panose="020B0604030504040204" pitchFamily="34" charset="0"/>
                <a:ea typeface="Verdana" panose="020B0604030504040204" pitchFamily="34" charset="0"/>
                <a:cs typeface="Arial"/>
              </a:rPr>
              <a:t>Site </a:t>
            </a:r>
            <a:r>
              <a:rPr b="1" u="sng" spc="20" dirty="0">
                <a:latin typeface="Verdana" panose="020B0604030504040204" pitchFamily="34" charset="0"/>
                <a:ea typeface="Verdana" panose="020B0604030504040204" pitchFamily="34" charset="0"/>
                <a:cs typeface="Arial"/>
              </a:rPr>
              <a:t>internet : </a:t>
            </a:r>
            <a:r>
              <a:rPr b="1" spc="-10" dirty="0" smtClean="0">
                <a:latin typeface="Verdana" panose="020B0604030504040204" pitchFamily="34" charset="0"/>
                <a:ea typeface="Verdana" panose="020B0604030504040204" pitchFamily="34" charset="0"/>
                <a:cs typeface="Arial"/>
                <a:hlinkClick r:id="rId5"/>
              </a:rPr>
              <a:t>www.archi.ulb.be</a:t>
            </a:r>
            <a:endParaRPr lang="fr-FR" b="1" spc="-10" dirty="0" smtClean="0">
              <a:latin typeface="Verdana" panose="020B0604030504040204" pitchFamily="34" charset="0"/>
              <a:ea typeface="Verdana" panose="020B0604030504040204" pitchFamily="34" charset="0"/>
              <a:cs typeface="Arial"/>
            </a:endParaRPr>
          </a:p>
          <a:p>
            <a:pPr marL="12700">
              <a:lnSpc>
                <a:spcPts val="1910"/>
              </a:lnSpc>
            </a:pPr>
            <a:endParaRPr lang="fr-FR" sz="2000" spc="-10" dirty="0">
              <a:latin typeface="Verdana" panose="020B0604030504040204" pitchFamily="34" charset="0"/>
              <a:ea typeface="Verdana" panose="020B0604030504040204" pitchFamily="34" charset="0"/>
              <a:cs typeface="Arial"/>
            </a:endParaRPr>
          </a:p>
          <a:p>
            <a:pPr marL="12700">
              <a:lnSpc>
                <a:spcPts val="1910"/>
              </a:lnSpc>
            </a:pPr>
            <a:endParaRPr lang="fr-FR" sz="2000" spc="-10" dirty="0" smtClean="0">
              <a:latin typeface="Verdana" panose="020B0604030504040204" pitchFamily="34" charset="0"/>
              <a:ea typeface="Verdana" panose="020B0604030504040204" pitchFamily="34" charset="0"/>
              <a:cs typeface="Arial"/>
            </a:endParaRPr>
          </a:p>
          <a:p>
            <a:pPr marL="12700">
              <a:lnSpc>
                <a:spcPts val="1910"/>
              </a:lnSpc>
            </a:pPr>
            <a:endParaRPr lang="fr-FR" sz="2000" spc="-10" dirty="0">
              <a:latin typeface="Verdana" panose="020B0604030504040204" pitchFamily="34" charset="0"/>
              <a:ea typeface="Verdana" panose="020B0604030504040204" pitchFamily="34" charset="0"/>
              <a:cs typeface="Arial"/>
            </a:endParaRPr>
          </a:p>
          <a:p>
            <a:pPr marL="12700">
              <a:lnSpc>
                <a:spcPts val="1910"/>
              </a:lnSpc>
            </a:pPr>
            <a:endParaRPr lang="fr-FR" sz="2000" spc="-10" dirty="0" smtClean="0">
              <a:latin typeface="Verdana" panose="020B0604030504040204" pitchFamily="34" charset="0"/>
              <a:ea typeface="Verdana" panose="020B0604030504040204" pitchFamily="34" charset="0"/>
              <a:cs typeface="Arial"/>
            </a:endParaRPr>
          </a:p>
          <a:p>
            <a:pPr marL="12700">
              <a:lnSpc>
                <a:spcPts val="1910"/>
              </a:lnSpc>
            </a:pPr>
            <a:endParaRPr lang="fr-FR" sz="2000" spc="-10" dirty="0">
              <a:latin typeface="Verdana" panose="020B0604030504040204" pitchFamily="34" charset="0"/>
              <a:ea typeface="Verdana" panose="020B0604030504040204" pitchFamily="34" charset="0"/>
              <a:cs typeface="Arial"/>
            </a:endParaRPr>
          </a:p>
          <a:p>
            <a:pPr marL="12700">
              <a:lnSpc>
                <a:spcPts val="1910"/>
              </a:lnSpc>
            </a:pPr>
            <a:endParaRPr sz="2000" dirty="0">
              <a:latin typeface="Verdana" panose="020B0604030504040204" pitchFamily="34" charset="0"/>
              <a:ea typeface="Verdana" panose="020B0604030504040204" pitchFamily="34" charset="0"/>
              <a:cs typeface="Arial"/>
            </a:endParaRPr>
          </a:p>
        </p:txBody>
      </p:sp>
    </p:spTree>
    <p:extLst>
      <p:ext uri="{BB962C8B-B14F-4D97-AF65-F5344CB8AC3E}">
        <p14:creationId xmlns:p14="http://schemas.microsoft.com/office/powerpoint/2010/main" val="1270184720"/>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472707" y="2932153"/>
            <a:ext cx="18494743" cy="7294522"/>
          </a:xfrm>
          <a:custGeom>
            <a:avLst/>
            <a:gdLst/>
            <a:ahLst/>
            <a:cxnLst/>
            <a:rect l="l" t="t" r="r" b="b"/>
            <a:pathLst>
              <a:path w="15968344" h="6911340">
                <a:moveTo>
                  <a:pt x="12648829" y="0"/>
                </a:moveTo>
                <a:lnTo>
                  <a:pt x="0" y="0"/>
                </a:lnTo>
                <a:lnTo>
                  <a:pt x="0" y="6910784"/>
                </a:lnTo>
                <a:lnTo>
                  <a:pt x="15968100" y="6910784"/>
                </a:lnTo>
                <a:lnTo>
                  <a:pt x="15968100" y="1455453"/>
                </a:lnTo>
              </a:path>
            </a:pathLst>
          </a:custGeom>
          <a:ln w="83767">
            <a:solidFill>
              <a:srgbClr val="000000"/>
            </a:solidFill>
          </a:ln>
        </p:spPr>
        <p:txBody>
          <a:bodyPr wrap="square" lIns="0" tIns="0" rIns="0" bIns="0" rtlCol="0"/>
          <a:lstStyle/>
          <a:p>
            <a:endParaRPr/>
          </a:p>
        </p:txBody>
      </p:sp>
      <p:sp>
        <p:nvSpPr>
          <p:cNvPr id="4" name="object 4"/>
          <p:cNvSpPr/>
          <p:nvPr/>
        </p:nvSpPr>
        <p:spPr>
          <a:xfrm>
            <a:off x="16824934" y="632633"/>
            <a:ext cx="2373811" cy="1331650"/>
          </a:xfrm>
          <a:prstGeom prst="rect">
            <a:avLst/>
          </a:prstGeom>
          <a:blipFill>
            <a:blip r:embed="rId2" cstate="print"/>
            <a:stretch>
              <a:fillRect/>
            </a:stretch>
          </a:blipFill>
        </p:spPr>
        <p:txBody>
          <a:bodyPr wrap="square" lIns="0" tIns="0" rIns="0" bIns="0" rtlCol="0"/>
          <a:lstStyle/>
          <a:p>
            <a:endParaRPr/>
          </a:p>
        </p:txBody>
      </p:sp>
      <p:sp>
        <p:nvSpPr>
          <p:cNvPr id="5" name="object 5"/>
          <p:cNvSpPr/>
          <p:nvPr/>
        </p:nvSpPr>
        <p:spPr>
          <a:xfrm>
            <a:off x="14157718" y="2454275"/>
            <a:ext cx="5258411" cy="2344968"/>
          </a:xfrm>
          <a:prstGeom prst="rect">
            <a:avLst/>
          </a:prstGeom>
          <a:blipFill>
            <a:blip r:embed="rId3" cstate="print"/>
            <a:stretch>
              <a:fillRect/>
            </a:stretch>
          </a:blipFill>
        </p:spPr>
        <p:txBody>
          <a:bodyPr wrap="square" lIns="0" tIns="0" rIns="0" bIns="0" rtlCol="0"/>
          <a:lstStyle/>
          <a:p>
            <a:endParaRPr/>
          </a:p>
        </p:txBody>
      </p:sp>
      <p:sp>
        <p:nvSpPr>
          <p:cNvPr id="6" name="object 6"/>
          <p:cNvSpPr txBox="1"/>
          <p:nvPr/>
        </p:nvSpPr>
        <p:spPr>
          <a:xfrm>
            <a:off x="679450" y="3209261"/>
            <a:ext cx="17983199" cy="7133107"/>
          </a:xfrm>
          <a:prstGeom prst="rect">
            <a:avLst/>
          </a:prstGeom>
        </p:spPr>
        <p:txBody>
          <a:bodyPr vert="horz" wrap="square" lIns="0" tIns="12065" rIns="0" bIns="0" rtlCol="0">
            <a:spAutoFit/>
          </a:bodyPr>
          <a:lstStyle/>
          <a:p>
            <a:pPr marL="13970" marR="5513070" algn="ctr">
              <a:lnSpc>
                <a:spcPct val="115399"/>
              </a:lnSpc>
              <a:spcBef>
                <a:spcPts val="95"/>
              </a:spcBef>
            </a:pPr>
            <a:r>
              <a:rPr lang="fr-FR" sz="2800" b="1" spc="-140" dirty="0" smtClean="0">
                <a:latin typeface="Verdana" panose="020B0604030504040204" pitchFamily="34" charset="0"/>
                <a:ea typeface="Verdana" panose="020B0604030504040204" pitchFamily="34" charset="0"/>
                <a:cs typeface="Arial"/>
              </a:rPr>
              <a:t>ENJEUX DE LA VALORISATION DU PATRIMOINE ARCHITECTURAL DES VILLES</a:t>
            </a:r>
          </a:p>
          <a:p>
            <a:pPr marL="47625" marR="5080" algn="just">
              <a:lnSpc>
                <a:spcPts val="2600"/>
              </a:lnSpc>
              <a:spcBef>
                <a:spcPts val="5"/>
              </a:spcBef>
            </a:pPr>
            <a:endParaRPr lang="fr-FR" sz="2000" dirty="0" smtClean="0">
              <a:latin typeface="Verdana" panose="020B0604030504040204" pitchFamily="34" charset="0"/>
              <a:ea typeface="Verdana" panose="020B0604030504040204" pitchFamily="34" charset="0"/>
            </a:endParaRPr>
          </a:p>
          <a:p>
            <a:pPr marL="47625" marR="5080" algn="just">
              <a:lnSpc>
                <a:spcPts val="2600"/>
              </a:lnSpc>
              <a:spcBef>
                <a:spcPts val="5"/>
              </a:spcBef>
            </a:pPr>
            <a:endParaRPr lang="fr-FR" sz="2000" dirty="0" smtClean="0">
              <a:latin typeface="Verdana" panose="020B0604030504040204" pitchFamily="34" charset="0"/>
              <a:ea typeface="Verdana" panose="020B0604030504040204" pitchFamily="34" charset="0"/>
            </a:endParaRPr>
          </a:p>
          <a:p>
            <a:pPr marL="47625" marR="5080" algn="just">
              <a:lnSpc>
                <a:spcPts val="2600"/>
              </a:lnSpc>
              <a:spcBef>
                <a:spcPts val="5"/>
              </a:spcBef>
            </a:pPr>
            <a:r>
              <a:rPr lang="fr-FR" sz="2400" dirty="0" smtClean="0">
                <a:latin typeface="Verdana" panose="020B0604030504040204" pitchFamily="34" charset="0"/>
                <a:ea typeface="Verdana" panose="020B0604030504040204" pitchFamily="34" charset="0"/>
              </a:rPr>
              <a:t>La </a:t>
            </a:r>
            <a:r>
              <a:rPr lang="fr-FR" sz="2400" dirty="0">
                <a:latin typeface="Verdana" panose="020B0604030504040204" pitchFamily="34" charset="0"/>
                <a:ea typeface="Verdana" panose="020B0604030504040204" pitchFamily="34" charset="0"/>
              </a:rPr>
              <a:t>conservation du patrimoine – et du Patrimoine mondial en particulier – situé au cœur ou aux abords de centres urbains, amenés par définition à évoluer, constitue un enjeu de taille. Ces questions seront abordées sous la forme d’un partage d’expériences invitant professionnels belges et tunisiens de la gestion du patrimoine à se pencher sur les enjeux urbanistiques impactant les cœurs de villes protégés dans ou aux abords de biens UNESCO. Cette rencontre envisagera la problématique sous l’angle des inventaires du patrimoine, de la préservation et de la valorisation de celui-ci ainsi que des évaluations d’impact sur le patrimoine mondial de projets de développement s’inscrivant dans un contexte en constante mutation. Le séminaire sera complété de visites de terrain et d’une exposition photographique du patrimoine concerné ou des projets évoqués. Il fournira en outre l’occasion de focaliser l’attention du public sur un pan de l’art </a:t>
            </a:r>
            <a:r>
              <a:rPr lang="fr-FR" sz="2400" dirty="0" smtClean="0">
                <a:latin typeface="Verdana" panose="020B0604030504040204" pitchFamily="34" charset="0"/>
                <a:ea typeface="Verdana" panose="020B0604030504040204" pitchFamily="34" charset="0"/>
              </a:rPr>
              <a:t>tunisien.</a:t>
            </a:r>
            <a:endParaRPr lang="fr-FR" sz="2400" spc="30" dirty="0">
              <a:latin typeface="Verdana" panose="020B0604030504040204" pitchFamily="34" charset="0"/>
              <a:ea typeface="Verdana" panose="020B0604030504040204" pitchFamily="34" charset="0"/>
              <a:cs typeface="Arial"/>
            </a:endParaRPr>
          </a:p>
          <a:p>
            <a:pPr marL="47625" marR="5080" algn="just">
              <a:lnSpc>
                <a:spcPts val="2600"/>
              </a:lnSpc>
              <a:spcBef>
                <a:spcPts val="5"/>
              </a:spcBef>
            </a:pPr>
            <a:endParaRPr lang="fr-FR" sz="2000" dirty="0" smtClean="0">
              <a:latin typeface="Verdana" panose="020B0604030504040204" pitchFamily="34" charset="0"/>
              <a:ea typeface="Verdana" panose="020B0604030504040204" pitchFamily="34" charset="0"/>
              <a:cs typeface="Times New Roman"/>
            </a:endParaRPr>
          </a:p>
          <a:p>
            <a:pPr marL="47625" marR="5080" algn="just">
              <a:lnSpc>
                <a:spcPts val="2600"/>
              </a:lnSpc>
              <a:spcBef>
                <a:spcPts val="5"/>
              </a:spcBef>
            </a:pPr>
            <a:endParaRPr sz="2400" dirty="0">
              <a:latin typeface="Verdana" panose="020B0604030504040204" pitchFamily="34" charset="0"/>
              <a:ea typeface="Verdana" panose="020B0604030504040204" pitchFamily="34" charset="0"/>
              <a:cs typeface="Times New Roman"/>
            </a:endParaRPr>
          </a:p>
          <a:p>
            <a:pPr marL="12700">
              <a:lnSpc>
                <a:spcPts val="1995"/>
              </a:lnSpc>
            </a:pPr>
            <a:r>
              <a:rPr b="1" u="sng" spc="20" dirty="0">
                <a:latin typeface="Verdana" panose="020B0604030504040204" pitchFamily="34" charset="0"/>
                <a:ea typeface="Verdana" panose="020B0604030504040204" pitchFamily="34" charset="0"/>
                <a:cs typeface="Arial"/>
              </a:rPr>
              <a:t>Lieu </a:t>
            </a:r>
            <a:r>
              <a:rPr b="1" u="sng" spc="-10" dirty="0">
                <a:latin typeface="Verdana" panose="020B0604030504040204" pitchFamily="34" charset="0"/>
                <a:ea typeface="Verdana" panose="020B0604030504040204" pitchFamily="34" charset="0"/>
                <a:cs typeface="Arial"/>
              </a:rPr>
              <a:t>: </a:t>
            </a:r>
            <a:r>
              <a:rPr b="1" spc="15" dirty="0">
                <a:latin typeface="Verdana" panose="020B0604030504040204" pitchFamily="34" charset="0"/>
                <a:ea typeface="Verdana" panose="020B0604030504040204" pitchFamily="34" charset="0"/>
                <a:cs typeface="Arial"/>
              </a:rPr>
              <a:t>Auditorium </a:t>
            </a:r>
            <a:r>
              <a:rPr b="1" spc="-35" dirty="0">
                <a:latin typeface="Verdana" panose="020B0604030504040204" pitchFamily="34" charset="0"/>
                <a:ea typeface="Verdana" panose="020B0604030504040204" pitchFamily="34" charset="0"/>
                <a:cs typeface="Arial"/>
              </a:rPr>
              <a:t>de</a:t>
            </a:r>
            <a:r>
              <a:rPr b="1" spc="-130" dirty="0">
                <a:latin typeface="Verdana" panose="020B0604030504040204" pitchFamily="34" charset="0"/>
                <a:ea typeface="Verdana" panose="020B0604030504040204" pitchFamily="34" charset="0"/>
                <a:cs typeface="Arial"/>
              </a:rPr>
              <a:t> </a:t>
            </a:r>
            <a:r>
              <a:rPr b="1" spc="-55" dirty="0">
                <a:latin typeface="Verdana" panose="020B0604030504040204" pitchFamily="34" charset="0"/>
                <a:ea typeface="Verdana" panose="020B0604030504040204" pitchFamily="34" charset="0"/>
                <a:cs typeface="Arial"/>
              </a:rPr>
              <a:t>Beez</a:t>
            </a:r>
            <a:endParaRPr b="1" dirty="0">
              <a:latin typeface="Verdana" panose="020B0604030504040204" pitchFamily="34" charset="0"/>
              <a:ea typeface="Verdana" panose="020B0604030504040204" pitchFamily="34" charset="0"/>
              <a:cs typeface="Arial"/>
            </a:endParaRPr>
          </a:p>
          <a:p>
            <a:pPr marL="12700">
              <a:lnSpc>
                <a:spcPts val="1955"/>
              </a:lnSpc>
            </a:pPr>
            <a:r>
              <a:rPr b="1" u="sng" spc="5" dirty="0">
                <a:latin typeface="Verdana" panose="020B0604030504040204" pitchFamily="34" charset="0"/>
                <a:ea typeface="Verdana" panose="020B0604030504040204" pitchFamily="34" charset="0"/>
                <a:cs typeface="Arial"/>
              </a:rPr>
              <a:t>Date </a:t>
            </a:r>
            <a:r>
              <a:rPr b="1" u="sng" spc="-10" dirty="0">
                <a:latin typeface="Verdana" panose="020B0604030504040204" pitchFamily="34" charset="0"/>
                <a:ea typeface="Verdana" panose="020B0604030504040204" pitchFamily="34" charset="0"/>
                <a:cs typeface="Arial"/>
              </a:rPr>
              <a:t>: </a:t>
            </a:r>
            <a:r>
              <a:rPr lang="fr-FR" b="1" spc="10" dirty="0" smtClean="0">
                <a:latin typeface="Verdana" panose="020B0604030504040204" pitchFamily="34" charset="0"/>
                <a:ea typeface="Verdana" panose="020B0604030504040204" pitchFamily="34" charset="0"/>
                <a:cs typeface="Arial"/>
              </a:rPr>
              <a:t>automne  2021</a:t>
            </a:r>
            <a:endParaRPr b="1" u="sng" dirty="0">
              <a:latin typeface="Verdana" panose="020B0604030504040204" pitchFamily="34" charset="0"/>
              <a:ea typeface="Verdana" panose="020B0604030504040204" pitchFamily="34" charset="0"/>
              <a:cs typeface="Arial"/>
            </a:endParaRPr>
          </a:p>
          <a:p>
            <a:pPr marL="12700">
              <a:lnSpc>
                <a:spcPts val="1955"/>
              </a:lnSpc>
            </a:pPr>
            <a:r>
              <a:rPr lang="fr-FR" b="1" u="sng" spc="20" dirty="0" smtClean="0">
                <a:latin typeface="Verdana" panose="020B0604030504040204" pitchFamily="34" charset="0"/>
                <a:ea typeface="Verdana" panose="020B0604030504040204" pitchFamily="34" charset="0"/>
                <a:cs typeface="Arial"/>
              </a:rPr>
              <a:t>Partenaire </a:t>
            </a:r>
            <a:r>
              <a:rPr b="1" u="sng" spc="5" dirty="0" err="1" smtClean="0">
                <a:latin typeface="Verdana" panose="020B0604030504040204" pitchFamily="34" charset="0"/>
                <a:ea typeface="Verdana" panose="020B0604030504040204" pitchFamily="34" charset="0"/>
                <a:cs typeface="Arial"/>
              </a:rPr>
              <a:t>en</a:t>
            </a:r>
            <a:r>
              <a:rPr b="1" u="sng" spc="5" dirty="0" smtClean="0">
                <a:latin typeface="Verdana" panose="020B0604030504040204" pitchFamily="34" charset="0"/>
                <a:ea typeface="Verdana" panose="020B0604030504040204" pitchFamily="34" charset="0"/>
                <a:cs typeface="Arial"/>
              </a:rPr>
              <a:t> </a:t>
            </a:r>
            <a:r>
              <a:rPr b="1" u="sng" spc="30" dirty="0">
                <a:latin typeface="Verdana" panose="020B0604030504040204" pitchFamily="34" charset="0"/>
                <a:ea typeface="Verdana" panose="020B0604030504040204" pitchFamily="34" charset="0"/>
                <a:cs typeface="Arial"/>
              </a:rPr>
              <a:t>Belgique </a:t>
            </a:r>
            <a:r>
              <a:rPr b="1" spc="-10" dirty="0">
                <a:latin typeface="Verdana" panose="020B0604030504040204" pitchFamily="34" charset="0"/>
                <a:ea typeface="Verdana" panose="020B0604030504040204" pitchFamily="34" charset="0"/>
                <a:cs typeface="Arial"/>
              </a:rPr>
              <a:t>: </a:t>
            </a:r>
            <a:r>
              <a:rPr b="1" spc="-30" dirty="0">
                <a:latin typeface="Verdana" panose="020B0604030504040204" pitchFamily="34" charset="0"/>
                <a:ea typeface="Verdana" panose="020B0604030504040204" pitchFamily="34" charset="0"/>
                <a:cs typeface="Arial"/>
              </a:rPr>
              <a:t>Agence </a:t>
            </a:r>
            <a:r>
              <a:rPr b="1" dirty="0">
                <a:latin typeface="Verdana" panose="020B0604030504040204" pitchFamily="34" charset="0"/>
                <a:ea typeface="Verdana" panose="020B0604030504040204" pitchFamily="34" charset="0"/>
                <a:cs typeface="Arial"/>
              </a:rPr>
              <a:t>wallonne </a:t>
            </a:r>
            <a:r>
              <a:rPr b="1" spc="5" dirty="0">
                <a:latin typeface="Verdana" panose="020B0604030504040204" pitchFamily="34" charset="0"/>
                <a:ea typeface="Verdana" panose="020B0604030504040204" pitchFamily="34" charset="0"/>
                <a:cs typeface="Arial"/>
              </a:rPr>
              <a:t>du Patrimoine</a:t>
            </a:r>
            <a:r>
              <a:rPr b="1" spc="-225" dirty="0">
                <a:latin typeface="Verdana" panose="020B0604030504040204" pitchFamily="34" charset="0"/>
                <a:ea typeface="Verdana" panose="020B0604030504040204" pitchFamily="34" charset="0"/>
                <a:cs typeface="Arial"/>
              </a:rPr>
              <a:t> </a:t>
            </a:r>
            <a:r>
              <a:rPr b="1" spc="-20" dirty="0">
                <a:latin typeface="Verdana" panose="020B0604030504040204" pitchFamily="34" charset="0"/>
                <a:ea typeface="Verdana" panose="020B0604030504040204" pitchFamily="34" charset="0"/>
                <a:cs typeface="Arial"/>
              </a:rPr>
              <a:t>(Awap)</a:t>
            </a:r>
            <a:endParaRPr b="1" dirty="0">
              <a:latin typeface="Verdana" panose="020B0604030504040204" pitchFamily="34" charset="0"/>
              <a:ea typeface="Verdana" panose="020B0604030504040204" pitchFamily="34" charset="0"/>
              <a:cs typeface="Arial"/>
            </a:endParaRPr>
          </a:p>
          <a:p>
            <a:pPr marL="12700">
              <a:lnSpc>
                <a:spcPts val="1955"/>
              </a:lnSpc>
            </a:pPr>
            <a:r>
              <a:rPr lang="fr-FR" b="1" u="sng" spc="20" dirty="0" smtClean="0">
                <a:latin typeface="Verdana" panose="020B0604030504040204" pitchFamily="34" charset="0"/>
                <a:ea typeface="Verdana" panose="020B0604030504040204" pitchFamily="34" charset="0"/>
                <a:cs typeface="Arial"/>
              </a:rPr>
              <a:t>Partenaire </a:t>
            </a:r>
            <a:r>
              <a:rPr b="1" u="sng" spc="5" dirty="0" err="1" smtClean="0">
                <a:latin typeface="Verdana" panose="020B0604030504040204" pitchFamily="34" charset="0"/>
                <a:ea typeface="Verdana" panose="020B0604030504040204" pitchFamily="34" charset="0"/>
                <a:cs typeface="Arial"/>
              </a:rPr>
              <a:t>en</a:t>
            </a:r>
            <a:r>
              <a:rPr b="1" u="sng" spc="5" dirty="0" smtClean="0">
                <a:latin typeface="Verdana" panose="020B0604030504040204" pitchFamily="34" charset="0"/>
                <a:ea typeface="Verdana" panose="020B0604030504040204" pitchFamily="34" charset="0"/>
                <a:cs typeface="Arial"/>
              </a:rPr>
              <a:t> </a:t>
            </a:r>
            <a:r>
              <a:rPr b="1" u="sng" spc="25" dirty="0" err="1" smtClean="0">
                <a:latin typeface="Verdana" panose="020B0604030504040204" pitchFamily="34" charset="0"/>
                <a:ea typeface="Verdana" panose="020B0604030504040204" pitchFamily="34" charset="0"/>
                <a:cs typeface="Arial"/>
              </a:rPr>
              <a:t>Tunisie</a:t>
            </a:r>
            <a:r>
              <a:rPr b="1" u="sng" spc="25" dirty="0" smtClean="0">
                <a:latin typeface="Verdana" panose="020B0604030504040204" pitchFamily="34" charset="0"/>
                <a:ea typeface="Verdana" panose="020B0604030504040204" pitchFamily="34" charset="0"/>
                <a:cs typeface="Arial"/>
              </a:rPr>
              <a:t> </a:t>
            </a:r>
            <a:r>
              <a:rPr b="1" u="sng" spc="-10" dirty="0" smtClean="0">
                <a:latin typeface="Verdana" panose="020B0604030504040204" pitchFamily="34" charset="0"/>
                <a:ea typeface="Verdana" panose="020B0604030504040204" pitchFamily="34" charset="0"/>
                <a:cs typeface="Arial"/>
              </a:rPr>
              <a:t>: </a:t>
            </a:r>
            <a:r>
              <a:rPr b="1" spc="5" dirty="0" smtClean="0">
                <a:latin typeface="Verdana" panose="020B0604030504040204" pitchFamily="34" charset="0"/>
                <a:ea typeface="Verdana" panose="020B0604030504040204" pitchFamily="34" charset="0"/>
                <a:cs typeface="Arial"/>
              </a:rPr>
              <a:t>Association </a:t>
            </a:r>
            <a:r>
              <a:rPr b="1" spc="-35" dirty="0">
                <a:latin typeface="Verdana" panose="020B0604030504040204" pitchFamily="34" charset="0"/>
                <a:ea typeface="Verdana" panose="020B0604030504040204" pitchFamily="34" charset="0"/>
                <a:cs typeface="Arial"/>
              </a:rPr>
              <a:t>de </a:t>
            </a:r>
            <a:r>
              <a:rPr b="1" spc="-30" dirty="0">
                <a:latin typeface="Verdana" panose="020B0604030504040204" pitchFamily="34" charset="0"/>
                <a:ea typeface="Verdana" panose="020B0604030504040204" pitchFamily="34" charset="0"/>
                <a:cs typeface="Arial"/>
              </a:rPr>
              <a:t>Sauvegarde </a:t>
            </a:r>
            <a:r>
              <a:rPr b="1" spc="-35" dirty="0">
                <a:latin typeface="Verdana" panose="020B0604030504040204" pitchFamily="34" charset="0"/>
                <a:ea typeface="Verdana" panose="020B0604030504040204" pitchFamily="34" charset="0"/>
                <a:cs typeface="Arial"/>
              </a:rPr>
              <a:t>de </a:t>
            </a:r>
            <a:r>
              <a:rPr b="1" spc="-25" dirty="0">
                <a:latin typeface="Verdana" panose="020B0604030504040204" pitchFamily="34" charset="0"/>
                <a:ea typeface="Verdana" panose="020B0604030504040204" pitchFamily="34" charset="0"/>
                <a:cs typeface="Arial"/>
              </a:rPr>
              <a:t>la </a:t>
            </a:r>
            <a:r>
              <a:rPr b="1" spc="-5" dirty="0">
                <a:latin typeface="Verdana" panose="020B0604030504040204" pitchFamily="34" charset="0"/>
                <a:ea typeface="Verdana" panose="020B0604030504040204" pitchFamily="34" charset="0"/>
                <a:cs typeface="Arial"/>
              </a:rPr>
              <a:t>Médina </a:t>
            </a:r>
            <a:r>
              <a:rPr b="1" spc="-35" dirty="0">
                <a:latin typeface="Verdana" panose="020B0604030504040204" pitchFamily="34" charset="0"/>
                <a:ea typeface="Verdana" panose="020B0604030504040204" pitchFamily="34" charset="0"/>
                <a:cs typeface="Arial"/>
              </a:rPr>
              <a:t>de </a:t>
            </a:r>
            <a:r>
              <a:rPr b="1" spc="-10" dirty="0">
                <a:latin typeface="Verdana" panose="020B0604030504040204" pitchFamily="34" charset="0"/>
                <a:ea typeface="Verdana" panose="020B0604030504040204" pitchFamily="34" charset="0"/>
                <a:cs typeface="Arial"/>
              </a:rPr>
              <a:t>Tunis</a:t>
            </a:r>
            <a:r>
              <a:rPr b="1" spc="-229" dirty="0">
                <a:latin typeface="Verdana" panose="020B0604030504040204" pitchFamily="34" charset="0"/>
                <a:ea typeface="Verdana" panose="020B0604030504040204" pitchFamily="34" charset="0"/>
                <a:cs typeface="Arial"/>
              </a:rPr>
              <a:t> </a:t>
            </a:r>
            <a:r>
              <a:rPr b="1" spc="-35" dirty="0">
                <a:latin typeface="Verdana" panose="020B0604030504040204" pitchFamily="34" charset="0"/>
                <a:ea typeface="Verdana" panose="020B0604030504040204" pitchFamily="34" charset="0"/>
                <a:cs typeface="Arial"/>
              </a:rPr>
              <a:t>(ASM</a:t>
            </a:r>
            <a:r>
              <a:rPr b="1" spc="-35" dirty="0" smtClean="0">
                <a:latin typeface="Verdana" panose="020B0604030504040204" pitchFamily="34" charset="0"/>
                <a:ea typeface="Verdana" panose="020B0604030504040204" pitchFamily="34" charset="0"/>
                <a:cs typeface="Arial"/>
              </a:rPr>
              <a:t>)</a:t>
            </a:r>
            <a:endParaRPr b="1" dirty="0">
              <a:latin typeface="Verdana" panose="020B0604030504040204" pitchFamily="34" charset="0"/>
              <a:ea typeface="Verdana" panose="020B0604030504040204" pitchFamily="34" charset="0"/>
              <a:cs typeface="Arial"/>
            </a:endParaRPr>
          </a:p>
          <a:p>
            <a:pPr marL="12700">
              <a:lnSpc>
                <a:spcPts val="1995"/>
              </a:lnSpc>
            </a:pPr>
            <a:r>
              <a:rPr b="1" u="sng" spc="35" dirty="0">
                <a:latin typeface="Verdana" panose="020B0604030504040204" pitchFamily="34" charset="0"/>
                <a:ea typeface="Verdana" panose="020B0604030504040204" pitchFamily="34" charset="0"/>
                <a:cs typeface="Arial"/>
              </a:rPr>
              <a:t>Site </a:t>
            </a:r>
            <a:r>
              <a:rPr b="1" u="sng" spc="55" dirty="0">
                <a:latin typeface="Verdana" panose="020B0604030504040204" pitchFamily="34" charset="0"/>
                <a:ea typeface="Verdana" panose="020B0604030504040204" pitchFamily="34" charset="0"/>
                <a:cs typeface="Arial"/>
              </a:rPr>
              <a:t>internet </a:t>
            </a:r>
            <a:r>
              <a:rPr b="1" u="sng" spc="-10" dirty="0">
                <a:latin typeface="Verdana" panose="020B0604030504040204" pitchFamily="34" charset="0"/>
                <a:ea typeface="Verdana" panose="020B0604030504040204" pitchFamily="34" charset="0"/>
                <a:cs typeface="Arial"/>
              </a:rPr>
              <a:t>:</a:t>
            </a:r>
            <a:r>
              <a:rPr b="1" u="sng" spc="-140" dirty="0">
                <a:latin typeface="Verdana" panose="020B0604030504040204" pitchFamily="34" charset="0"/>
                <a:ea typeface="Verdana" panose="020B0604030504040204" pitchFamily="34" charset="0"/>
                <a:cs typeface="Arial"/>
              </a:rPr>
              <a:t> </a:t>
            </a:r>
            <a:r>
              <a:rPr b="1" dirty="0" smtClean="0">
                <a:latin typeface="Verdana" panose="020B0604030504040204" pitchFamily="34" charset="0"/>
                <a:ea typeface="Verdana" panose="020B0604030504040204" pitchFamily="34" charset="0"/>
                <a:cs typeface="Arial"/>
                <a:hlinkClick r:id="rId4"/>
              </a:rPr>
              <a:t>www.agencewallonnedupatrimoine.be</a:t>
            </a:r>
            <a:endParaRPr lang="fr-FR" b="1" dirty="0" smtClean="0">
              <a:latin typeface="Verdana" panose="020B0604030504040204" pitchFamily="34" charset="0"/>
              <a:ea typeface="Verdana" panose="020B0604030504040204" pitchFamily="34" charset="0"/>
              <a:cs typeface="Arial"/>
            </a:endParaRPr>
          </a:p>
          <a:p>
            <a:pPr marL="12700">
              <a:lnSpc>
                <a:spcPts val="1995"/>
              </a:lnSpc>
            </a:pPr>
            <a:endParaRPr lang="fr-FR" sz="1600" b="1" dirty="0">
              <a:latin typeface="Verdana" panose="020B0604030504040204" pitchFamily="34" charset="0"/>
              <a:ea typeface="Verdana" panose="020B0604030504040204" pitchFamily="34" charset="0"/>
              <a:cs typeface="Arial"/>
            </a:endParaRPr>
          </a:p>
          <a:p>
            <a:pPr marL="12700">
              <a:lnSpc>
                <a:spcPts val="1995"/>
              </a:lnSpc>
            </a:pPr>
            <a:endParaRPr sz="1600" b="1" dirty="0">
              <a:latin typeface="Verdana" panose="020B0604030504040204" pitchFamily="34" charset="0"/>
              <a:ea typeface="Verdana" panose="020B0604030504040204" pitchFamily="34" charset="0"/>
              <a:cs typeface="Arial"/>
            </a:endParaRPr>
          </a:p>
        </p:txBody>
      </p:sp>
      <p:sp>
        <p:nvSpPr>
          <p:cNvPr id="7" name="Espace réservé de la date 6"/>
          <p:cNvSpPr>
            <a:spLocks noGrp="1"/>
          </p:cNvSpPr>
          <p:nvPr>
            <p:ph type="dt" sz="half" idx="6"/>
          </p:nvPr>
        </p:nvSpPr>
        <p:spPr/>
        <p:txBody>
          <a:bodyPr/>
          <a:lstStyle/>
          <a:p>
            <a:fld id="{5AC7CF5C-3ABD-4C84-B6DF-07294B1AE913}" type="datetime1">
              <a:rPr lang="fr-FR" smtClean="0"/>
              <a:t>03/02/2021</a:t>
            </a:fld>
            <a:endParaRPr lang="en-US"/>
          </a:p>
        </p:txBody>
      </p:sp>
      <p:sp>
        <p:nvSpPr>
          <p:cNvPr id="9" name="Espace réservé du numéro de diapositive 8"/>
          <p:cNvSpPr>
            <a:spLocks noGrp="1"/>
          </p:cNvSpPr>
          <p:nvPr>
            <p:ph type="sldNum" sz="quarter" idx="7"/>
          </p:nvPr>
        </p:nvSpPr>
        <p:spPr/>
        <p:txBody>
          <a:bodyPr/>
          <a:lstStyle/>
          <a:p>
            <a:fld id="{B6F15528-21DE-4FAA-801E-634DDDAF4B2B}" type="slidenum">
              <a:rPr lang="fr-FR" smtClean="0"/>
              <a:pPr/>
              <a:t>35</a:t>
            </a:fld>
            <a:endParaRPr lang="fr-FR" dirty="0"/>
          </a:p>
        </p:txBody>
      </p:sp>
      <p:pic>
        <p:nvPicPr>
          <p:cNvPr id="10" name="Picture 4" descr="C:\Délégation Wallonies Bruxelles\Communication\TEM\LOGO TEM 2020-2021.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72707" y="776290"/>
            <a:ext cx="3376603" cy="2202642"/>
          </a:xfrm>
          <a:prstGeom prst="rect">
            <a:avLst/>
          </a:prstGeom>
          <a:noFill/>
          <a:extLst>
            <a:ext uri="{909E8E84-426E-40DD-AFC4-6F175D3DCCD1}">
              <a14:hiddenFill xmlns:a14="http://schemas.microsoft.com/office/drawing/2010/main">
                <a:solidFill>
                  <a:srgbClr val="FFFFFF"/>
                </a:solidFill>
              </a14:hiddenFill>
            </a:ext>
          </a:extLst>
        </p:spPr>
      </p:pic>
      <p:pic>
        <p:nvPicPr>
          <p:cNvPr id="3" name="Image 2"/>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5707603" y="7864475"/>
            <a:ext cx="2095500" cy="2095500"/>
          </a:xfrm>
          <a:prstGeom prst="rect">
            <a:avLst/>
          </a:prstGeom>
        </p:spPr>
      </p:pic>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object 4"/>
          <p:cNvSpPr/>
          <p:nvPr/>
        </p:nvSpPr>
        <p:spPr>
          <a:xfrm>
            <a:off x="16824934" y="632633"/>
            <a:ext cx="2373811" cy="1331650"/>
          </a:xfrm>
          <a:prstGeom prst="rect">
            <a:avLst/>
          </a:prstGeom>
          <a:blipFill>
            <a:blip r:embed="rId2" cstate="print"/>
            <a:stretch>
              <a:fillRect/>
            </a:stretch>
          </a:blipFill>
        </p:spPr>
        <p:txBody>
          <a:bodyPr wrap="square" lIns="0" tIns="0" rIns="0" bIns="0" rtlCol="0"/>
          <a:lstStyle/>
          <a:p>
            <a:endParaRPr/>
          </a:p>
        </p:txBody>
      </p:sp>
      <p:sp>
        <p:nvSpPr>
          <p:cNvPr id="7" name="Espace réservé de la date 6"/>
          <p:cNvSpPr>
            <a:spLocks noGrp="1"/>
          </p:cNvSpPr>
          <p:nvPr>
            <p:ph type="dt" sz="half" idx="6"/>
          </p:nvPr>
        </p:nvSpPr>
        <p:spPr/>
        <p:txBody>
          <a:bodyPr/>
          <a:lstStyle/>
          <a:p>
            <a:fld id="{5AC7CF5C-3ABD-4C84-B6DF-07294B1AE913}" type="datetime1">
              <a:rPr lang="fr-FR" smtClean="0"/>
              <a:t>03/02/2021</a:t>
            </a:fld>
            <a:endParaRPr lang="en-US"/>
          </a:p>
        </p:txBody>
      </p:sp>
      <p:sp>
        <p:nvSpPr>
          <p:cNvPr id="9" name="Espace réservé du numéro de diapositive 8"/>
          <p:cNvSpPr>
            <a:spLocks noGrp="1"/>
          </p:cNvSpPr>
          <p:nvPr>
            <p:ph type="sldNum" sz="quarter" idx="7"/>
          </p:nvPr>
        </p:nvSpPr>
        <p:spPr/>
        <p:txBody>
          <a:bodyPr/>
          <a:lstStyle/>
          <a:p>
            <a:fld id="{B6F15528-21DE-4FAA-801E-634DDDAF4B2B}" type="slidenum">
              <a:rPr lang="fr-FR" smtClean="0"/>
              <a:pPr/>
              <a:t>36</a:t>
            </a:fld>
            <a:endParaRPr lang="fr-FR"/>
          </a:p>
        </p:txBody>
      </p:sp>
      <p:pic>
        <p:nvPicPr>
          <p:cNvPr id="10" name="Picture 4" descr="C:\Délégation Wallonies Bruxelles\Communication\TEM\LOGO TEM 2020-202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72707" y="776290"/>
            <a:ext cx="3376603" cy="2202642"/>
          </a:xfrm>
          <a:prstGeom prst="rect">
            <a:avLst/>
          </a:prstGeom>
          <a:noFill/>
          <a:extLst>
            <a:ext uri="{909E8E84-426E-40DD-AFC4-6F175D3DCCD1}">
              <a14:hiddenFill xmlns:a14="http://schemas.microsoft.com/office/drawing/2010/main">
                <a:solidFill>
                  <a:srgbClr val="FFFFFF"/>
                </a:solidFill>
              </a14:hiddenFill>
            </a:ext>
          </a:extLst>
        </p:spPr>
      </p:pic>
      <p:sp>
        <p:nvSpPr>
          <p:cNvPr id="11" name="object 2"/>
          <p:cNvSpPr/>
          <p:nvPr/>
        </p:nvSpPr>
        <p:spPr>
          <a:xfrm>
            <a:off x="802357" y="3536248"/>
            <a:ext cx="3290823" cy="3212066"/>
          </a:xfrm>
          <a:prstGeom prst="rect">
            <a:avLst/>
          </a:prstGeom>
          <a:blipFill>
            <a:blip r:embed="rId4" cstate="print"/>
            <a:stretch>
              <a:fillRect/>
            </a:stretch>
          </a:blipFill>
        </p:spPr>
        <p:txBody>
          <a:bodyPr wrap="square" lIns="0" tIns="0" rIns="0" bIns="0" rtlCol="0"/>
          <a:lstStyle/>
          <a:p>
            <a:endParaRPr/>
          </a:p>
        </p:txBody>
      </p:sp>
      <p:sp>
        <p:nvSpPr>
          <p:cNvPr id="12" name="object 3"/>
          <p:cNvSpPr/>
          <p:nvPr/>
        </p:nvSpPr>
        <p:spPr>
          <a:xfrm>
            <a:off x="6242050" y="1692275"/>
            <a:ext cx="6781800" cy="1066800"/>
          </a:xfrm>
          <a:prstGeom prst="rect">
            <a:avLst/>
          </a:prstGeom>
          <a:blipFill>
            <a:blip r:embed="rId5" cstate="print"/>
            <a:stretch>
              <a:fillRect/>
            </a:stretch>
          </a:blipFill>
        </p:spPr>
        <p:txBody>
          <a:bodyPr wrap="square" lIns="0" tIns="0" rIns="0" bIns="0" rtlCol="0"/>
          <a:lstStyle/>
          <a:p>
            <a:endParaRPr/>
          </a:p>
        </p:txBody>
      </p:sp>
      <p:sp>
        <p:nvSpPr>
          <p:cNvPr id="13" name="object 5"/>
          <p:cNvSpPr txBox="1"/>
          <p:nvPr/>
        </p:nvSpPr>
        <p:spPr>
          <a:xfrm>
            <a:off x="4337050" y="3307926"/>
            <a:ext cx="15392400" cy="6895093"/>
          </a:xfrm>
          <a:prstGeom prst="rect">
            <a:avLst/>
          </a:prstGeom>
        </p:spPr>
        <p:style>
          <a:lnRef idx="2">
            <a:schemeClr val="dk1"/>
          </a:lnRef>
          <a:fillRef idx="1">
            <a:schemeClr val="lt1"/>
          </a:fillRef>
          <a:effectRef idx="0">
            <a:schemeClr val="dk1"/>
          </a:effectRef>
          <a:fontRef idx="minor">
            <a:schemeClr val="dk1"/>
          </a:fontRef>
        </p:style>
        <p:txBody>
          <a:bodyPr vert="horz" wrap="square" lIns="0" tIns="12065" rIns="0" bIns="0" rtlCol="0">
            <a:spAutoFit/>
          </a:bodyPr>
          <a:lstStyle/>
          <a:p>
            <a:pPr marL="13970" marR="5715" algn="ctr">
              <a:lnSpc>
                <a:spcPct val="115399"/>
              </a:lnSpc>
              <a:spcBef>
                <a:spcPts val="95"/>
              </a:spcBef>
            </a:pPr>
            <a:endParaRPr lang="fr-BE" sz="2800" b="1" spc="-100" dirty="0" smtClean="0">
              <a:latin typeface="Verdana" panose="020B0604030504040204" pitchFamily="34" charset="0"/>
              <a:ea typeface="Verdana" panose="020B0604030504040204" pitchFamily="34" charset="0"/>
              <a:cs typeface="Arial"/>
            </a:endParaRPr>
          </a:p>
          <a:p>
            <a:pPr marL="13970" marR="5715" algn="ctr">
              <a:lnSpc>
                <a:spcPct val="115399"/>
              </a:lnSpc>
              <a:spcBef>
                <a:spcPts val="95"/>
              </a:spcBef>
            </a:pPr>
            <a:r>
              <a:rPr lang="fr-BE" sz="2800" b="1" spc="-100" dirty="0" smtClean="0">
                <a:latin typeface="Verdana" panose="020B0604030504040204" pitchFamily="34" charset="0"/>
                <a:ea typeface="Verdana" panose="020B0604030504040204" pitchFamily="34" charset="0"/>
                <a:cs typeface="Arial"/>
              </a:rPr>
              <a:t>CONCILIER DÉVELOPPEMENT URBAIN AVEC LES QUARTIERS ANCIENS DANS LE CADRE D’UNE STRATÉGIE DE VALORISATION PATRIMONIALE ET TOURISTIQUE</a:t>
            </a:r>
            <a:endParaRPr lang="fr-FR" sz="2800" b="1" spc="-100" dirty="0" smtClean="0">
              <a:latin typeface="Verdana" panose="020B0604030504040204" pitchFamily="34" charset="0"/>
              <a:ea typeface="Verdana" panose="020B0604030504040204" pitchFamily="34" charset="0"/>
              <a:cs typeface="Arial"/>
            </a:endParaRPr>
          </a:p>
          <a:p>
            <a:pPr marL="13970" marR="5715" algn="ctr">
              <a:lnSpc>
                <a:spcPct val="115399"/>
              </a:lnSpc>
              <a:spcBef>
                <a:spcPts val="95"/>
              </a:spcBef>
            </a:pPr>
            <a:endParaRPr lang="fr-FR" sz="2000" b="1" spc="-100" dirty="0">
              <a:latin typeface="Verdana" panose="020B0604030504040204" pitchFamily="34" charset="0"/>
              <a:ea typeface="Verdana" panose="020B0604030504040204" pitchFamily="34" charset="0"/>
              <a:cs typeface="Arial"/>
            </a:endParaRPr>
          </a:p>
          <a:p>
            <a:pPr marL="42545" marR="5080" algn="just">
              <a:lnSpc>
                <a:spcPts val="2600"/>
              </a:lnSpc>
            </a:pPr>
            <a:r>
              <a:rPr sz="2400" spc="15" dirty="0" err="1" smtClean="0">
                <a:latin typeface="Verdana" panose="020B0604030504040204" pitchFamily="34" charset="0"/>
                <a:ea typeface="Verdana" panose="020B0604030504040204" pitchFamily="34" charset="0"/>
                <a:cs typeface="Arial"/>
              </a:rPr>
              <a:t>Relancer</a:t>
            </a:r>
            <a:r>
              <a:rPr sz="2400" spc="15" dirty="0" smtClean="0">
                <a:latin typeface="Verdana" panose="020B0604030504040204" pitchFamily="34" charset="0"/>
                <a:ea typeface="Verdana" panose="020B0604030504040204" pitchFamily="34" charset="0"/>
                <a:cs typeface="Arial"/>
              </a:rPr>
              <a:t> </a:t>
            </a:r>
            <a:r>
              <a:rPr sz="2400" spc="20" dirty="0" smtClean="0">
                <a:latin typeface="Verdana" panose="020B0604030504040204" pitchFamily="34" charset="0"/>
                <a:ea typeface="Verdana" panose="020B0604030504040204" pitchFamily="34" charset="0"/>
                <a:cs typeface="Arial"/>
              </a:rPr>
              <a:t>le </a:t>
            </a:r>
            <a:r>
              <a:rPr sz="2400" spc="55" dirty="0" err="1" smtClean="0">
                <a:latin typeface="Verdana" panose="020B0604030504040204" pitchFamily="34" charset="0"/>
                <a:ea typeface="Verdana" panose="020B0604030504040204" pitchFamily="34" charset="0"/>
                <a:cs typeface="Arial"/>
              </a:rPr>
              <a:t>partenariat</a:t>
            </a:r>
            <a:r>
              <a:rPr sz="2400" spc="55" dirty="0" smtClean="0">
                <a:latin typeface="Verdana" panose="020B0604030504040204" pitchFamily="34" charset="0"/>
                <a:ea typeface="Verdana" panose="020B0604030504040204" pitchFamily="34" charset="0"/>
                <a:cs typeface="Arial"/>
              </a:rPr>
              <a:t> </a:t>
            </a:r>
            <a:r>
              <a:rPr sz="2400" spc="35" dirty="0" smtClean="0">
                <a:latin typeface="Verdana" panose="020B0604030504040204" pitchFamily="34" charset="0"/>
                <a:ea typeface="Verdana" panose="020B0604030504040204" pitchFamily="34" charset="0"/>
                <a:cs typeface="Arial"/>
              </a:rPr>
              <a:t>entre </a:t>
            </a:r>
            <a:r>
              <a:rPr sz="2400" spc="40" dirty="0" smtClean="0">
                <a:latin typeface="Verdana" panose="020B0604030504040204" pitchFamily="34" charset="0"/>
                <a:ea typeface="Verdana" panose="020B0604030504040204" pitchFamily="34" charset="0"/>
                <a:cs typeface="Arial"/>
              </a:rPr>
              <a:t>les </a:t>
            </a:r>
            <a:r>
              <a:rPr sz="2400" spc="75" dirty="0" smtClean="0">
                <a:latin typeface="Verdana" panose="020B0604030504040204" pitchFamily="34" charset="0"/>
                <a:ea typeface="Verdana" panose="020B0604030504040204" pitchFamily="34" charset="0"/>
                <a:cs typeface="Arial"/>
              </a:rPr>
              <a:t>administrations </a:t>
            </a:r>
            <a:r>
              <a:rPr sz="2400" spc="5" dirty="0" err="1" smtClean="0">
                <a:latin typeface="Verdana" panose="020B0604030504040204" pitchFamily="34" charset="0"/>
                <a:ea typeface="Verdana" panose="020B0604030504040204" pitchFamily="34" charset="0"/>
                <a:cs typeface="Arial"/>
              </a:rPr>
              <a:t>en</a:t>
            </a:r>
            <a:r>
              <a:rPr sz="2400" spc="5" dirty="0" smtClean="0">
                <a:latin typeface="Verdana" panose="020B0604030504040204" pitchFamily="34" charset="0"/>
                <a:ea typeface="Verdana" panose="020B0604030504040204" pitchFamily="34" charset="0"/>
                <a:cs typeface="Arial"/>
              </a:rPr>
              <a:t> </a:t>
            </a:r>
            <a:r>
              <a:rPr sz="2400" spc="30" dirty="0" smtClean="0">
                <a:latin typeface="Verdana" panose="020B0604030504040204" pitchFamily="34" charset="0"/>
                <a:ea typeface="Verdana" panose="020B0604030504040204" pitchFamily="34" charset="0"/>
                <a:cs typeface="Arial"/>
              </a:rPr>
              <a:t>charge </a:t>
            </a:r>
            <a:r>
              <a:rPr sz="2400" spc="45" dirty="0" smtClean="0">
                <a:latin typeface="Verdana" panose="020B0604030504040204" pitchFamily="34" charset="0"/>
                <a:ea typeface="Verdana" panose="020B0604030504040204" pitchFamily="34" charset="0"/>
                <a:cs typeface="Arial"/>
              </a:rPr>
              <a:t>du </a:t>
            </a:r>
            <a:r>
              <a:rPr sz="2400" spc="65" dirty="0" err="1" smtClean="0">
                <a:latin typeface="Verdana" panose="020B0604030504040204" pitchFamily="34" charset="0"/>
                <a:ea typeface="Verdana" panose="020B0604030504040204" pitchFamily="34" charset="0"/>
                <a:cs typeface="Arial"/>
              </a:rPr>
              <a:t>patrimoine</a:t>
            </a:r>
            <a:r>
              <a:rPr sz="2400" spc="65" dirty="0" smtClean="0">
                <a:latin typeface="Verdana" panose="020B0604030504040204" pitchFamily="34" charset="0"/>
                <a:ea typeface="Verdana" panose="020B0604030504040204" pitchFamily="34" charset="0"/>
                <a:cs typeface="Arial"/>
              </a:rPr>
              <a:t> </a:t>
            </a:r>
            <a:r>
              <a:rPr sz="2400" spc="20" dirty="0" smtClean="0">
                <a:latin typeface="Verdana" panose="020B0604030504040204" pitchFamily="34" charset="0"/>
                <a:ea typeface="Verdana" panose="020B0604030504040204" pitchFamily="34" charset="0"/>
                <a:cs typeface="Arial"/>
              </a:rPr>
              <a:t>(</a:t>
            </a:r>
            <a:r>
              <a:rPr sz="2400" spc="20" dirty="0" err="1" smtClean="0">
                <a:latin typeface="Verdana" panose="020B0604030504040204" pitchFamily="34" charset="0"/>
                <a:ea typeface="Verdana" panose="020B0604030504040204" pitchFamily="34" charset="0"/>
                <a:cs typeface="Arial"/>
              </a:rPr>
              <a:t>Wallonie-Tunisie</a:t>
            </a:r>
            <a:r>
              <a:rPr sz="2400" spc="20" dirty="0" smtClean="0">
                <a:latin typeface="Verdana" panose="020B0604030504040204" pitchFamily="34" charset="0"/>
                <a:ea typeface="Verdana" panose="020B0604030504040204" pitchFamily="34" charset="0"/>
                <a:cs typeface="Arial"/>
              </a:rPr>
              <a:t>) </a:t>
            </a:r>
            <a:r>
              <a:rPr sz="2400" spc="70" dirty="0" smtClean="0">
                <a:latin typeface="Verdana" panose="020B0604030504040204" pitchFamily="34" charset="0"/>
                <a:ea typeface="Verdana" panose="020B0604030504040204" pitchFamily="34" charset="0"/>
                <a:cs typeface="Arial"/>
              </a:rPr>
              <a:t>et  </a:t>
            </a:r>
            <a:r>
              <a:rPr sz="2400" spc="45" dirty="0" err="1" smtClean="0">
                <a:latin typeface="Verdana" panose="020B0604030504040204" pitchFamily="34" charset="0"/>
                <a:ea typeface="Verdana" panose="020B0604030504040204" pitchFamily="34" charset="0"/>
                <a:cs typeface="Arial"/>
              </a:rPr>
              <a:t>l’inscrire</a:t>
            </a:r>
            <a:r>
              <a:rPr sz="2400" spc="45" dirty="0" smtClean="0">
                <a:latin typeface="Verdana" panose="020B0604030504040204" pitchFamily="34" charset="0"/>
                <a:ea typeface="Verdana" panose="020B0604030504040204" pitchFamily="34" charset="0"/>
                <a:cs typeface="Arial"/>
              </a:rPr>
              <a:t> </a:t>
            </a:r>
            <a:r>
              <a:rPr sz="2400" spc="45" dirty="0" err="1" smtClean="0">
                <a:latin typeface="Verdana" panose="020B0604030504040204" pitchFamily="34" charset="0"/>
                <a:ea typeface="Verdana" panose="020B0604030504040204" pitchFamily="34" charset="0"/>
                <a:cs typeface="Arial"/>
              </a:rPr>
              <a:t>dans</a:t>
            </a:r>
            <a:r>
              <a:rPr sz="2400" spc="45" dirty="0" smtClean="0">
                <a:latin typeface="Verdana" panose="020B0604030504040204" pitchFamily="34" charset="0"/>
                <a:ea typeface="Verdana" panose="020B0604030504040204" pitchFamily="34" charset="0"/>
                <a:cs typeface="Arial"/>
              </a:rPr>
              <a:t> </a:t>
            </a:r>
            <a:r>
              <a:rPr sz="2400" spc="20" dirty="0" err="1" smtClean="0">
                <a:latin typeface="Verdana" panose="020B0604030504040204" pitchFamily="34" charset="0"/>
                <a:ea typeface="Verdana" panose="020B0604030504040204" pitchFamily="34" charset="0"/>
                <a:cs typeface="Arial"/>
              </a:rPr>
              <a:t>une</a:t>
            </a:r>
            <a:r>
              <a:rPr sz="2400" spc="20" dirty="0" smtClean="0">
                <a:latin typeface="Verdana" panose="020B0604030504040204" pitchFamily="34" charset="0"/>
                <a:ea typeface="Verdana" panose="020B0604030504040204" pitchFamily="34" charset="0"/>
                <a:cs typeface="Arial"/>
              </a:rPr>
              <a:t> </a:t>
            </a:r>
            <a:r>
              <a:rPr sz="2400" spc="60" dirty="0" smtClean="0">
                <a:latin typeface="Verdana" panose="020B0604030504040204" pitchFamily="34" charset="0"/>
                <a:ea typeface="Verdana" panose="020B0604030504040204" pitchFamily="34" charset="0"/>
                <a:cs typeface="Arial"/>
              </a:rPr>
              <a:t>dimension </a:t>
            </a:r>
            <a:r>
              <a:rPr sz="2400" spc="60" dirty="0" err="1" smtClean="0">
                <a:latin typeface="Verdana" panose="020B0604030504040204" pitchFamily="34" charset="0"/>
                <a:ea typeface="Verdana" panose="020B0604030504040204" pitchFamily="34" charset="0"/>
                <a:cs typeface="Arial"/>
              </a:rPr>
              <a:t>territoriale</a:t>
            </a:r>
            <a:r>
              <a:rPr sz="2400" spc="60" dirty="0" smtClean="0">
                <a:latin typeface="Verdana" panose="020B0604030504040204" pitchFamily="34" charset="0"/>
                <a:ea typeface="Verdana" panose="020B0604030504040204" pitchFamily="34" charset="0"/>
                <a:cs typeface="Arial"/>
              </a:rPr>
              <a:t> et </a:t>
            </a:r>
            <a:r>
              <a:rPr sz="2400" spc="60" dirty="0" err="1" smtClean="0">
                <a:latin typeface="Verdana" panose="020B0604030504040204" pitchFamily="34" charset="0"/>
                <a:ea typeface="Verdana" panose="020B0604030504040204" pitchFamily="34" charset="0"/>
                <a:cs typeface="Arial"/>
              </a:rPr>
              <a:t>urbanistique</a:t>
            </a:r>
            <a:r>
              <a:rPr sz="2400" spc="60" dirty="0" smtClean="0">
                <a:latin typeface="Verdana" panose="020B0604030504040204" pitchFamily="34" charset="0"/>
                <a:ea typeface="Verdana" panose="020B0604030504040204" pitchFamily="34" charset="0"/>
                <a:cs typeface="Arial"/>
              </a:rPr>
              <a:t> </a:t>
            </a:r>
            <a:r>
              <a:rPr sz="2400" spc="5" dirty="0" smtClean="0">
                <a:latin typeface="Verdana" panose="020B0604030504040204" pitchFamily="34" charset="0"/>
                <a:ea typeface="Verdana" panose="020B0604030504040204" pitchFamily="34" charset="0"/>
                <a:cs typeface="Arial"/>
              </a:rPr>
              <a:t>de </a:t>
            </a:r>
            <a:r>
              <a:rPr sz="2400" spc="40" dirty="0" err="1" smtClean="0">
                <a:latin typeface="Verdana" panose="020B0604030504040204" pitchFamily="34" charset="0"/>
                <a:ea typeface="Verdana" panose="020B0604030504040204" pitchFamily="34" charset="0"/>
                <a:cs typeface="Arial"/>
              </a:rPr>
              <a:t>même</a:t>
            </a:r>
            <a:r>
              <a:rPr sz="2400" spc="40" dirty="0" smtClean="0">
                <a:latin typeface="Verdana" panose="020B0604030504040204" pitchFamily="34" charset="0"/>
                <a:ea typeface="Verdana" panose="020B0604030504040204" pitchFamily="34" charset="0"/>
                <a:cs typeface="Arial"/>
              </a:rPr>
              <a:t> </a:t>
            </a:r>
            <a:r>
              <a:rPr sz="2400" spc="20" dirty="0" smtClean="0">
                <a:latin typeface="Verdana" panose="020B0604030504040204" pitchFamily="34" charset="0"/>
                <a:ea typeface="Verdana" panose="020B0604030504040204" pitchFamily="34" charset="0"/>
                <a:cs typeface="Arial"/>
              </a:rPr>
              <a:t>que </a:t>
            </a:r>
            <a:r>
              <a:rPr sz="2400" spc="75" dirty="0" err="1" smtClean="0">
                <a:latin typeface="Verdana" panose="020B0604030504040204" pitchFamily="34" charset="0"/>
                <a:ea typeface="Verdana" panose="020B0604030504040204" pitchFamily="34" charset="0"/>
                <a:cs typeface="Arial"/>
              </a:rPr>
              <a:t>touristique</a:t>
            </a:r>
            <a:r>
              <a:rPr sz="2400" spc="75" dirty="0" smtClean="0">
                <a:latin typeface="Verdana" panose="020B0604030504040204" pitchFamily="34" charset="0"/>
                <a:ea typeface="Verdana" panose="020B0604030504040204" pitchFamily="34" charset="0"/>
                <a:cs typeface="Arial"/>
              </a:rPr>
              <a:t> </a:t>
            </a:r>
            <a:r>
              <a:rPr sz="2400" spc="55" dirty="0" err="1" smtClean="0">
                <a:latin typeface="Verdana" panose="020B0604030504040204" pitchFamily="34" charset="0"/>
                <a:ea typeface="Verdana" panose="020B0604030504040204" pitchFamily="34" charset="0"/>
                <a:cs typeface="Arial"/>
              </a:rPr>
              <a:t>garant</a:t>
            </a:r>
            <a:r>
              <a:rPr sz="2400" spc="55" dirty="0" smtClean="0">
                <a:latin typeface="Verdana" panose="020B0604030504040204" pitchFamily="34" charset="0"/>
                <a:ea typeface="Verdana" panose="020B0604030504040204" pitchFamily="34" charset="0"/>
                <a:cs typeface="Arial"/>
              </a:rPr>
              <a:t> </a:t>
            </a:r>
            <a:r>
              <a:rPr sz="2400" spc="5" dirty="0" smtClean="0">
                <a:latin typeface="Verdana" panose="020B0604030504040204" pitchFamily="34" charset="0"/>
                <a:ea typeface="Verdana" panose="020B0604030504040204" pitchFamily="34" charset="0"/>
                <a:cs typeface="Arial"/>
              </a:rPr>
              <a:t>de </a:t>
            </a:r>
            <a:r>
              <a:rPr sz="2400" spc="50" dirty="0" smtClean="0">
                <a:latin typeface="Verdana" panose="020B0604030504040204" pitchFamily="34" charset="0"/>
                <a:ea typeface="Verdana" panose="020B0604030504040204" pitchFamily="34" charset="0"/>
                <a:cs typeface="Arial"/>
              </a:rPr>
              <a:t>la  </a:t>
            </a:r>
            <a:r>
              <a:rPr sz="2400" spc="30" dirty="0" err="1" smtClean="0">
                <a:latin typeface="Verdana" panose="020B0604030504040204" pitchFamily="34" charset="0"/>
                <a:ea typeface="Verdana" panose="020B0604030504040204" pitchFamily="34" charset="0"/>
                <a:cs typeface="Arial"/>
              </a:rPr>
              <a:t>cohérence</a:t>
            </a:r>
            <a:r>
              <a:rPr sz="2400" spc="30" dirty="0" smtClean="0">
                <a:latin typeface="Verdana" panose="020B0604030504040204" pitchFamily="34" charset="0"/>
                <a:ea typeface="Verdana" panose="020B0604030504040204" pitchFamily="34" charset="0"/>
                <a:cs typeface="Arial"/>
              </a:rPr>
              <a:t> </a:t>
            </a:r>
            <a:r>
              <a:rPr sz="2400" spc="55" dirty="0" err="1" smtClean="0">
                <a:latin typeface="Verdana" panose="020B0604030504040204" pitchFamily="34" charset="0"/>
                <a:ea typeface="Verdana" panose="020B0604030504040204" pitchFamily="34" charset="0"/>
                <a:cs typeface="Arial"/>
              </a:rPr>
              <a:t>spatiale</a:t>
            </a:r>
            <a:r>
              <a:rPr sz="2400" spc="55" dirty="0" smtClean="0">
                <a:latin typeface="Verdana" panose="020B0604030504040204" pitchFamily="34" charset="0"/>
                <a:ea typeface="Verdana" panose="020B0604030504040204" pitchFamily="34" charset="0"/>
                <a:cs typeface="Arial"/>
              </a:rPr>
              <a:t> </a:t>
            </a:r>
            <a:r>
              <a:rPr sz="2400" spc="60" dirty="0" smtClean="0">
                <a:latin typeface="Verdana" panose="020B0604030504040204" pitchFamily="34" charset="0"/>
                <a:ea typeface="Verdana" panose="020B0604030504040204" pitchFamily="34" charset="0"/>
                <a:cs typeface="Arial"/>
              </a:rPr>
              <a:t>et </a:t>
            </a:r>
            <a:r>
              <a:rPr sz="2400" spc="20" dirty="0" err="1" smtClean="0">
                <a:latin typeface="Verdana" panose="020B0604030504040204" pitchFamily="34" charset="0"/>
                <a:ea typeface="Verdana" panose="020B0604030504040204" pitchFamily="34" charset="0"/>
                <a:cs typeface="Arial"/>
              </a:rPr>
              <a:t>d’une</a:t>
            </a:r>
            <a:r>
              <a:rPr sz="2400" spc="20" dirty="0" smtClean="0">
                <a:latin typeface="Verdana" panose="020B0604030504040204" pitchFamily="34" charset="0"/>
                <a:ea typeface="Verdana" panose="020B0604030504040204" pitchFamily="34" charset="0"/>
                <a:cs typeface="Arial"/>
              </a:rPr>
              <a:t> </a:t>
            </a:r>
            <a:r>
              <a:rPr sz="2400" spc="60" dirty="0" err="1" smtClean="0">
                <a:latin typeface="Verdana" panose="020B0604030504040204" pitchFamily="34" charset="0"/>
                <a:ea typeface="Verdana" panose="020B0604030504040204" pitchFamily="34" charset="0"/>
                <a:cs typeface="Arial"/>
              </a:rPr>
              <a:t>valorisation</a:t>
            </a:r>
            <a:r>
              <a:rPr sz="2400" spc="60" dirty="0" smtClean="0">
                <a:latin typeface="Verdana" panose="020B0604030504040204" pitchFamily="34" charset="0"/>
                <a:ea typeface="Verdana" panose="020B0604030504040204" pitchFamily="34" charset="0"/>
                <a:cs typeface="Arial"/>
              </a:rPr>
              <a:t> </a:t>
            </a:r>
            <a:r>
              <a:rPr sz="2400" spc="50" dirty="0" err="1" smtClean="0">
                <a:latin typeface="Verdana" panose="020B0604030504040204" pitchFamily="34" charset="0"/>
                <a:ea typeface="Verdana" panose="020B0604030504040204" pitchFamily="34" charset="0"/>
                <a:cs typeface="Arial"/>
              </a:rPr>
              <a:t>économique</a:t>
            </a:r>
            <a:r>
              <a:rPr sz="2400" spc="50" dirty="0" smtClean="0">
                <a:latin typeface="Verdana" panose="020B0604030504040204" pitchFamily="34" charset="0"/>
                <a:ea typeface="Verdana" panose="020B0604030504040204" pitchFamily="34" charset="0"/>
                <a:cs typeface="Arial"/>
              </a:rPr>
              <a:t> </a:t>
            </a:r>
            <a:r>
              <a:rPr sz="2400" spc="25" dirty="0" smtClean="0">
                <a:latin typeface="Verdana" panose="020B0604030504040204" pitchFamily="34" charset="0"/>
                <a:ea typeface="Verdana" panose="020B0604030504040204" pitchFamily="34" charset="0"/>
                <a:cs typeface="Arial"/>
              </a:rPr>
              <a:t>des </a:t>
            </a:r>
            <a:r>
              <a:rPr sz="2400" spc="55" dirty="0" err="1" smtClean="0">
                <a:latin typeface="Verdana" panose="020B0604030504040204" pitchFamily="34" charset="0"/>
                <a:ea typeface="Verdana" panose="020B0604030504040204" pitchFamily="34" charset="0"/>
                <a:cs typeface="Arial"/>
              </a:rPr>
              <a:t>projets</a:t>
            </a:r>
            <a:r>
              <a:rPr sz="2400" spc="55" dirty="0" smtClean="0">
                <a:latin typeface="Verdana" panose="020B0604030504040204" pitchFamily="34" charset="0"/>
                <a:ea typeface="Verdana" panose="020B0604030504040204" pitchFamily="34" charset="0"/>
                <a:cs typeface="Arial"/>
              </a:rPr>
              <a:t>. </a:t>
            </a:r>
            <a:r>
              <a:rPr sz="2400" spc="30" dirty="0" err="1" smtClean="0">
                <a:latin typeface="Verdana" panose="020B0604030504040204" pitchFamily="34" charset="0"/>
                <a:ea typeface="Verdana" panose="020B0604030504040204" pitchFamily="34" charset="0"/>
                <a:cs typeface="Arial"/>
              </a:rPr>
              <a:t>Questionner</a:t>
            </a:r>
            <a:r>
              <a:rPr sz="2400" spc="30" dirty="0" smtClean="0">
                <a:latin typeface="Verdana" panose="020B0604030504040204" pitchFamily="34" charset="0"/>
                <a:ea typeface="Verdana" panose="020B0604030504040204" pitchFamily="34" charset="0"/>
                <a:cs typeface="Arial"/>
              </a:rPr>
              <a:t> </a:t>
            </a:r>
            <a:r>
              <a:rPr sz="2400" spc="25" dirty="0" smtClean="0">
                <a:latin typeface="Verdana" panose="020B0604030504040204" pitchFamily="34" charset="0"/>
                <a:ea typeface="Verdana" panose="020B0604030504040204" pitchFamily="34" charset="0"/>
                <a:cs typeface="Arial"/>
              </a:rPr>
              <a:t>des </a:t>
            </a:r>
            <a:r>
              <a:rPr sz="2400" spc="60" dirty="0" err="1" smtClean="0">
                <a:latin typeface="Verdana" panose="020B0604030504040204" pitchFamily="34" charset="0"/>
                <a:ea typeface="Verdana" panose="020B0604030504040204" pitchFamily="34" charset="0"/>
                <a:cs typeface="Arial"/>
              </a:rPr>
              <a:t>projets</a:t>
            </a:r>
            <a:r>
              <a:rPr sz="2400" spc="60" dirty="0" smtClean="0">
                <a:latin typeface="Verdana" panose="020B0604030504040204" pitchFamily="34" charset="0"/>
                <a:ea typeface="Verdana" panose="020B0604030504040204" pitchFamily="34" charset="0"/>
                <a:cs typeface="Arial"/>
              </a:rPr>
              <a:t> </a:t>
            </a:r>
            <a:r>
              <a:rPr sz="2400" spc="10" dirty="0" smtClean="0">
                <a:latin typeface="Verdana" panose="020B0604030504040204" pitchFamily="34" charset="0"/>
                <a:ea typeface="Verdana" panose="020B0604030504040204" pitchFamily="34" charset="0"/>
                <a:cs typeface="Arial"/>
              </a:rPr>
              <a:t>de  </a:t>
            </a:r>
            <a:r>
              <a:rPr sz="2400" spc="20" dirty="0" err="1" smtClean="0">
                <a:latin typeface="Verdana" panose="020B0604030504040204" pitchFamily="34" charset="0"/>
                <a:ea typeface="Verdana" panose="020B0604030504040204" pitchFamily="34" charset="0"/>
                <a:cs typeface="Arial"/>
              </a:rPr>
              <a:t>renouveau</a:t>
            </a:r>
            <a:r>
              <a:rPr sz="2400" spc="-110" dirty="0" smtClean="0">
                <a:latin typeface="Verdana" panose="020B0604030504040204" pitchFamily="34" charset="0"/>
                <a:ea typeface="Verdana" panose="020B0604030504040204" pitchFamily="34" charset="0"/>
                <a:cs typeface="Arial"/>
              </a:rPr>
              <a:t> </a:t>
            </a:r>
            <a:r>
              <a:rPr sz="2400" spc="20" dirty="0" err="1" smtClean="0">
                <a:latin typeface="Verdana" panose="020B0604030504040204" pitchFamily="34" charset="0"/>
                <a:ea typeface="Verdana" panose="020B0604030504040204" pitchFamily="34" charset="0"/>
                <a:cs typeface="Arial"/>
              </a:rPr>
              <a:t>urbain</a:t>
            </a:r>
            <a:r>
              <a:rPr sz="2400" spc="20" dirty="0" smtClean="0">
                <a:latin typeface="Verdana" panose="020B0604030504040204" pitchFamily="34" charset="0"/>
                <a:ea typeface="Verdana" panose="020B0604030504040204" pitchFamily="34" charset="0"/>
                <a:cs typeface="Arial"/>
              </a:rPr>
              <a:t>,</a:t>
            </a:r>
            <a:r>
              <a:rPr sz="2400" spc="-114" dirty="0" smtClean="0">
                <a:latin typeface="Verdana" panose="020B0604030504040204" pitchFamily="34" charset="0"/>
                <a:ea typeface="Verdana" panose="020B0604030504040204" pitchFamily="34" charset="0"/>
                <a:cs typeface="Arial"/>
              </a:rPr>
              <a:t> </a:t>
            </a:r>
            <a:r>
              <a:rPr sz="2400" spc="55" dirty="0" err="1" smtClean="0">
                <a:latin typeface="Verdana" panose="020B0604030504040204" pitchFamily="34" charset="0"/>
                <a:ea typeface="Verdana" panose="020B0604030504040204" pitchFamily="34" charset="0"/>
                <a:cs typeface="Arial"/>
              </a:rPr>
              <a:t>promouvoir</a:t>
            </a:r>
            <a:r>
              <a:rPr sz="2400" spc="-110" dirty="0" smtClean="0">
                <a:latin typeface="Verdana" panose="020B0604030504040204" pitchFamily="34" charset="0"/>
                <a:ea typeface="Verdana" panose="020B0604030504040204" pitchFamily="34" charset="0"/>
                <a:cs typeface="Arial"/>
              </a:rPr>
              <a:t> </a:t>
            </a:r>
            <a:r>
              <a:rPr sz="2400" spc="20" dirty="0" err="1" smtClean="0">
                <a:latin typeface="Verdana" panose="020B0604030504040204" pitchFamily="34" charset="0"/>
                <a:ea typeface="Verdana" panose="020B0604030504040204" pitchFamily="34" charset="0"/>
                <a:cs typeface="Arial"/>
              </a:rPr>
              <a:t>l’échange</a:t>
            </a:r>
            <a:r>
              <a:rPr sz="2400" spc="-110" dirty="0" smtClean="0">
                <a:latin typeface="Verdana" panose="020B0604030504040204" pitchFamily="34" charset="0"/>
                <a:ea typeface="Verdana" panose="020B0604030504040204" pitchFamily="34" charset="0"/>
                <a:cs typeface="Arial"/>
              </a:rPr>
              <a:t> </a:t>
            </a:r>
            <a:r>
              <a:rPr sz="2400" spc="25" dirty="0" smtClean="0">
                <a:latin typeface="Verdana" panose="020B0604030504040204" pitchFamily="34" charset="0"/>
                <a:ea typeface="Verdana" panose="020B0604030504040204" pitchFamily="34" charset="0"/>
                <a:cs typeface="Arial"/>
              </a:rPr>
              <a:t>des</a:t>
            </a:r>
            <a:r>
              <a:rPr sz="2400" spc="-110" dirty="0" smtClean="0">
                <a:latin typeface="Verdana" panose="020B0604030504040204" pitchFamily="34" charset="0"/>
                <a:ea typeface="Verdana" panose="020B0604030504040204" pitchFamily="34" charset="0"/>
                <a:cs typeface="Arial"/>
              </a:rPr>
              <a:t> </a:t>
            </a:r>
            <a:r>
              <a:rPr sz="2400" spc="35" dirty="0" err="1" smtClean="0">
                <a:latin typeface="Verdana" panose="020B0604030504040204" pitchFamily="34" charset="0"/>
                <a:ea typeface="Verdana" panose="020B0604030504040204" pitchFamily="34" charset="0"/>
                <a:cs typeface="Arial"/>
              </a:rPr>
              <a:t>pratiques</a:t>
            </a:r>
            <a:r>
              <a:rPr sz="2400" spc="35" dirty="0" smtClean="0">
                <a:latin typeface="Verdana" panose="020B0604030504040204" pitchFamily="34" charset="0"/>
                <a:ea typeface="Verdana" panose="020B0604030504040204" pitchFamily="34" charset="0"/>
                <a:cs typeface="Arial"/>
              </a:rPr>
              <a:t>,</a:t>
            </a:r>
            <a:r>
              <a:rPr sz="2400" spc="-114" dirty="0" smtClean="0">
                <a:latin typeface="Verdana" panose="020B0604030504040204" pitchFamily="34" charset="0"/>
                <a:ea typeface="Verdana" panose="020B0604030504040204" pitchFamily="34" charset="0"/>
                <a:cs typeface="Arial"/>
              </a:rPr>
              <a:t> </a:t>
            </a:r>
            <a:r>
              <a:rPr sz="2400" spc="20" dirty="0" err="1" smtClean="0">
                <a:latin typeface="Verdana" panose="020B0604030504040204" pitchFamily="34" charset="0"/>
                <a:ea typeface="Verdana" panose="020B0604030504040204" pitchFamily="34" charset="0"/>
                <a:cs typeface="Arial"/>
              </a:rPr>
              <a:t>renouveler</a:t>
            </a:r>
            <a:r>
              <a:rPr sz="2400" spc="-105" dirty="0" smtClean="0">
                <a:latin typeface="Verdana" panose="020B0604030504040204" pitchFamily="34" charset="0"/>
                <a:ea typeface="Verdana" panose="020B0604030504040204" pitchFamily="34" charset="0"/>
                <a:cs typeface="Arial"/>
              </a:rPr>
              <a:t> </a:t>
            </a:r>
            <a:r>
              <a:rPr sz="2400" spc="20" dirty="0" smtClean="0">
                <a:latin typeface="Verdana" panose="020B0604030504040204" pitchFamily="34" charset="0"/>
                <a:ea typeface="Verdana" panose="020B0604030504040204" pitchFamily="34" charset="0"/>
                <a:cs typeface="Arial"/>
              </a:rPr>
              <a:t>le</a:t>
            </a:r>
            <a:r>
              <a:rPr sz="2400" spc="-110" dirty="0" smtClean="0">
                <a:latin typeface="Verdana" panose="020B0604030504040204" pitchFamily="34" charset="0"/>
                <a:ea typeface="Verdana" panose="020B0604030504040204" pitchFamily="34" charset="0"/>
                <a:cs typeface="Arial"/>
              </a:rPr>
              <a:t> </a:t>
            </a:r>
            <a:r>
              <a:rPr sz="2400" spc="55" dirty="0" err="1" smtClean="0">
                <a:latin typeface="Verdana" panose="020B0604030504040204" pitchFamily="34" charset="0"/>
                <a:ea typeface="Verdana" panose="020B0604030504040204" pitchFamily="34" charset="0"/>
                <a:cs typeface="Arial"/>
              </a:rPr>
              <a:t>partenariat</a:t>
            </a:r>
            <a:r>
              <a:rPr sz="2400" spc="-105" dirty="0" smtClean="0">
                <a:latin typeface="Verdana" panose="020B0604030504040204" pitchFamily="34" charset="0"/>
                <a:ea typeface="Verdana" panose="020B0604030504040204" pitchFamily="34" charset="0"/>
                <a:cs typeface="Arial"/>
              </a:rPr>
              <a:t> </a:t>
            </a:r>
            <a:r>
              <a:rPr sz="2400" spc="35" dirty="0" smtClean="0">
                <a:latin typeface="Verdana" panose="020B0604030504040204" pitchFamily="34" charset="0"/>
                <a:ea typeface="Verdana" panose="020B0604030504040204" pitchFamily="34" charset="0"/>
                <a:cs typeface="Arial"/>
              </a:rPr>
              <a:t>entre</a:t>
            </a:r>
            <a:r>
              <a:rPr sz="2400" spc="-110" dirty="0" smtClean="0">
                <a:latin typeface="Verdana" panose="020B0604030504040204" pitchFamily="34" charset="0"/>
                <a:ea typeface="Verdana" panose="020B0604030504040204" pitchFamily="34" charset="0"/>
                <a:cs typeface="Arial"/>
              </a:rPr>
              <a:t> </a:t>
            </a:r>
            <a:r>
              <a:rPr sz="2400" spc="75" dirty="0" smtClean="0">
                <a:latin typeface="Verdana" panose="020B0604030504040204" pitchFamily="34" charset="0"/>
                <a:ea typeface="Verdana" panose="020B0604030504040204" pitchFamily="34" charset="0"/>
                <a:cs typeface="Arial"/>
              </a:rPr>
              <a:t>administrations  </a:t>
            </a:r>
            <a:r>
              <a:rPr sz="2400" spc="50" dirty="0" err="1" smtClean="0">
                <a:latin typeface="Verdana" panose="020B0604030504040204" pitchFamily="34" charset="0"/>
                <a:ea typeface="Verdana" panose="020B0604030504040204" pitchFamily="34" charset="0"/>
                <a:cs typeface="Arial"/>
              </a:rPr>
              <a:t>publiques</a:t>
            </a:r>
            <a:r>
              <a:rPr sz="2400" spc="50" dirty="0" smtClean="0">
                <a:latin typeface="Verdana" panose="020B0604030504040204" pitchFamily="34" charset="0"/>
                <a:ea typeface="Verdana" panose="020B0604030504040204" pitchFamily="34" charset="0"/>
                <a:cs typeface="Arial"/>
              </a:rPr>
              <a:t> </a:t>
            </a:r>
            <a:r>
              <a:rPr sz="2400" spc="60" dirty="0" smtClean="0">
                <a:latin typeface="Verdana" panose="020B0604030504040204" pitchFamily="34" charset="0"/>
                <a:ea typeface="Verdana" panose="020B0604030504040204" pitchFamily="34" charset="0"/>
                <a:cs typeface="Arial"/>
              </a:rPr>
              <a:t>et </a:t>
            </a:r>
            <a:r>
              <a:rPr sz="2400" spc="50" dirty="0" err="1" smtClean="0">
                <a:latin typeface="Verdana" panose="020B0604030504040204" pitchFamily="34" charset="0"/>
                <a:ea typeface="Verdana" panose="020B0604030504040204" pitchFamily="34" charset="0"/>
                <a:cs typeface="Arial"/>
              </a:rPr>
              <a:t>gestionnaires</a:t>
            </a:r>
            <a:r>
              <a:rPr sz="2400" spc="50" dirty="0" smtClean="0">
                <a:latin typeface="Verdana" panose="020B0604030504040204" pitchFamily="34" charset="0"/>
                <a:ea typeface="Verdana" panose="020B0604030504040204" pitchFamily="34" charset="0"/>
                <a:cs typeface="Arial"/>
              </a:rPr>
              <a:t> </a:t>
            </a:r>
            <a:r>
              <a:rPr sz="2400" spc="45" dirty="0" smtClean="0">
                <a:latin typeface="Verdana" panose="020B0604030504040204" pitchFamily="34" charset="0"/>
                <a:ea typeface="Verdana" panose="020B0604030504040204" pitchFamily="34" charset="0"/>
                <a:cs typeface="Arial"/>
              </a:rPr>
              <a:t>du </a:t>
            </a:r>
            <a:r>
              <a:rPr sz="2400" spc="45" dirty="0" err="1" smtClean="0">
                <a:latin typeface="Verdana" panose="020B0604030504040204" pitchFamily="34" charset="0"/>
                <a:ea typeface="Verdana" panose="020B0604030504040204" pitchFamily="34" charset="0"/>
                <a:cs typeface="Arial"/>
              </a:rPr>
              <a:t>patrimoine</a:t>
            </a:r>
            <a:r>
              <a:rPr sz="2400" spc="45" dirty="0" smtClean="0">
                <a:latin typeface="Verdana" panose="020B0604030504040204" pitchFamily="34" charset="0"/>
                <a:ea typeface="Verdana" panose="020B0604030504040204" pitchFamily="34" charset="0"/>
                <a:cs typeface="Arial"/>
              </a:rPr>
              <a:t>, </a:t>
            </a:r>
            <a:r>
              <a:rPr sz="2400" spc="75" dirty="0" err="1" smtClean="0">
                <a:latin typeface="Verdana" panose="020B0604030504040204" pitchFamily="34" charset="0"/>
                <a:ea typeface="Verdana" panose="020B0604030504040204" pitchFamily="34" charset="0"/>
                <a:cs typeface="Arial"/>
              </a:rPr>
              <a:t>stimuler</a:t>
            </a:r>
            <a:r>
              <a:rPr sz="2400" spc="75" dirty="0" smtClean="0">
                <a:latin typeface="Verdana" panose="020B0604030504040204" pitchFamily="34" charset="0"/>
                <a:ea typeface="Verdana" panose="020B0604030504040204" pitchFamily="34" charset="0"/>
                <a:cs typeface="Arial"/>
              </a:rPr>
              <a:t> </a:t>
            </a:r>
            <a:r>
              <a:rPr sz="2400" spc="25" dirty="0" smtClean="0">
                <a:latin typeface="Verdana" panose="020B0604030504040204" pitchFamily="34" charset="0"/>
                <a:ea typeface="Verdana" panose="020B0604030504040204" pitchFamily="34" charset="0"/>
                <a:cs typeface="Arial"/>
              </a:rPr>
              <a:t>des </a:t>
            </a:r>
            <a:r>
              <a:rPr sz="2400" spc="50" dirty="0" err="1" smtClean="0">
                <a:latin typeface="Verdana" panose="020B0604030504040204" pitchFamily="34" charset="0"/>
                <a:ea typeface="Verdana" panose="020B0604030504040204" pitchFamily="34" charset="0"/>
                <a:cs typeface="Arial"/>
              </a:rPr>
              <a:t>réflexions</a:t>
            </a:r>
            <a:r>
              <a:rPr sz="2400" spc="50" dirty="0" smtClean="0">
                <a:latin typeface="Verdana" panose="020B0604030504040204" pitchFamily="34" charset="0"/>
                <a:ea typeface="Verdana" panose="020B0604030504040204" pitchFamily="34" charset="0"/>
                <a:cs typeface="Arial"/>
              </a:rPr>
              <a:t> </a:t>
            </a:r>
            <a:r>
              <a:rPr sz="2400" spc="35" dirty="0" smtClean="0">
                <a:latin typeface="Verdana" panose="020B0604030504040204" pitchFamily="34" charset="0"/>
                <a:ea typeface="Verdana" panose="020B0604030504040204" pitchFamily="34" charset="0"/>
                <a:cs typeface="Arial"/>
              </a:rPr>
              <a:t>entre  </a:t>
            </a:r>
            <a:r>
              <a:rPr sz="2400" spc="75" dirty="0" smtClean="0">
                <a:latin typeface="Verdana" panose="020B0604030504040204" pitchFamily="34" charset="0"/>
                <a:ea typeface="Verdana" panose="020B0604030504040204" pitchFamily="34" charset="0"/>
                <a:cs typeface="Arial"/>
              </a:rPr>
              <a:t>administrations </a:t>
            </a:r>
            <a:r>
              <a:rPr sz="2400" spc="70" dirty="0" smtClean="0">
                <a:latin typeface="Verdana" panose="020B0604030504040204" pitchFamily="34" charset="0"/>
                <a:ea typeface="Verdana" panose="020B0604030504040204" pitchFamily="34" charset="0"/>
                <a:cs typeface="Arial"/>
              </a:rPr>
              <a:t>et </a:t>
            </a:r>
            <a:r>
              <a:rPr sz="2400" spc="30" dirty="0" err="1" smtClean="0">
                <a:latin typeface="Verdana" panose="020B0604030504040204" pitchFamily="34" charset="0"/>
                <a:ea typeface="Verdana" panose="020B0604030504040204" pitchFamily="34" charset="0"/>
                <a:cs typeface="Arial"/>
              </a:rPr>
              <a:t>promoteurs-développeurs</a:t>
            </a:r>
            <a:r>
              <a:rPr sz="2400" spc="30" dirty="0" smtClean="0">
                <a:latin typeface="Verdana" panose="020B0604030504040204" pitchFamily="34" charset="0"/>
                <a:ea typeface="Verdana" panose="020B0604030504040204" pitchFamily="34" charset="0"/>
                <a:cs typeface="Arial"/>
              </a:rPr>
              <a:t>,</a:t>
            </a:r>
            <a:r>
              <a:rPr sz="2400" spc="-55" dirty="0" smtClean="0">
                <a:latin typeface="Verdana" panose="020B0604030504040204" pitchFamily="34" charset="0"/>
                <a:ea typeface="Verdana" panose="020B0604030504040204" pitchFamily="34" charset="0"/>
                <a:cs typeface="Arial"/>
              </a:rPr>
              <a:t> </a:t>
            </a:r>
            <a:r>
              <a:rPr sz="2400" spc="60" dirty="0" err="1" smtClean="0">
                <a:latin typeface="Verdana" panose="020B0604030504040204" pitchFamily="34" charset="0"/>
                <a:ea typeface="Verdana" panose="020B0604030504040204" pitchFamily="34" charset="0"/>
                <a:cs typeface="Arial"/>
              </a:rPr>
              <a:t>impliquer</a:t>
            </a:r>
            <a:r>
              <a:rPr sz="2400" spc="-55" dirty="0" smtClean="0">
                <a:latin typeface="Verdana" panose="020B0604030504040204" pitchFamily="34" charset="0"/>
                <a:ea typeface="Verdana" panose="020B0604030504040204" pitchFamily="34" charset="0"/>
                <a:cs typeface="Arial"/>
              </a:rPr>
              <a:t> </a:t>
            </a:r>
            <a:r>
              <a:rPr sz="2400" spc="25" dirty="0" smtClean="0">
                <a:latin typeface="Verdana" panose="020B0604030504040204" pitchFamily="34" charset="0"/>
                <a:ea typeface="Verdana" panose="020B0604030504040204" pitchFamily="34" charset="0"/>
                <a:cs typeface="Arial"/>
              </a:rPr>
              <a:t>des</a:t>
            </a:r>
            <a:r>
              <a:rPr sz="2400" spc="-60" dirty="0" smtClean="0">
                <a:latin typeface="Verdana" panose="020B0604030504040204" pitchFamily="34" charset="0"/>
                <a:ea typeface="Verdana" panose="020B0604030504040204" pitchFamily="34" charset="0"/>
                <a:cs typeface="Arial"/>
              </a:rPr>
              <a:t> </a:t>
            </a:r>
            <a:r>
              <a:rPr sz="2400" spc="70" dirty="0" err="1" smtClean="0">
                <a:latin typeface="Verdana" panose="020B0604030504040204" pitchFamily="34" charset="0"/>
                <a:ea typeface="Verdana" panose="020B0604030504040204" pitchFamily="34" charset="0"/>
                <a:cs typeface="Arial"/>
              </a:rPr>
              <a:t>étudiants</a:t>
            </a:r>
            <a:r>
              <a:rPr sz="2400" spc="-50" dirty="0" smtClean="0">
                <a:latin typeface="Verdana" panose="020B0604030504040204" pitchFamily="34" charset="0"/>
                <a:ea typeface="Verdana" panose="020B0604030504040204" pitchFamily="34" charset="0"/>
                <a:cs typeface="Arial"/>
              </a:rPr>
              <a:t> </a:t>
            </a:r>
            <a:r>
              <a:rPr sz="2400" spc="60" dirty="0" smtClean="0">
                <a:latin typeface="Verdana" panose="020B0604030504040204" pitchFamily="34" charset="0"/>
                <a:ea typeface="Verdana" panose="020B0604030504040204" pitchFamily="34" charset="0"/>
                <a:cs typeface="Arial"/>
              </a:rPr>
              <a:t>et</a:t>
            </a:r>
            <a:r>
              <a:rPr sz="2400" spc="-55" dirty="0" smtClean="0">
                <a:latin typeface="Verdana" panose="020B0604030504040204" pitchFamily="34" charset="0"/>
                <a:ea typeface="Verdana" panose="020B0604030504040204" pitchFamily="34" charset="0"/>
                <a:cs typeface="Arial"/>
              </a:rPr>
              <a:t> </a:t>
            </a:r>
            <a:r>
              <a:rPr sz="2400" spc="25" dirty="0" err="1" smtClean="0">
                <a:latin typeface="Verdana" panose="020B0604030504040204" pitchFamily="34" charset="0"/>
                <a:ea typeface="Verdana" panose="020B0604030504040204" pitchFamily="34" charset="0"/>
                <a:cs typeface="Arial"/>
              </a:rPr>
              <a:t>pérenniser</a:t>
            </a:r>
            <a:r>
              <a:rPr sz="2400" spc="-55" dirty="0" smtClean="0">
                <a:latin typeface="Verdana" panose="020B0604030504040204" pitchFamily="34" charset="0"/>
                <a:ea typeface="Verdana" panose="020B0604030504040204" pitchFamily="34" charset="0"/>
                <a:cs typeface="Arial"/>
              </a:rPr>
              <a:t> </a:t>
            </a:r>
            <a:r>
              <a:rPr sz="2400" spc="70" dirty="0" err="1" smtClean="0">
                <a:latin typeface="Verdana" panose="020B0604030504040204" pitchFamily="34" charset="0"/>
                <a:ea typeface="Verdana" panose="020B0604030504040204" pitchFamily="34" charset="0"/>
                <a:cs typeface="Arial"/>
              </a:rPr>
              <a:t>cette</a:t>
            </a:r>
            <a:r>
              <a:rPr sz="2400" spc="-55" dirty="0" smtClean="0">
                <a:latin typeface="Verdana" panose="020B0604030504040204" pitchFamily="34" charset="0"/>
                <a:ea typeface="Verdana" panose="020B0604030504040204" pitchFamily="34" charset="0"/>
                <a:cs typeface="Arial"/>
              </a:rPr>
              <a:t> </a:t>
            </a:r>
            <a:r>
              <a:rPr sz="2400" spc="30" dirty="0" err="1" smtClean="0">
                <a:latin typeface="Verdana" panose="020B0604030504040204" pitchFamily="34" charset="0"/>
                <a:ea typeface="Verdana" panose="020B0604030504040204" pitchFamily="34" charset="0"/>
                <a:cs typeface="Arial"/>
              </a:rPr>
              <a:t>pédagogie</a:t>
            </a:r>
            <a:r>
              <a:rPr sz="2400" spc="-55" dirty="0" smtClean="0">
                <a:latin typeface="Verdana" panose="020B0604030504040204" pitchFamily="34" charset="0"/>
                <a:ea typeface="Verdana" panose="020B0604030504040204" pitchFamily="34" charset="0"/>
                <a:cs typeface="Arial"/>
              </a:rPr>
              <a:t> </a:t>
            </a:r>
            <a:r>
              <a:rPr sz="2400" spc="50" dirty="0" err="1" smtClean="0">
                <a:latin typeface="Verdana" panose="020B0604030504040204" pitchFamily="34" charset="0"/>
                <a:ea typeface="Verdana" panose="020B0604030504040204" pitchFamily="34" charset="0"/>
                <a:cs typeface="Arial"/>
              </a:rPr>
              <a:t>interuniversitaire</a:t>
            </a:r>
            <a:r>
              <a:rPr sz="2400" spc="-55" dirty="0" smtClean="0">
                <a:latin typeface="Verdana" panose="020B0604030504040204" pitchFamily="34" charset="0"/>
                <a:ea typeface="Verdana" panose="020B0604030504040204" pitchFamily="34" charset="0"/>
                <a:cs typeface="Arial"/>
              </a:rPr>
              <a:t> </a:t>
            </a:r>
            <a:r>
              <a:rPr sz="2400" spc="10" dirty="0" err="1" smtClean="0">
                <a:latin typeface="Verdana" panose="020B0604030504040204" pitchFamily="34" charset="0"/>
                <a:ea typeface="Verdana" panose="020B0604030504040204" pitchFamily="34" charset="0"/>
                <a:cs typeface="Arial"/>
              </a:rPr>
              <a:t>en</a:t>
            </a:r>
            <a:r>
              <a:rPr sz="2400" spc="10" dirty="0" smtClean="0">
                <a:latin typeface="Verdana" panose="020B0604030504040204" pitchFamily="34" charset="0"/>
                <a:ea typeface="Verdana" panose="020B0604030504040204" pitchFamily="34" charset="0"/>
                <a:cs typeface="Arial"/>
              </a:rPr>
              <a:t>  </a:t>
            </a:r>
            <a:r>
              <a:rPr sz="2400" spc="45" dirty="0" smtClean="0">
                <a:latin typeface="Verdana" panose="020B0604030504040204" pitchFamily="34" charset="0"/>
                <a:ea typeface="Verdana" panose="020B0604030504040204" pitchFamily="34" charset="0"/>
                <a:cs typeface="Arial"/>
              </a:rPr>
              <a:t>lien </a:t>
            </a:r>
            <a:r>
              <a:rPr sz="2400" spc="15" dirty="0" smtClean="0">
                <a:latin typeface="Verdana" panose="020B0604030504040204" pitchFamily="34" charset="0"/>
                <a:ea typeface="Verdana" panose="020B0604030504040204" pitchFamily="34" charset="0"/>
                <a:cs typeface="Arial"/>
              </a:rPr>
              <a:t>avec </a:t>
            </a:r>
            <a:r>
              <a:rPr sz="2400" spc="40" dirty="0" smtClean="0">
                <a:latin typeface="Verdana" panose="020B0604030504040204" pitchFamily="34" charset="0"/>
                <a:ea typeface="Verdana" panose="020B0604030504040204" pitchFamily="34" charset="0"/>
                <a:cs typeface="Arial"/>
              </a:rPr>
              <a:t>les </a:t>
            </a:r>
            <a:r>
              <a:rPr sz="2400" spc="60" dirty="0" err="1" smtClean="0">
                <a:latin typeface="Verdana" panose="020B0604030504040204" pitchFamily="34" charset="0"/>
                <a:ea typeface="Verdana" panose="020B0604030504040204" pitchFamily="34" charset="0"/>
                <a:cs typeface="Arial"/>
              </a:rPr>
              <a:t>acteurs</a:t>
            </a:r>
            <a:r>
              <a:rPr sz="2400" spc="-204" dirty="0" smtClean="0">
                <a:latin typeface="Verdana" panose="020B0604030504040204" pitchFamily="34" charset="0"/>
                <a:ea typeface="Verdana" panose="020B0604030504040204" pitchFamily="34" charset="0"/>
                <a:cs typeface="Arial"/>
              </a:rPr>
              <a:t> </a:t>
            </a:r>
            <a:r>
              <a:rPr sz="2400" spc="45" dirty="0" err="1" smtClean="0">
                <a:latin typeface="Verdana" panose="020B0604030504040204" pitchFamily="34" charset="0"/>
                <a:ea typeface="Verdana" panose="020B0604030504040204" pitchFamily="34" charset="0"/>
                <a:cs typeface="Arial"/>
              </a:rPr>
              <a:t>locaux</a:t>
            </a:r>
            <a:r>
              <a:rPr sz="2400" spc="45" dirty="0" smtClean="0">
                <a:latin typeface="Verdana" panose="020B0604030504040204" pitchFamily="34" charset="0"/>
                <a:ea typeface="Verdana" panose="020B0604030504040204" pitchFamily="34" charset="0"/>
                <a:cs typeface="Arial"/>
              </a:rPr>
              <a:t>.</a:t>
            </a:r>
            <a:endParaRPr lang="fr-FR" sz="2400" spc="45" dirty="0" smtClean="0">
              <a:latin typeface="Verdana" panose="020B0604030504040204" pitchFamily="34" charset="0"/>
              <a:ea typeface="Verdana" panose="020B0604030504040204" pitchFamily="34" charset="0"/>
              <a:cs typeface="Arial"/>
            </a:endParaRPr>
          </a:p>
          <a:p>
            <a:pPr marL="42545" marR="5080" algn="just">
              <a:lnSpc>
                <a:spcPts val="2600"/>
              </a:lnSpc>
            </a:pPr>
            <a:endParaRPr sz="2000" dirty="0" smtClean="0">
              <a:latin typeface="Verdana" panose="020B0604030504040204" pitchFamily="34" charset="0"/>
              <a:ea typeface="Verdana" panose="020B0604030504040204" pitchFamily="34" charset="0"/>
              <a:cs typeface="Arial"/>
            </a:endParaRPr>
          </a:p>
          <a:p>
            <a:pPr>
              <a:lnSpc>
                <a:spcPct val="100000"/>
              </a:lnSpc>
              <a:spcBef>
                <a:spcPts val="10"/>
              </a:spcBef>
            </a:pPr>
            <a:endParaRPr lang="fr-FR" b="1" dirty="0" smtClean="0">
              <a:latin typeface="Verdana" panose="020B0604030504040204" pitchFamily="34" charset="0"/>
              <a:ea typeface="Verdana" panose="020B0604030504040204" pitchFamily="34" charset="0"/>
              <a:cs typeface="Times New Roman"/>
            </a:endParaRPr>
          </a:p>
          <a:p>
            <a:pPr>
              <a:lnSpc>
                <a:spcPct val="100000"/>
              </a:lnSpc>
              <a:spcBef>
                <a:spcPts val="10"/>
              </a:spcBef>
            </a:pPr>
            <a:endParaRPr b="1" dirty="0" smtClean="0">
              <a:latin typeface="Verdana" panose="020B0604030504040204" pitchFamily="34" charset="0"/>
              <a:ea typeface="Verdana" panose="020B0604030504040204" pitchFamily="34" charset="0"/>
              <a:cs typeface="Times New Roman"/>
            </a:endParaRPr>
          </a:p>
          <a:p>
            <a:pPr marL="12700">
              <a:lnSpc>
                <a:spcPts val="1995"/>
              </a:lnSpc>
            </a:pPr>
            <a:r>
              <a:rPr b="1" u="sng" spc="20" dirty="0" smtClean="0">
                <a:latin typeface="Verdana" panose="020B0604030504040204" pitchFamily="34" charset="0"/>
                <a:ea typeface="Verdana" panose="020B0604030504040204" pitchFamily="34" charset="0"/>
                <a:cs typeface="Arial"/>
              </a:rPr>
              <a:t>Lieu </a:t>
            </a:r>
            <a:r>
              <a:rPr b="1" u="sng" spc="-10" dirty="0">
                <a:latin typeface="Verdana" panose="020B0604030504040204" pitchFamily="34" charset="0"/>
                <a:ea typeface="Verdana" panose="020B0604030504040204" pitchFamily="34" charset="0"/>
                <a:cs typeface="Arial"/>
              </a:rPr>
              <a:t>:</a:t>
            </a:r>
            <a:r>
              <a:rPr b="1" u="sng" spc="-55" dirty="0">
                <a:latin typeface="Verdana" panose="020B0604030504040204" pitchFamily="34" charset="0"/>
                <a:ea typeface="Verdana" panose="020B0604030504040204" pitchFamily="34" charset="0"/>
                <a:cs typeface="Arial"/>
              </a:rPr>
              <a:t> </a:t>
            </a:r>
            <a:r>
              <a:rPr b="1" spc="-15" dirty="0">
                <a:latin typeface="Verdana" panose="020B0604030504040204" pitchFamily="34" charset="0"/>
                <a:ea typeface="Verdana" panose="020B0604030504040204" pitchFamily="34" charset="0"/>
                <a:cs typeface="Arial"/>
              </a:rPr>
              <a:t>Sfax</a:t>
            </a:r>
            <a:endParaRPr b="1" dirty="0">
              <a:latin typeface="Verdana" panose="020B0604030504040204" pitchFamily="34" charset="0"/>
              <a:ea typeface="Verdana" panose="020B0604030504040204" pitchFamily="34" charset="0"/>
              <a:cs typeface="Arial"/>
            </a:endParaRPr>
          </a:p>
          <a:p>
            <a:pPr marL="12700">
              <a:lnSpc>
                <a:spcPts val="1955"/>
              </a:lnSpc>
            </a:pPr>
            <a:r>
              <a:rPr b="1" u="sng" spc="5" dirty="0">
                <a:latin typeface="Verdana" panose="020B0604030504040204" pitchFamily="34" charset="0"/>
                <a:ea typeface="Verdana" panose="020B0604030504040204" pitchFamily="34" charset="0"/>
                <a:cs typeface="Arial"/>
              </a:rPr>
              <a:t>Date </a:t>
            </a:r>
            <a:r>
              <a:rPr b="1" u="sng" spc="-10" dirty="0">
                <a:latin typeface="Verdana" panose="020B0604030504040204" pitchFamily="34" charset="0"/>
                <a:ea typeface="Verdana" panose="020B0604030504040204" pitchFamily="34" charset="0"/>
                <a:cs typeface="Arial"/>
              </a:rPr>
              <a:t>: </a:t>
            </a:r>
            <a:r>
              <a:rPr lang="fr-FR" b="1" spc="35" dirty="0" smtClean="0">
                <a:latin typeface="Verdana" panose="020B0604030504040204" pitchFamily="34" charset="0"/>
                <a:ea typeface="Verdana" panose="020B0604030504040204" pitchFamily="34" charset="0"/>
                <a:cs typeface="Arial"/>
              </a:rPr>
              <a:t>15 au 31 mai </a:t>
            </a:r>
            <a:r>
              <a:rPr b="1" spc="-130" dirty="0" smtClean="0">
                <a:latin typeface="Verdana" panose="020B0604030504040204" pitchFamily="34" charset="0"/>
                <a:ea typeface="Verdana" panose="020B0604030504040204" pitchFamily="34" charset="0"/>
                <a:cs typeface="Arial"/>
              </a:rPr>
              <a:t> </a:t>
            </a:r>
            <a:r>
              <a:rPr b="1" spc="30" dirty="0" smtClean="0">
                <a:latin typeface="Verdana" panose="020B0604030504040204" pitchFamily="34" charset="0"/>
                <a:ea typeface="Verdana" panose="020B0604030504040204" pitchFamily="34" charset="0"/>
                <a:cs typeface="Arial"/>
              </a:rPr>
              <a:t>202</a:t>
            </a:r>
            <a:r>
              <a:rPr lang="fr-FR" b="1" spc="30" dirty="0" smtClean="0">
                <a:latin typeface="Verdana" panose="020B0604030504040204" pitchFamily="34" charset="0"/>
                <a:ea typeface="Verdana" panose="020B0604030504040204" pitchFamily="34" charset="0"/>
                <a:cs typeface="Arial"/>
              </a:rPr>
              <a:t>1</a:t>
            </a:r>
            <a:endParaRPr b="1" dirty="0">
              <a:latin typeface="Verdana" panose="020B0604030504040204" pitchFamily="34" charset="0"/>
              <a:ea typeface="Verdana" panose="020B0604030504040204" pitchFamily="34" charset="0"/>
              <a:cs typeface="Arial"/>
            </a:endParaRPr>
          </a:p>
          <a:p>
            <a:pPr marL="12700" marR="2576830">
              <a:lnSpc>
                <a:spcPts val="1950"/>
              </a:lnSpc>
              <a:spcBef>
                <a:spcPts val="95"/>
              </a:spcBef>
            </a:pPr>
            <a:r>
              <a:rPr lang="fr-FR" b="1" u="sng" spc="20" dirty="0" smtClean="0">
                <a:latin typeface="Verdana" panose="020B0604030504040204" pitchFamily="34" charset="0"/>
                <a:ea typeface="Verdana" panose="020B0604030504040204" pitchFamily="34" charset="0"/>
                <a:cs typeface="Arial"/>
              </a:rPr>
              <a:t>Partenaire</a:t>
            </a:r>
            <a:r>
              <a:rPr b="1" u="sng" spc="20" dirty="0" smtClean="0">
                <a:latin typeface="Verdana" panose="020B0604030504040204" pitchFamily="34" charset="0"/>
                <a:ea typeface="Verdana" panose="020B0604030504040204" pitchFamily="34" charset="0"/>
                <a:cs typeface="Arial"/>
              </a:rPr>
              <a:t> </a:t>
            </a:r>
            <a:r>
              <a:rPr b="1" u="sng" spc="5" dirty="0">
                <a:latin typeface="Verdana" panose="020B0604030504040204" pitchFamily="34" charset="0"/>
                <a:ea typeface="Verdana" panose="020B0604030504040204" pitchFamily="34" charset="0"/>
                <a:cs typeface="Arial"/>
              </a:rPr>
              <a:t>en </a:t>
            </a:r>
            <a:r>
              <a:rPr b="1" u="sng" spc="30" dirty="0">
                <a:latin typeface="Verdana" panose="020B0604030504040204" pitchFamily="34" charset="0"/>
                <a:ea typeface="Verdana" panose="020B0604030504040204" pitchFamily="34" charset="0"/>
                <a:cs typeface="Arial"/>
              </a:rPr>
              <a:t>Belgique </a:t>
            </a:r>
            <a:r>
              <a:rPr b="1" u="sng" spc="-10" dirty="0">
                <a:latin typeface="Verdana" panose="020B0604030504040204" pitchFamily="34" charset="0"/>
                <a:ea typeface="Verdana" panose="020B0604030504040204" pitchFamily="34" charset="0"/>
                <a:cs typeface="Arial"/>
              </a:rPr>
              <a:t>: </a:t>
            </a:r>
            <a:r>
              <a:rPr b="1" spc="-5" dirty="0">
                <a:latin typeface="Verdana" panose="020B0604030504040204" pitchFamily="34" charset="0"/>
                <a:ea typeface="Verdana" panose="020B0604030504040204" pitchFamily="34" charset="0"/>
                <a:cs typeface="Arial"/>
              </a:rPr>
              <a:t>Faculté d’architecture et </a:t>
            </a:r>
            <a:r>
              <a:rPr b="1" dirty="0">
                <a:latin typeface="Verdana" panose="020B0604030504040204" pitchFamily="34" charset="0"/>
                <a:ea typeface="Verdana" panose="020B0604030504040204" pitchFamily="34" charset="0"/>
                <a:cs typeface="Arial"/>
              </a:rPr>
              <a:t>d’urbanisme </a:t>
            </a:r>
            <a:r>
              <a:rPr b="1" spc="-35" dirty="0">
                <a:latin typeface="Verdana" panose="020B0604030504040204" pitchFamily="34" charset="0"/>
                <a:ea typeface="Verdana" panose="020B0604030504040204" pitchFamily="34" charset="0"/>
                <a:cs typeface="Arial"/>
              </a:rPr>
              <a:t>de l’UCLouvain </a:t>
            </a:r>
            <a:r>
              <a:rPr b="1" spc="-5" dirty="0">
                <a:latin typeface="Verdana" panose="020B0604030504040204" pitchFamily="34" charset="0"/>
                <a:ea typeface="Verdana" panose="020B0604030504040204" pitchFamily="34" charset="0"/>
                <a:cs typeface="Arial"/>
              </a:rPr>
              <a:t>et </a:t>
            </a:r>
            <a:r>
              <a:rPr b="1" spc="-10" dirty="0">
                <a:latin typeface="Verdana" panose="020B0604030504040204" pitchFamily="34" charset="0"/>
                <a:ea typeface="Verdana" panose="020B0604030504040204" pitchFamily="34" charset="0"/>
                <a:cs typeface="Arial"/>
              </a:rPr>
              <a:t>Faculté </a:t>
            </a:r>
            <a:r>
              <a:rPr b="1" spc="-15" dirty="0">
                <a:latin typeface="Verdana" panose="020B0604030504040204" pitchFamily="34" charset="0"/>
                <a:ea typeface="Verdana" panose="020B0604030504040204" pitchFamily="34" charset="0"/>
                <a:cs typeface="Arial"/>
              </a:rPr>
              <a:t>des </a:t>
            </a:r>
            <a:r>
              <a:rPr b="1" spc="-5" dirty="0">
                <a:latin typeface="Verdana" panose="020B0604030504040204" pitchFamily="34" charset="0"/>
                <a:ea typeface="Verdana" panose="020B0604030504040204" pitchFamily="34" charset="0"/>
                <a:cs typeface="Arial"/>
              </a:rPr>
              <a:t>sciences  </a:t>
            </a:r>
            <a:r>
              <a:rPr b="1" spc="-15" dirty="0">
                <a:latin typeface="Verdana" panose="020B0604030504040204" pitchFamily="34" charset="0"/>
                <a:ea typeface="Verdana" panose="020B0604030504040204" pitchFamily="34" charset="0"/>
                <a:cs typeface="Arial"/>
              </a:rPr>
              <a:t>appliquées </a:t>
            </a:r>
            <a:r>
              <a:rPr b="1" spc="-35" dirty="0">
                <a:latin typeface="Verdana" panose="020B0604030504040204" pitchFamily="34" charset="0"/>
                <a:ea typeface="Verdana" panose="020B0604030504040204" pitchFamily="34" charset="0"/>
                <a:cs typeface="Arial"/>
              </a:rPr>
              <a:t>de</a:t>
            </a:r>
            <a:r>
              <a:rPr b="1" spc="-60" dirty="0">
                <a:latin typeface="Verdana" panose="020B0604030504040204" pitchFamily="34" charset="0"/>
                <a:ea typeface="Verdana" panose="020B0604030504040204" pitchFamily="34" charset="0"/>
                <a:cs typeface="Arial"/>
              </a:rPr>
              <a:t> </a:t>
            </a:r>
            <a:r>
              <a:rPr b="1" spc="-45" dirty="0">
                <a:latin typeface="Verdana" panose="020B0604030504040204" pitchFamily="34" charset="0"/>
                <a:ea typeface="Verdana" panose="020B0604030504040204" pitchFamily="34" charset="0"/>
                <a:cs typeface="Arial"/>
              </a:rPr>
              <a:t>l’ULiège</a:t>
            </a:r>
            <a:endParaRPr b="1" dirty="0">
              <a:latin typeface="Verdana" panose="020B0604030504040204" pitchFamily="34" charset="0"/>
              <a:ea typeface="Verdana" panose="020B0604030504040204" pitchFamily="34" charset="0"/>
              <a:cs typeface="Arial"/>
            </a:endParaRPr>
          </a:p>
          <a:p>
            <a:pPr marL="12700">
              <a:lnSpc>
                <a:spcPts val="1864"/>
              </a:lnSpc>
            </a:pPr>
            <a:r>
              <a:rPr lang="fr-FR" b="1" u="sng" spc="20" dirty="0" smtClean="0">
                <a:latin typeface="Verdana" panose="020B0604030504040204" pitchFamily="34" charset="0"/>
                <a:ea typeface="Verdana" panose="020B0604030504040204" pitchFamily="34" charset="0"/>
                <a:cs typeface="Arial"/>
              </a:rPr>
              <a:t>Partenaire</a:t>
            </a:r>
            <a:r>
              <a:rPr b="1" u="sng" spc="20" dirty="0" smtClean="0">
                <a:latin typeface="Verdana" panose="020B0604030504040204" pitchFamily="34" charset="0"/>
                <a:ea typeface="Verdana" panose="020B0604030504040204" pitchFamily="34" charset="0"/>
                <a:cs typeface="Arial"/>
              </a:rPr>
              <a:t> </a:t>
            </a:r>
            <a:r>
              <a:rPr b="1" u="sng" spc="5" dirty="0">
                <a:latin typeface="Verdana" panose="020B0604030504040204" pitchFamily="34" charset="0"/>
                <a:ea typeface="Verdana" panose="020B0604030504040204" pitchFamily="34" charset="0"/>
                <a:cs typeface="Arial"/>
              </a:rPr>
              <a:t>en </a:t>
            </a:r>
            <a:r>
              <a:rPr b="1" u="sng" spc="25" dirty="0">
                <a:latin typeface="Verdana" panose="020B0604030504040204" pitchFamily="34" charset="0"/>
                <a:ea typeface="Verdana" panose="020B0604030504040204" pitchFamily="34" charset="0"/>
                <a:cs typeface="Arial"/>
              </a:rPr>
              <a:t>Tunisie </a:t>
            </a:r>
            <a:r>
              <a:rPr b="1" u="sng" spc="-10" dirty="0">
                <a:latin typeface="Verdana" panose="020B0604030504040204" pitchFamily="34" charset="0"/>
                <a:ea typeface="Verdana" panose="020B0604030504040204" pitchFamily="34" charset="0"/>
                <a:cs typeface="Arial"/>
              </a:rPr>
              <a:t>: </a:t>
            </a:r>
            <a:r>
              <a:rPr b="1" spc="-40" dirty="0">
                <a:latin typeface="Verdana" panose="020B0604030504040204" pitchFamily="34" charset="0"/>
                <a:ea typeface="Verdana" panose="020B0604030504040204" pitchFamily="34" charset="0"/>
                <a:cs typeface="Arial"/>
              </a:rPr>
              <a:t>Ecole </a:t>
            </a:r>
            <a:r>
              <a:rPr b="1" spc="-5" dirty="0">
                <a:latin typeface="Verdana" panose="020B0604030504040204" pitchFamily="34" charset="0"/>
                <a:ea typeface="Verdana" panose="020B0604030504040204" pitchFamily="34" charset="0"/>
                <a:cs typeface="Arial"/>
              </a:rPr>
              <a:t>Nationale </a:t>
            </a:r>
            <a:r>
              <a:rPr b="1" spc="-15" dirty="0">
                <a:latin typeface="Verdana" panose="020B0604030504040204" pitchFamily="34" charset="0"/>
                <a:ea typeface="Verdana" panose="020B0604030504040204" pitchFamily="34" charset="0"/>
                <a:cs typeface="Arial"/>
              </a:rPr>
              <a:t>d’Architecture </a:t>
            </a:r>
            <a:r>
              <a:rPr b="1" spc="-5" dirty="0">
                <a:latin typeface="Verdana" panose="020B0604030504040204" pitchFamily="34" charset="0"/>
                <a:ea typeface="Verdana" panose="020B0604030504040204" pitchFamily="34" charset="0"/>
                <a:cs typeface="Arial"/>
              </a:rPr>
              <a:t>et d’Urbanisme </a:t>
            </a:r>
            <a:r>
              <a:rPr b="1" spc="-35" dirty="0">
                <a:latin typeface="Verdana" panose="020B0604030504040204" pitchFamily="34" charset="0"/>
                <a:ea typeface="Verdana" panose="020B0604030504040204" pitchFamily="34" charset="0"/>
                <a:cs typeface="Arial"/>
              </a:rPr>
              <a:t>de </a:t>
            </a:r>
            <a:r>
              <a:rPr b="1" spc="-10" dirty="0">
                <a:latin typeface="Verdana" panose="020B0604030504040204" pitchFamily="34" charset="0"/>
                <a:ea typeface="Verdana" panose="020B0604030504040204" pitchFamily="34" charset="0"/>
                <a:cs typeface="Arial"/>
              </a:rPr>
              <a:t>Tunis </a:t>
            </a:r>
            <a:r>
              <a:rPr b="1" spc="-5" dirty="0">
                <a:latin typeface="Verdana" panose="020B0604030504040204" pitchFamily="34" charset="0"/>
                <a:ea typeface="Verdana" panose="020B0604030504040204" pitchFamily="34" charset="0"/>
                <a:cs typeface="Arial"/>
              </a:rPr>
              <a:t>et </a:t>
            </a:r>
            <a:r>
              <a:rPr b="1" spc="-25" dirty="0">
                <a:latin typeface="Verdana" panose="020B0604030504040204" pitchFamily="34" charset="0"/>
                <a:ea typeface="Verdana" panose="020B0604030504040204" pitchFamily="34" charset="0"/>
                <a:cs typeface="Arial"/>
              </a:rPr>
              <a:t>la </a:t>
            </a:r>
            <a:r>
              <a:rPr b="1" spc="-40" dirty="0">
                <a:latin typeface="Verdana" panose="020B0604030504040204" pitchFamily="34" charset="0"/>
                <a:ea typeface="Verdana" panose="020B0604030504040204" pitchFamily="34" charset="0"/>
                <a:cs typeface="Arial"/>
              </a:rPr>
              <a:t>Ville </a:t>
            </a:r>
            <a:r>
              <a:rPr b="1" spc="-35" dirty="0">
                <a:latin typeface="Verdana" panose="020B0604030504040204" pitchFamily="34" charset="0"/>
                <a:ea typeface="Verdana" panose="020B0604030504040204" pitchFamily="34" charset="0"/>
                <a:cs typeface="Arial"/>
              </a:rPr>
              <a:t>de</a:t>
            </a:r>
            <a:r>
              <a:rPr b="1" spc="-325" dirty="0">
                <a:latin typeface="Verdana" panose="020B0604030504040204" pitchFamily="34" charset="0"/>
                <a:ea typeface="Verdana" panose="020B0604030504040204" pitchFamily="34" charset="0"/>
                <a:cs typeface="Arial"/>
              </a:rPr>
              <a:t> </a:t>
            </a:r>
            <a:r>
              <a:rPr b="1" spc="-15" dirty="0" err="1" smtClean="0">
                <a:latin typeface="Verdana" panose="020B0604030504040204" pitchFamily="34" charset="0"/>
                <a:ea typeface="Verdana" panose="020B0604030504040204" pitchFamily="34" charset="0"/>
                <a:cs typeface="Arial"/>
              </a:rPr>
              <a:t>Sfax</a:t>
            </a:r>
            <a:endParaRPr b="1" dirty="0" smtClean="0">
              <a:latin typeface="Verdana" panose="020B0604030504040204" pitchFamily="34" charset="0"/>
              <a:ea typeface="Verdana" panose="020B0604030504040204" pitchFamily="34" charset="0"/>
              <a:cs typeface="Arial"/>
            </a:endParaRPr>
          </a:p>
          <a:p>
            <a:pPr marL="12700">
              <a:lnSpc>
                <a:spcPts val="1995"/>
              </a:lnSpc>
            </a:pPr>
            <a:r>
              <a:rPr b="1" u="sng" spc="35" dirty="0" smtClean="0">
                <a:latin typeface="Verdana" panose="020B0604030504040204" pitchFamily="34" charset="0"/>
                <a:ea typeface="Verdana" panose="020B0604030504040204" pitchFamily="34" charset="0"/>
                <a:cs typeface="Arial"/>
              </a:rPr>
              <a:t>Site </a:t>
            </a:r>
            <a:r>
              <a:rPr b="1" u="sng" spc="55" dirty="0">
                <a:latin typeface="Verdana" panose="020B0604030504040204" pitchFamily="34" charset="0"/>
                <a:ea typeface="Verdana" panose="020B0604030504040204" pitchFamily="34" charset="0"/>
                <a:cs typeface="Arial"/>
              </a:rPr>
              <a:t>internet </a:t>
            </a:r>
            <a:r>
              <a:rPr b="1" u="sng" spc="-10" dirty="0">
                <a:latin typeface="Verdana" panose="020B0604030504040204" pitchFamily="34" charset="0"/>
                <a:ea typeface="Verdana" panose="020B0604030504040204" pitchFamily="34" charset="0"/>
                <a:cs typeface="Arial"/>
              </a:rPr>
              <a:t>:</a:t>
            </a:r>
            <a:r>
              <a:rPr b="1" u="sng" spc="-135" dirty="0">
                <a:latin typeface="Verdana" panose="020B0604030504040204" pitchFamily="34" charset="0"/>
                <a:ea typeface="Verdana" panose="020B0604030504040204" pitchFamily="34" charset="0"/>
                <a:cs typeface="Arial"/>
              </a:rPr>
              <a:t> </a:t>
            </a:r>
            <a:r>
              <a:rPr b="1" spc="20" dirty="0" smtClean="0">
                <a:latin typeface="Verdana" panose="020B0604030504040204" pitchFamily="34" charset="0"/>
                <a:ea typeface="Verdana" panose="020B0604030504040204" pitchFamily="34" charset="0"/>
                <a:cs typeface="Arial"/>
                <a:hlinkClick r:id="rId6"/>
              </a:rPr>
              <a:t>www.uclouvain.be/fr/facultes/loci</a:t>
            </a:r>
            <a:endParaRPr lang="fr-FR" b="1" spc="20" dirty="0">
              <a:latin typeface="Verdana" panose="020B0604030504040204" pitchFamily="34" charset="0"/>
              <a:ea typeface="Verdana" panose="020B0604030504040204" pitchFamily="34" charset="0"/>
              <a:cs typeface="Arial"/>
            </a:endParaRPr>
          </a:p>
          <a:p>
            <a:pPr marL="12700">
              <a:lnSpc>
                <a:spcPts val="1995"/>
              </a:lnSpc>
            </a:pPr>
            <a:endParaRPr lang="fr-FR" b="1" spc="20" dirty="0" smtClean="0">
              <a:latin typeface="Verdana" panose="020B0604030504040204" pitchFamily="34" charset="0"/>
              <a:ea typeface="Verdana" panose="020B0604030504040204" pitchFamily="34" charset="0"/>
              <a:cs typeface="Arial"/>
            </a:endParaRPr>
          </a:p>
        </p:txBody>
      </p:sp>
      <p:sp>
        <p:nvSpPr>
          <p:cNvPr id="14" name="object 4"/>
          <p:cNvSpPr/>
          <p:nvPr/>
        </p:nvSpPr>
        <p:spPr>
          <a:xfrm>
            <a:off x="1003162" y="7405435"/>
            <a:ext cx="2846148" cy="2055442"/>
          </a:xfrm>
          <a:prstGeom prst="rect">
            <a:avLst/>
          </a:prstGeom>
          <a:blipFill>
            <a:blip r:embed="rId7" cstate="print"/>
            <a:stretch>
              <a:fillRect/>
            </a:stretch>
          </a:blipFill>
        </p:spPr>
        <p:txBody>
          <a:bodyPr wrap="square" lIns="0" tIns="0" rIns="0" bIns="0" rtlCol="0"/>
          <a:lstStyle/>
          <a:p>
            <a:endParaRPr/>
          </a:p>
        </p:txBody>
      </p:sp>
    </p:spTree>
    <p:extLst>
      <p:ext uri="{BB962C8B-B14F-4D97-AF65-F5344CB8AC3E}">
        <p14:creationId xmlns:p14="http://schemas.microsoft.com/office/powerpoint/2010/main" val="1543787655"/>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object 4"/>
          <p:cNvSpPr/>
          <p:nvPr/>
        </p:nvSpPr>
        <p:spPr>
          <a:xfrm>
            <a:off x="16824934" y="632633"/>
            <a:ext cx="2373811" cy="1331650"/>
          </a:xfrm>
          <a:prstGeom prst="rect">
            <a:avLst/>
          </a:prstGeom>
          <a:blipFill>
            <a:blip r:embed="rId2" cstate="print"/>
            <a:stretch>
              <a:fillRect/>
            </a:stretch>
          </a:blipFill>
        </p:spPr>
        <p:txBody>
          <a:bodyPr wrap="square" lIns="0" tIns="0" rIns="0" bIns="0" rtlCol="0"/>
          <a:lstStyle/>
          <a:p>
            <a:endParaRPr/>
          </a:p>
        </p:txBody>
      </p:sp>
      <p:sp>
        <p:nvSpPr>
          <p:cNvPr id="9" name="Espace réservé du numéro de diapositive 8"/>
          <p:cNvSpPr>
            <a:spLocks noGrp="1"/>
          </p:cNvSpPr>
          <p:nvPr>
            <p:ph type="sldNum" sz="quarter" idx="7"/>
          </p:nvPr>
        </p:nvSpPr>
        <p:spPr/>
        <p:txBody>
          <a:bodyPr/>
          <a:lstStyle/>
          <a:p>
            <a:fld id="{B6F15528-21DE-4FAA-801E-634DDDAF4B2B}" type="slidenum">
              <a:rPr lang="fr-FR" smtClean="0"/>
              <a:pPr/>
              <a:t>37</a:t>
            </a:fld>
            <a:endParaRPr lang="fr-FR"/>
          </a:p>
        </p:txBody>
      </p:sp>
      <p:pic>
        <p:nvPicPr>
          <p:cNvPr id="10" name="Picture 4" descr="C:\Délégation Wallonies Bruxelles\Communication\TEM\LOGO TEM 2020-202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72707" y="776290"/>
            <a:ext cx="3376603" cy="2202642"/>
          </a:xfrm>
          <a:prstGeom prst="rect">
            <a:avLst/>
          </a:prstGeom>
          <a:noFill/>
          <a:extLst>
            <a:ext uri="{909E8E84-426E-40DD-AFC4-6F175D3DCCD1}">
              <a14:hiddenFill xmlns:a14="http://schemas.microsoft.com/office/drawing/2010/main">
                <a:solidFill>
                  <a:srgbClr val="FFFFFF"/>
                </a:solidFill>
              </a14:hiddenFill>
            </a:ext>
          </a:extLst>
        </p:spPr>
      </p:pic>
      <p:sp>
        <p:nvSpPr>
          <p:cNvPr id="2" name="AutoShape 2" descr="https://mail.wbi.be/owa/service.svc/s/GetFileAttachment?id=AAMkADYzODEwNjdmLWM1ZGMtNGNlZS1hMjdkLWNkMzU1ZmU5NTQ4YQBGAAAAAACUHGrZfp0ZRrLzqYdOrpbOBwCVjTx%2FbArgTLiMiOLoiFVPAAAAAAENAACX1lWBDv0mQJXd0QZWf0mQAACAcC6PAAABEgAQAAl2XHUntXRIt8pjJAuVQDA%3D&amp;X-OWA-CANARY=RqQotr8rfU2gEEXaLcrhugCRSwlVwdgIJWDSry6CxXWkPwcAmdCyjH3y-HMhpNaqo-rSwTsnYoQ.&amp;isImagePreview=True"/>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8" name="object 5"/>
          <p:cNvSpPr txBox="1"/>
          <p:nvPr/>
        </p:nvSpPr>
        <p:spPr>
          <a:xfrm>
            <a:off x="559301" y="3146553"/>
            <a:ext cx="15392400" cy="6565772"/>
          </a:xfrm>
          <a:prstGeom prst="rect">
            <a:avLst/>
          </a:prstGeom>
        </p:spPr>
        <p:style>
          <a:lnRef idx="2">
            <a:schemeClr val="dk1"/>
          </a:lnRef>
          <a:fillRef idx="1">
            <a:schemeClr val="lt1"/>
          </a:fillRef>
          <a:effectRef idx="0">
            <a:schemeClr val="dk1"/>
          </a:effectRef>
          <a:fontRef idx="minor">
            <a:schemeClr val="dk1"/>
          </a:fontRef>
        </p:style>
        <p:txBody>
          <a:bodyPr vert="horz" wrap="square" lIns="0" tIns="12065" rIns="0" bIns="0" rtlCol="0">
            <a:spAutoFit/>
          </a:bodyPr>
          <a:lstStyle/>
          <a:p>
            <a:pPr marL="13970" marR="5715" algn="ctr">
              <a:lnSpc>
                <a:spcPct val="115399"/>
              </a:lnSpc>
              <a:spcBef>
                <a:spcPts val="95"/>
              </a:spcBef>
            </a:pPr>
            <a:endParaRPr lang="fr-BE" sz="2800" b="1" spc="-100" dirty="0">
              <a:latin typeface="Verdana" panose="020B0604030504040204" pitchFamily="34" charset="0"/>
              <a:ea typeface="Verdana" panose="020B0604030504040204" pitchFamily="34" charset="0"/>
              <a:cs typeface="Arial"/>
            </a:endParaRPr>
          </a:p>
          <a:p>
            <a:pPr marL="13970" marR="5715" algn="ctr">
              <a:lnSpc>
                <a:spcPct val="115399"/>
              </a:lnSpc>
              <a:spcBef>
                <a:spcPts val="95"/>
              </a:spcBef>
            </a:pPr>
            <a:r>
              <a:rPr lang="fr-FR" sz="2000" b="1" spc="-100" dirty="0" smtClean="0">
                <a:latin typeface="Verdana" panose="020B0604030504040204" pitchFamily="34" charset="0"/>
                <a:ea typeface="Verdana" panose="020B0604030504040204" pitchFamily="34" charset="0"/>
                <a:cs typeface="Arial"/>
              </a:rPr>
              <a:t>LA  </a:t>
            </a:r>
            <a:r>
              <a:rPr lang="fr-FR" sz="2000" b="1" spc="-100" dirty="0" smtClean="0">
                <a:latin typeface="Verdana" panose="020B0604030504040204" pitchFamily="34" charset="0"/>
                <a:ea typeface="Verdana" panose="020B0604030504040204" pitchFamily="34" charset="0"/>
                <a:cs typeface="Arial"/>
              </a:rPr>
              <a:t>DEMOCRATISATON </a:t>
            </a:r>
            <a:r>
              <a:rPr lang="fr-FR" sz="2000" b="1" spc="-100" dirty="0" smtClean="0">
                <a:latin typeface="Verdana" panose="020B0604030504040204" pitchFamily="34" charset="0"/>
                <a:ea typeface="Verdana" panose="020B0604030504040204" pitchFamily="34" charset="0"/>
                <a:cs typeface="Arial"/>
              </a:rPr>
              <a:t>DU PATRIMOINE A L’ERE NUMERIQUE: INITIATIVES CROISÉES TUNISIENNES ET BELGES </a:t>
            </a:r>
          </a:p>
          <a:p>
            <a:pPr marL="13970" marR="5715" algn="ctr">
              <a:lnSpc>
                <a:spcPct val="115399"/>
              </a:lnSpc>
              <a:spcBef>
                <a:spcPts val="95"/>
              </a:spcBef>
            </a:pPr>
            <a:endParaRPr lang="fr-FR" sz="2000" b="1" spc="-100" dirty="0">
              <a:latin typeface="Verdana" panose="020B0604030504040204" pitchFamily="34" charset="0"/>
              <a:ea typeface="Verdana" panose="020B0604030504040204" pitchFamily="34" charset="0"/>
              <a:cs typeface="Arial"/>
            </a:endParaRPr>
          </a:p>
          <a:p>
            <a:pPr marL="42545" marR="5080" algn="just">
              <a:lnSpc>
                <a:spcPts val="2600"/>
              </a:lnSpc>
            </a:pPr>
            <a:r>
              <a:rPr lang="fr-FR" sz="2400" spc="15" dirty="0" smtClean="0">
                <a:latin typeface="Verdana" panose="020B0604030504040204" pitchFamily="34" charset="0"/>
                <a:ea typeface="Verdana" panose="020B0604030504040204" pitchFamily="34" charset="0"/>
                <a:cs typeface="Arial"/>
              </a:rPr>
              <a:t>Ce projet vise à promouvoir les </a:t>
            </a:r>
            <a:r>
              <a:rPr lang="fr-FR" sz="2400" spc="15" dirty="0" smtClean="0">
                <a:latin typeface="Verdana" panose="020B0604030504040204" pitchFamily="34" charset="0"/>
                <a:ea typeface="Verdana" panose="020B0604030504040204" pitchFamily="34" charset="0"/>
                <a:cs typeface="Arial"/>
              </a:rPr>
              <a:t>initiatives </a:t>
            </a:r>
            <a:r>
              <a:rPr lang="fr-FR" sz="2400" spc="15" dirty="0" smtClean="0">
                <a:latin typeface="Verdana" panose="020B0604030504040204" pitchFamily="34" charset="0"/>
                <a:ea typeface="Verdana" panose="020B0604030504040204" pitchFamily="34" charset="0"/>
                <a:cs typeface="Arial"/>
              </a:rPr>
              <a:t>culturelles tunisiennes et belges de valorisation du patrimoine à travers la technologie. Les outils numériques participent activement au processus de démocratisation. Motivé par cette population hautement connectée, ce projet propose une réflexion pour sensibiliser la société civile à la perception du </a:t>
            </a:r>
            <a:r>
              <a:rPr lang="fr-FR" sz="2400" spc="15" dirty="0" smtClean="0">
                <a:latin typeface="Verdana" panose="020B0604030504040204" pitchFamily="34" charset="0"/>
                <a:ea typeface="Verdana" panose="020B0604030504040204" pitchFamily="34" charset="0"/>
                <a:cs typeface="Arial"/>
              </a:rPr>
              <a:t>patrimoine </a:t>
            </a:r>
            <a:r>
              <a:rPr lang="fr-FR" sz="2400" spc="15" dirty="0" smtClean="0">
                <a:latin typeface="Verdana" panose="020B0604030504040204" pitchFamily="34" charset="0"/>
                <a:ea typeface="Verdana" panose="020B0604030504040204" pitchFamily="34" charset="0"/>
                <a:cs typeface="Arial"/>
              </a:rPr>
              <a:t>matériel et </a:t>
            </a:r>
            <a:r>
              <a:rPr lang="fr-FR" sz="2400" spc="15" dirty="0" smtClean="0">
                <a:latin typeface="Verdana" panose="020B0604030504040204" pitchFamily="34" charset="0"/>
                <a:ea typeface="Verdana" panose="020B0604030504040204" pitchFamily="34" charset="0"/>
                <a:cs typeface="Arial"/>
              </a:rPr>
              <a:t>immatériel </a:t>
            </a:r>
            <a:r>
              <a:rPr lang="fr-FR" sz="2400" spc="15" dirty="0" smtClean="0">
                <a:latin typeface="Verdana" panose="020B0604030504040204" pitchFamily="34" charset="0"/>
                <a:ea typeface="Verdana" panose="020B0604030504040204" pitchFamily="34" charset="0"/>
                <a:cs typeface="Arial"/>
              </a:rPr>
              <a:t>de réconcilier la population avec son identité et valoriser sa mémoire collective.</a:t>
            </a:r>
          </a:p>
          <a:p>
            <a:pPr marL="42545" marR="5080" algn="just">
              <a:lnSpc>
                <a:spcPts val="2600"/>
              </a:lnSpc>
            </a:pPr>
            <a:r>
              <a:rPr lang="fr-FR" sz="2400" spc="15" dirty="0" smtClean="0">
                <a:latin typeface="Verdana" panose="020B0604030504040204" pitchFamily="34" charset="0"/>
                <a:ea typeface="Verdana" panose="020B0604030504040204" pitchFamily="34" charset="0"/>
                <a:cs typeface="Arial"/>
              </a:rPr>
              <a:t>Deux collaboratoires, rencontres </a:t>
            </a:r>
            <a:r>
              <a:rPr lang="fr-FR" sz="2400" spc="15" dirty="0" smtClean="0">
                <a:latin typeface="Verdana" panose="020B0604030504040204" pitchFamily="34" charset="0"/>
                <a:ea typeface="Verdana" panose="020B0604030504040204" pitchFamily="34" charset="0"/>
                <a:cs typeface="Arial"/>
              </a:rPr>
              <a:t>réunissant </a:t>
            </a:r>
            <a:r>
              <a:rPr lang="fr-FR" sz="2400" spc="15" dirty="0" smtClean="0">
                <a:latin typeface="Verdana" panose="020B0604030504040204" pitchFamily="34" charset="0"/>
                <a:ea typeface="Verdana" panose="020B0604030504040204" pitchFamily="34" charset="0"/>
                <a:cs typeface="Arial"/>
              </a:rPr>
              <a:t>chercheurs, experts et citoyens, sont organisés dans la programmation de « Tunisie en Mouvements » afin d’échanger sur les expériences de démocratisation du patrimoine à l’ère numérique.</a:t>
            </a:r>
            <a:endParaRPr sz="2000" dirty="0" smtClean="0">
              <a:latin typeface="Verdana" panose="020B0604030504040204" pitchFamily="34" charset="0"/>
              <a:ea typeface="Verdana" panose="020B0604030504040204" pitchFamily="34" charset="0"/>
              <a:cs typeface="Arial"/>
            </a:endParaRPr>
          </a:p>
          <a:p>
            <a:pPr>
              <a:lnSpc>
                <a:spcPct val="100000"/>
              </a:lnSpc>
              <a:spcBef>
                <a:spcPts val="10"/>
              </a:spcBef>
            </a:pPr>
            <a:endParaRPr lang="fr-FR" b="1" dirty="0" smtClean="0">
              <a:latin typeface="Verdana" panose="020B0604030504040204" pitchFamily="34" charset="0"/>
              <a:ea typeface="Verdana" panose="020B0604030504040204" pitchFamily="34" charset="0"/>
              <a:cs typeface="Times New Roman"/>
            </a:endParaRPr>
          </a:p>
          <a:p>
            <a:pPr>
              <a:lnSpc>
                <a:spcPct val="100000"/>
              </a:lnSpc>
              <a:spcBef>
                <a:spcPts val="10"/>
              </a:spcBef>
            </a:pPr>
            <a:endParaRPr b="1" dirty="0" smtClean="0">
              <a:latin typeface="Verdana" panose="020B0604030504040204" pitchFamily="34" charset="0"/>
              <a:ea typeface="Verdana" panose="020B0604030504040204" pitchFamily="34" charset="0"/>
              <a:cs typeface="Times New Roman"/>
            </a:endParaRPr>
          </a:p>
          <a:p>
            <a:pPr marL="12700">
              <a:lnSpc>
                <a:spcPts val="1995"/>
              </a:lnSpc>
            </a:pPr>
            <a:r>
              <a:rPr b="1" u="sng" spc="20" dirty="0" smtClean="0">
                <a:latin typeface="Verdana" panose="020B0604030504040204" pitchFamily="34" charset="0"/>
                <a:ea typeface="Verdana" panose="020B0604030504040204" pitchFamily="34" charset="0"/>
                <a:cs typeface="Arial"/>
              </a:rPr>
              <a:t>Lieu </a:t>
            </a:r>
            <a:r>
              <a:rPr b="1" u="sng" spc="-10" dirty="0">
                <a:latin typeface="Verdana" panose="020B0604030504040204" pitchFamily="34" charset="0"/>
                <a:ea typeface="Verdana" panose="020B0604030504040204" pitchFamily="34" charset="0"/>
                <a:cs typeface="Arial"/>
              </a:rPr>
              <a:t>:</a:t>
            </a:r>
            <a:r>
              <a:rPr b="1" u="sng" spc="-55" dirty="0">
                <a:latin typeface="Verdana" panose="020B0604030504040204" pitchFamily="34" charset="0"/>
                <a:ea typeface="Verdana" panose="020B0604030504040204" pitchFamily="34" charset="0"/>
                <a:cs typeface="Arial"/>
              </a:rPr>
              <a:t> </a:t>
            </a:r>
            <a:r>
              <a:rPr lang="fr-FR" b="1" spc="-15" dirty="0" smtClean="0">
                <a:latin typeface="Verdana" panose="020B0604030504040204" pitchFamily="34" charset="0"/>
                <a:ea typeface="Verdana" panose="020B0604030504040204" pitchFamily="34" charset="0"/>
                <a:cs typeface="Arial"/>
              </a:rPr>
              <a:t>Belgique, Tunisie</a:t>
            </a:r>
            <a:endParaRPr b="1" dirty="0">
              <a:latin typeface="Verdana" panose="020B0604030504040204" pitchFamily="34" charset="0"/>
              <a:ea typeface="Verdana" panose="020B0604030504040204" pitchFamily="34" charset="0"/>
              <a:cs typeface="Arial"/>
            </a:endParaRPr>
          </a:p>
          <a:p>
            <a:pPr marL="12700">
              <a:lnSpc>
                <a:spcPts val="1955"/>
              </a:lnSpc>
            </a:pPr>
            <a:r>
              <a:rPr b="1" u="sng" spc="5" dirty="0">
                <a:latin typeface="Verdana" panose="020B0604030504040204" pitchFamily="34" charset="0"/>
                <a:ea typeface="Verdana" panose="020B0604030504040204" pitchFamily="34" charset="0"/>
                <a:cs typeface="Arial"/>
              </a:rPr>
              <a:t>Date </a:t>
            </a:r>
            <a:r>
              <a:rPr b="1" u="sng" spc="-10" dirty="0">
                <a:latin typeface="Verdana" panose="020B0604030504040204" pitchFamily="34" charset="0"/>
                <a:ea typeface="Verdana" panose="020B0604030504040204" pitchFamily="34" charset="0"/>
                <a:cs typeface="Arial"/>
              </a:rPr>
              <a:t>: </a:t>
            </a:r>
            <a:r>
              <a:rPr lang="fr-FR" b="1" spc="35" dirty="0">
                <a:latin typeface="Verdana" panose="020B0604030504040204" pitchFamily="34" charset="0"/>
                <a:ea typeface="Verdana" panose="020B0604030504040204" pitchFamily="34" charset="0"/>
                <a:cs typeface="Arial"/>
              </a:rPr>
              <a:t> </a:t>
            </a:r>
            <a:r>
              <a:rPr lang="fr-FR" b="1" spc="35" dirty="0" smtClean="0">
                <a:latin typeface="Verdana" panose="020B0604030504040204" pitchFamily="34" charset="0"/>
                <a:ea typeface="Verdana" panose="020B0604030504040204" pitchFamily="34" charset="0"/>
                <a:cs typeface="Arial"/>
              </a:rPr>
              <a:t>Juillet 2021 à Tunis, Novembre 2021 à Liège </a:t>
            </a:r>
            <a:endParaRPr b="1" dirty="0">
              <a:latin typeface="Verdana" panose="020B0604030504040204" pitchFamily="34" charset="0"/>
              <a:ea typeface="Verdana" panose="020B0604030504040204" pitchFamily="34" charset="0"/>
              <a:cs typeface="Arial"/>
            </a:endParaRPr>
          </a:p>
          <a:p>
            <a:pPr marL="12700" marR="2576830">
              <a:lnSpc>
                <a:spcPts val="1950"/>
              </a:lnSpc>
              <a:spcBef>
                <a:spcPts val="95"/>
              </a:spcBef>
            </a:pPr>
            <a:r>
              <a:rPr lang="fr-FR" b="1" u="sng" spc="20" dirty="0" smtClean="0">
                <a:latin typeface="Verdana" panose="020B0604030504040204" pitchFamily="34" charset="0"/>
                <a:ea typeface="Verdana" panose="020B0604030504040204" pitchFamily="34" charset="0"/>
                <a:cs typeface="Arial"/>
              </a:rPr>
              <a:t>Partenaire </a:t>
            </a:r>
            <a:r>
              <a:rPr b="1" u="sng" spc="5" dirty="0" err="1" smtClean="0">
                <a:latin typeface="Verdana" panose="020B0604030504040204" pitchFamily="34" charset="0"/>
                <a:ea typeface="Verdana" panose="020B0604030504040204" pitchFamily="34" charset="0"/>
                <a:cs typeface="Arial"/>
              </a:rPr>
              <a:t>en</a:t>
            </a:r>
            <a:r>
              <a:rPr b="1" u="sng" spc="5" dirty="0" smtClean="0">
                <a:latin typeface="Verdana" panose="020B0604030504040204" pitchFamily="34" charset="0"/>
                <a:ea typeface="Verdana" panose="020B0604030504040204" pitchFamily="34" charset="0"/>
                <a:cs typeface="Arial"/>
              </a:rPr>
              <a:t> </a:t>
            </a:r>
            <a:r>
              <a:rPr b="1" u="sng" spc="30" dirty="0" err="1" smtClean="0">
                <a:latin typeface="Verdana" panose="020B0604030504040204" pitchFamily="34" charset="0"/>
                <a:ea typeface="Verdana" panose="020B0604030504040204" pitchFamily="34" charset="0"/>
                <a:cs typeface="Arial"/>
              </a:rPr>
              <a:t>Belgiqu</a:t>
            </a:r>
            <a:r>
              <a:rPr lang="fr-FR" b="1" u="sng" spc="30" dirty="0" smtClean="0">
                <a:latin typeface="Verdana" panose="020B0604030504040204" pitchFamily="34" charset="0"/>
                <a:ea typeface="Verdana" panose="020B0604030504040204" pitchFamily="34" charset="0"/>
                <a:cs typeface="Arial"/>
              </a:rPr>
              <a:t>e: LUCID- Université de Liège</a:t>
            </a:r>
          </a:p>
          <a:p>
            <a:pPr marL="12700" marR="2576830">
              <a:lnSpc>
                <a:spcPts val="1950"/>
              </a:lnSpc>
              <a:spcBef>
                <a:spcPts val="95"/>
              </a:spcBef>
            </a:pPr>
            <a:r>
              <a:rPr lang="fr-FR" b="1" u="sng" spc="20" dirty="0" smtClean="0">
                <a:latin typeface="Verdana" panose="020B0604030504040204" pitchFamily="34" charset="0"/>
                <a:ea typeface="Verdana" panose="020B0604030504040204" pitchFamily="34" charset="0"/>
                <a:cs typeface="Arial"/>
              </a:rPr>
              <a:t>Partenaire </a:t>
            </a:r>
            <a:r>
              <a:rPr b="1" u="sng" spc="5" dirty="0" err="1" smtClean="0">
                <a:latin typeface="Verdana" panose="020B0604030504040204" pitchFamily="34" charset="0"/>
                <a:ea typeface="Verdana" panose="020B0604030504040204" pitchFamily="34" charset="0"/>
                <a:cs typeface="Arial"/>
              </a:rPr>
              <a:t>en</a:t>
            </a:r>
            <a:r>
              <a:rPr b="1" u="sng" spc="5" dirty="0" smtClean="0">
                <a:latin typeface="Verdana" panose="020B0604030504040204" pitchFamily="34" charset="0"/>
                <a:ea typeface="Verdana" panose="020B0604030504040204" pitchFamily="34" charset="0"/>
                <a:cs typeface="Arial"/>
              </a:rPr>
              <a:t> </a:t>
            </a:r>
            <a:r>
              <a:rPr b="1" u="sng" spc="25" dirty="0">
                <a:latin typeface="Verdana" panose="020B0604030504040204" pitchFamily="34" charset="0"/>
                <a:ea typeface="Verdana" panose="020B0604030504040204" pitchFamily="34" charset="0"/>
                <a:cs typeface="Arial"/>
              </a:rPr>
              <a:t>Tunisie </a:t>
            </a:r>
            <a:r>
              <a:rPr b="1" u="sng" spc="-10" dirty="0">
                <a:latin typeface="Verdana" panose="020B0604030504040204" pitchFamily="34" charset="0"/>
                <a:ea typeface="Verdana" panose="020B0604030504040204" pitchFamily="34" charset="0"/>
                <a:cs typeface="Arial"/>
              </a:rPr>
              <a:t>: </a:t>
            </a:r>
            <a:r>
              <a:rPr lang="fr-FR" b="1" u="sng" spc="-10" dirty="0" smtClean="0">
                <a:latin typeface="Verdana" panose="020B0604030504040204" pitchFamily="34" charset="0"/>
                <a:ea typeface="Verdana" panose="020B0604030504040204" pitchFamily="34" charset="0"/>
                <a:cs typeface="Arial"/>
              </a:rPr>
              <a:t>Association Edifices &amp; Mémoires </a:t>
            </a:r>
          </a:p>
          <a:p>
            <a:pPr marL="12700" marR="2576830">
              <a:lnSpc>
                <a:spcPts val="1950"/>
              </a:lnSpc>
              <a:spcBef>
                <a:spcPts val="95"/>
              </a:spcBef>
            </a:pPr>
            <a:endParaRPr lang="fr-FR" b="1" u="sng" spc="-10" dirty="0" smtClean="0">
              <a:latin typeface="Verdana" panose="020B0604030504040204" pitchFamily="34" charset="0"/>
              <a:ea typeface="Verdana" panose="020B0604030504040204" pitchFamily="34" charset="0"/>
              <a:cs typeface="Arial"/>
            </a:endParaRPr>
          </a:p>
          <a:p>
            <a:pPr marL="12700" marR="2576830">
              <a:lnSpc>
                <a:spcPts val="1950"/>
              </a:lnSpc>
              <a:spcBef>
                <a:spcPts val="95"/>
              </a:spcBef>
            </a:pPr>
            <a:r>
              <a:rPr b="1" u="sng" spc="35" dirty="0" smtClean="0">
                <a:latin typeface="Verdana" panose="020B0604030504040204" pitchFamily="34" charset="0"/>
                <a:ea typeface="Verdana" panose="020B0604030504040204" pitchFamily="34" charset="0"/>
                <a:cs typeface="Arial"/>
              </a:rPr>
              <a:t>Site </a:t>
            </a:r>
            <a:r>
              <a:rPr b="1" u="sng" spc="55" dirty="0">
                <a:latin typeface="Verdana" panose="020B0604030504040204" pitchFamily="34" charset="0"/>
                <a:ea typeface="Verdana" panose="020B0604030504040204" pitchFamily="34" charset="0"/>
                <a:cs typeface="Arial"/>
              </a:rPr>
              <a:t>internet </a:t>
            </a:r>
            <a:r>
              <a:rPr b="1" u="sng" spc="-10" dirty="0">
                <a:latin typeface="Verdana" panose="020B0604030504040204" pitchFamily="34" charset="0"/>
                <a:ea typeface="Verdana" panose="020B0604030504040204" pitchFamily="34" charset="0"/>
                <a:cs typeface="Arial"/>
              </a:rPr>
              <a:t>:</a:t>
            </a:r>
            <a:r>
              <a:rPr b="1" u="sng" spc="-135" dirty="0">
                <a:latin typeface="Verdana" panose="020B0604030504040204" pitchFamily="34" charset="0"/>
                <a:ea typeface="Verdana" panose="020B0604030504040204" pitchFamily="34" charset="0"/>
                <a:cs typeface="Arial"/>
              </a:rPr>
              <a:t> </a:t>
            </a:r>
            <a:r>
              <a:rPr b="1" spc="20" dirty="0" smtClean="0">
                <a:latin typeface="Verdana" panose="020B0604030504040204" pitchFamily="34" charset="0"/>
                <a:ea typeface="Verdana" panose="020B0604030504040204" pitchFamily="34" charset="0"/>
                <a:cs typeface="Arial"/>
                <a:hlinkClick r:id="rId4"/>
              </a:rPr>
              <a:t>www.uclouvain.be/fr/facultes/loci</a:t>
            </a:r>
            <a:endParaRPr lang="fr-FR" b="1" spc="20" dirty="0" smtClean="0">
              <a:latin typeface="Verdana" panose="020B0604030504040204" pitchFamily="34" charset="0"/>
              <a:ea typeface="Verdana" panose="020B0604030504040204" pitchFamily="34" charset="0"/>
              <a:cs typeface="Arial"/>
            </a:endParaRPr>
          </a:p>
          <a:p>
            <a:pPr marL="12700">
              <a:lnSpc>
                <a:spcPts val="1995"/>
              </a:lnSpc>
            </a:pPr>
            <a:endParaRPr lang="fr-FR" b="1" spc="20" dirty="0" smtClean="0">
              <a:latin typeface="Verdana" panose="020B0604030504040204" pitchFamily="34" charset="0"/>
              <a:ea typeface="Verdana" panose="020B0604030504040204" pitchFamily="34" charset="0"/>
              <a:cs typeface="Arial"/>
            </a:endParaRPr>
          </a:p>
          <a:p>
            <a:pPr marL="12700">
              <a:lnSpc>
                <a:spcPts val="1995"/>
              </a:lnSpc>
            </a:pPr>
            <a:endParaRPr sz="1600" b="1" dirty="0">
              <a:latin typeface="Verdana" panose="020B0604030504040204" pitchFamily="34" charset="0"/>
              <a:ea typeface="Verdana" panose="020B0604030504040204" pitchFamily="34" charset="0"/>
              <a:cs typeface="Arial"/>
            </a:endParaRPr>
          </a:p>
        </p:txBody>
      </p:sp>
      <p:pic>
        <p:nvPicPr>
          <p:cNvPr id="5" name="Image 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6605250" y="4088339"/>
            <a:ext cx="3714750" cy="4305300"/>
          </a:xfrm>
          <a:prstGeom prst="rect">
            <a:avLst/>
          </a:prstGeom>
        </p:spPr>
      </p:pic>
      <p:sp>
        <p:nvSpPr>
          <p:cNvPr id="11" name="object 2"/>
          <p:cNvSpPr/>
          <p:nvPr/>
        </p:nvSpPr>
        <p:spPr>
          <a:xfrm>
            <a:off x="9981783" y="1836160"/>
            <a:ext cx="4493170" cy="907303"/>
          </a:xfrm>
          <a:prstGeom prst="rect">
            <a:avLst/>
          </a:prstGeom>
          <a:blipFill>
            <a:blip r:embed="rId6" cstate="print"/>
            <a:stretch>
              <a:fillRect/>
            </a:stretch>
          </a:blipFill>
        </p:spPr>
        <p:txBody>
          <a:bodyPr wrap="square" lIns="0" tIns="0" rIns="0" bIns="0" rtlCol="0"/>
          <a:lstStyle/>
          <a:p>
            <a:endParaRPr/>
          </a:p>
        </p:txBody>
      </p:sp>
      <p:sp>
        <p:nvSpPr>
          <p:cNvPr id="12" name="object 3"/>
          <p:cNvSpPr/>
          <p:nvPr/>
        </p:nvSpPr>
        <p:spPr>
          <a:xfrm>
            <a:off x="4032250" y="1701356"/>
            <a:ext cx="2652095" cy="930996"/>
          </a:xfrm>
          <a:prstGeom prst="rect">
            <a:avLst/>
          </a:prstGeom>
          <a:blipFill>
            <a:blip r:embed="rId7" cstate="print"/>
            <a:stretch>
              <a:fillRect/>
            </a:stretch>
          </a:blipFill>
        </p:spPr>
        <p:txBody>
          <a:bodyPr wrap="square" lIns="0" tIns="0" rIns="0" bIns="0" rtlCol="0"/>
          <a:lstStyle/>
          <a:p>
            <a:endParaRPr/>
          </a:p>
        </p:txBody>
      </p:sp>
      <p:pic>
        <p:nvPicPr>
          <p:cNvPr id="1026" name="Picture 2" descr="Identité graphique de l'École polytechnique de Bruxelles - Ecole  polytechnique de Bruxelles"/>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9137650" y="8332296"/>
            <a:ext cx="3845192" cy="785701"/>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Fichier:Université Carthage logo.png — Wikipédia"/>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14243050" y="7940675"/>
            <a:ext cx="1155827" cy="139407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19893446"/>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1361215" y="3957994"/>
            <a:ext cx="17653912" cy="6104526"/>
          </a:xfrm>
          <a:prstGeom prst="rect">
            <a:avLst/>
          </a:prstGeom>
        </p:spPr>
        <p:style>
          <a:lnRef idx="2">
            <a:schemeClr val="dk1"/>
          </a:lnRef>
          <a:fillRef idx="1">
            <a:schemeClr val="lt1"/>
          </a:fillRef>
          <a:effectRef idx="0">
            <a:schemeClr val="dk1"/>
          </a:effectRef>
          <a:fontRef idx="minor">
            <a:schemeClr val="dk1"/>
          </a:fontRef>
        </p:style>
        <p:txBody>
          <a:bodyPr wrap="square" lIns="0" tIns="0" rIns="0" bIns="0" rtlCol="0"/>
          <a:lstStyle/>
          <a:p>
            <a:endParaRPr>
              <a:solidFill>
                <a:schemeClr val="bg1"/>
              </a:solidFill>
            </a:endParaRPr>
          </a:p>
        </p:txBody>
      </p:sp>
      <p:sp>
        <p:nvSpPr>
          <p:cNvPr id="3" name="object 3"/>
          <p:cNvSpPr/>
          <p:nvPr/>
        </p:nvSpPr>
        <p:spPr>
          <a:xfrm>
            <a:off x="8002792" y="1340273"/>
            <a:ext cx="4381500" cy="3057525"/>
          </a:xfrm>
          <a:custGeom>
            <a:avLst/>
            <a:gdLst/>
            <a:ahLst/>
            <a:cxnLst/>
            <a:rect l="l" t="t" r="r" b="b"/>
            <a:pathLst>
              <a:path w="4381500" h="3057525">
                <a:moveTo>
                  <a:pt x="4381217" y="3057498"/>
                </a:moveTo>
                <a:lnTo>
                  <a:pt x="0" y="3057498"/>
                </a:lnTo>
                <a:lnTo>
                  <a:pt x="0" y="0"/>
                </a:lnTo>
                <a:lnTo>
                  <a:pt x="4381217" y="0"/>
                </a:lnTo>
                <a:lnTo>
                  <a:pt x="4381217" y="3057498"/>
                </a:lnTo>
                <a:close/>
              </a:path>
            </a:pathLst>
          </a:custGeom>
          <a:solidFill>
            <a:srgbClr val="FFFFFF"/>
          </a:solidFill>
        </p:spPr>
        <p:txBody>
          <a:bodyPr wrap="square" lIns="0" tIns="0" rIns="0" bIns="0" rtlCol="0"/>
          <a:lstStyle/>
          <a:p>
            <a:endParaRPr/>
          </a:p>
        </p:txBody>
      </p:sp>
      <p:sp>
        <p:nvSpPr>
          <p:cNvPr id="5" name="object 5"/>
          <p:cNvSpPr/>
          <p:nvPr/>
        </p:nvSpPr>
        <p:spPr>
          <a:xfrm>
            <a:off x="16824934" y="632633"/>
            <a:ext cx="2373811" cy="1331650"/>
          </a:xfrm>
          <a:prstGeom prst="rect">
            <a:avLst/>
          </a:prstGeom>
          <a:blipFill>
            <a:blip r:embed="rId2" cstate="print"/>
            <a:stretch>
              <a:fillRect/>
            </a:stretch>
          </a:blipFill>
        </p:spPr>
        <p:txBody>
          <a:bodyPr wrap="square" lIns="0" tIns="0" rIns="0" bIns="0" rtlCol="0"/>
          <a:lstStyle/>
          <a:p>
            <a:endParaRPr/>
          </a:p>
        </p:txBody>
      </p:sp>
      <p:sp>
        <p:nvSpPr>
          <p:cNvPr id="6" name="object 6"/>
          <p:cNvSpPr txBox="1"/>
          <p:nvPr/>
        </p:nvSpPr>
        <p:spPr>
          <a:xfrm>
            <a:off x="1750432" y="4638143"/>
            <a:ext cx="16897985" cy="5010986"/>
          </a:xfrm>
          <a:prstGeom prst="rect">
            <a:avLst/>
          </a:prstGeom>
        </p:spPr>
        <p:txBody>
          <a:bodyPr vert="horz" wrap="square" lIns="0" tIns="14604" rIns="0" bIns="0" rtlCol="0">
            <a:spAutoFit/>
          </a:bodyPr>
          <a:lstStyle/>
          <a:p>
            <a:pPr marL="60960" algn="ctr">
              <a:lnSpc>
                <a:spcPct val="100000"/>
              </a:lnSpc>
              <a:spcBef>
                <a:spcPts val="114"/>
              </a:spcBef>
            </a:pPr>
            <a:r>
              <a:rPr sz="2800" b="1" spc="-140" dirty="0">
                <a:latin typeface="Verdana" panose="020B0604030504040204" pitchFamily="34" charset="0"/>
                <a:ea typeface="Verdana" panose="020B0604030504040204" pitchFamily="34" charset="0"/>
                <a:cs typeface="Arial"/>
              </a:rPr>
              <a:t>PORTE OUVERTE </a:t>
            </a:r>
            <a:r>
              <a:rPr sz="2800" b="1" spc="-80" dirty="0" smtClean="0">
                <a:latin typeface="Verdana" panose="020B0604030504040204" pitchFamily="34" charset="0"/>
                <a:ea typeface="Verdana" panose="020B0604030504040204" pitchFamily="34" charset="0"/>
                <a:cs typeface="Arial"/>
              </a:rPr>
              <a:t>SUR </a:t>
            </a:r>
            <a:r>
              <a:rPr sz="2800" b="1" spc="-185" dirty="0">
                <a:latin typeface="Verdana" panose="020B0604030504040204" pitchFamily="34" charset="0"/>
                <a:ea typeface="Verdana" panose="020B0604030504040204" pitchFamily="34" charset="0"/>
                <a:cs typeface="Arial"/>
              </a:rPr>
              <a:t>LE </a:t>
            </a:r>
            <a:r>
              <a:rPr sz="2800" b="1" spc="-110" dirty="0">
                <a:latin typeface="Verdana" panose="020B0604030504040204" pitchFamily="34" charset="0"/>
                <a:ea typeface="Verdana" panose="020B0604030504040204" pitchFamily="34" charset="0"/>
                <a:cs typeface="Arial"/>
              </a:rPr>
              <a:t>NOUVEAU </a:t>
            </a:r>
            <a:r>
              <a:rPr sz="2800" b="1" spc="-75" dirty="0">
                <a:latin typeface="Verdana" panose="020B0604030504040204" pitchFamily="34" charset="0"/>
                <a:ea typeface="Verdana" panose="020B0604030504040204" pitchFamily="34" charset="0"/>
                <a:cs typeface="Arial"/>
              </a:rPr>
              <a:t>MÉTIER </a:t>
            </a:r>
            <a:r>
              <a:rPr sz="2800" b="1" spc="-114" dirty="0">
                <a:latin typeface="Verdana" panose="020B0604030504040204" pitchFamily="34" charset="0"/>
                <a:ea typeface="Verdana" panose="020B0604030504040204" pitchFamily="34" charset="0"/>
                <a:cs typeface="Arial"/>
              </a:rPr>
              <a:t>D’ÉCO-CONSEILLER </a:t>
            </a:r>
            <a:r>
              <a:rPr sz="2800" b="1" spc="-120" dirty="0">
                <a:latin typeface="Verdana" panose="020B0604030504040204" pitchFamily="34" charset="0"/>
                <a:ea typeface="Verdana" panose="020B0604030504040204" pitchFamily="34" charset="0"/>
                <a:cs typeface="Arial"/>
              </a:rPr>
              <a:t>EN</a:t>
            </a:r>
            <a:r>
              <a:rPr sz="2800" b="1" spc="250" dirty="0">
                <a:latin typeface="Verdana" panose="020B0604030504040204" pitchFamily="34" charset="0"/>
                <a:ea typeface="Verdana" panose="020B0604030504040204" pitchFamily="34" charset="0"/>
                <a:cs typeface="Arial"/>
              </a:rPr>
              <a:t> </a:t>
            </a:r>
            <a:r>
              <a:rPr sz="2800" b="1" spc="-40" dirty="0">
                <a:latin typeface="Verdana" panose="020B0604030504040204" pitchFamily="34" charset="0"/>
                <a:ea typeface="Verdana" panose="020B0604030504040204" pitchFamily="34" charset="0"/>
                <a:cs typeface="Arial"/>
              </a:rPr>
              <a:t>TUNISIE</a:t>
            </a:r>
            <a:endParaRPr sz="2800" dirty="0">
              <a:latin typeface="Verdana" panose="020B0604030504040204" pitchFamily="34" charset="0"/>
              <a:ea typeface="Verdana" panose="020B0604030504040204" pitchFamily="34" charset="0"/>
              <a:cs typeface="Arial"/>
            </a:endParaRPr>
          </a:p>
          <a:p>
            <a:pPr>
              <a:lnSpc>
                <a:spcPct val="100000"/>
              </a:lnSpc>
              <a:spcBef>
                <a:spcPts val="30"/>
              </a:spcBef>
            </a:pPr>
            <a:endParaRPr sz="2000" dirty="0">
              <a:latin typeface="Verdana" panose="020B0604030504040204" pitchFamily="34" charset="0"/>
              <a:ea typeface="Verdana" panose="020B0604030504040204" pitchFamily="34" charset="0"/>
              <a:cs typeface="Times New Roman"/>
            </a:endParaRPr>
          </a:p>
          <a:p>
            <a:pPr marL="12700" marR="5080" algn="just">
              <a:lnSpc>
                <a:spcPts val="2600"/>
              </a:lnSpc>
            </a:pPr>
            <a:r>
              <a:rPr sz="2400" spc="50" dirty="0">
                <a:latin typeface="Verdana" panose="020B0604030504040204" pitchFamily="34" charset="0"/>
                <a:ea typeface="Verdana" panose="020B0604030504040204" pitchFamily="34" charset="0"/>
                <a:cs typeface="Arial"/>
              </a:rPr>
              <a:t>Il</a:t>
            </a:r>
            <a:r>
              <a:rPr sz="2400" spc="-125" dirty="0">
                <a:latin typeface="Verdana" panose="020B0604030504040204" pitchFamily="34" charset="0"/>
                <a:ea typeface="Verdana" panose="020B0604030504040204" pitchFamily="34" charset="0"/>
                <a:cs typeface="Arial"/>
              </a:rPr>
              <a:t> </a:t>
            </a:r>
            <a:r>
              <a:rPr sz="2400" spc="50" dirty="0">
                <a:latin typeface="Verdana" panose="020B0604030504040204" pitchFamily="34" charset="0"/>
                <a:ea typeface="Verdana" panose="020B0604030504040204" pitchFamily="34" charset="0"/>
                <a:cs typeface="Arial"/>
              </a:rPr>
              <a:t>s’agit</a:t>
            </a:r>
            <a:r>
              <a:rPr sz="2400" spc="-120" dirty="0">
                <a:latin typeface="Verdana" panose="020B0604030504040204" pitchFamily="34" charset="0"/>
                <a:ea typeface="Verdana" panose="020B0604030504040204" pitchFamily="34" charset="0"/>
                <a:cs typeface="Arial"/>
              </a:rPr>
              <a:t> </a:t>
            </a:r>
            <a:r>
              <a:rPr sz="2400" spc="20" dirty="0">
                <a:latin typeface="Verdana" panose="020B0604030504040204" pitchFamily="34" charset="0"/>
                <a:ea typeface="Verdana" panose="020B0604030504040204" pitchFamily="34" charset="0"/>
                <a:cs typeface="Arial"/>
              </a:rPr>
              <a:t>d’une</a:t>
            </a:r>
            <a:r>
              <a:rPr sz="2400" spc="-120" dirty="0">
                <a:latin typeface="Verdana" panose="020B0604030504040204" pitchFamily="34" charset="0"/>
                <a:ea typeface="Verdana" panose="020B0604030504040204" pitchFamily="34" charset="0"/>
                <a:cs typeface="Arial"/>
              </a:rPr>
              <a:t> </a:t>
            </a:r>
            <a:r>
              <a:rPr sz="2400" spc="30" dirty="0">
                <a:latin typeface="Verdana" panose="020B0604030504040204" pitchFamily="34" charset="0"/>
                <a:ea typeface="Verdana" panose="020B0604030504040204" pitchFamily="34" charset="0"/>
                <a:cs typeface="Arial"/>
              </a:rPr>
              <a:t>journée</a:t>
            </a:r>
            <a:r>
              <a:rPr sz="2400" spc="-125" dirty="0">
                <a:latin typeface="Verdana" panose="020B0604030504040204" pitchFamily="34" charset="0"/>
                <a:ea typeface="Verdana" panose="020B0604030504040204" pitchFamily="34" charset="0"/>
                <a:cs typeface="Arial"/>
              </a:rPr>
              <a:t> </a:t>
            </a:r>
            <a:r>
              <a:rPr sz="2400" spc="60" dirty="0">
                <a:latin typeface="Verdana" panose="020B0604030504040204" pitchFamily="34" charset="0"/>
                <a:ea typeface="Verdana" panose="020B0604030504040204" pitchFamily="34" charset="0"/>
                <a:cs typeface="Arial"/>
              </a:rPr>
              <a:t>porte</a:t>
            </a:r>
            <a:r>
              <a:rPr sz="2400" spc="-120" dirty="0">
                <a:latin typeface="Verdana" panose="020B0604030504040204" pitchFamily="34" charset="0"/>
                <a:ea typeface="Verdana" panose="020B0604030504040204" pitchFamily="34" charset="0"/>
                <a:cs typeface="Arial"/>
              </a:rPr>
              <a:t> </a:t>
            </a:r>
            <a:r>
              <a:rPr sz="2400" spc="40" dirty="0" err="1">
                <a:latin typeface="Verdana" panose="020B0604030504040204" pitchFamily="34" charset="0"/>
                <a:ea typeface="Verdana" panose="020B0604030504040204" pitchFamily="34" charset="0"/>
                <a:cs typeface="Arial"/>
              </a:rPr>
              <a:t>ouverte</a:t>
            </a:r>
            <a:r>
              <a:rPr sz="2400" spc="-125" dirty="0">
                <a:latin typeface="Verdana" panose="020B0604030504040204" pitchFamily="34" charset="0"/>
                <a:ea typeface="Verdana" panose="020B0604030504040204" pitchFamily="34" charset="0"/>
                <a:cs typeface="Arial"/>
              </a:rPr>
              <a:t> </a:t>
            </a:r>
            <a:r>
              <a:rPr lang="fr-FR" sz="2400" spc="60" dirty="0" smtClean="0">
                <a:latin typeface="Verdana" panose="020B0604030504040204" pitchFamily="34" charset="0"/>
                <a:ea typeface="Verdana" panose="020B0604030504040204" pitchFamily="34" charset="0"/>
                <a:cs typeface="Arial"/>
              </a:rPr>
              <a:t>pour</a:t>
            </a:r>
            <a:r>
              <a:rPr sz="2400" spc="-120" dirty="0" smtClean="0">
                <a:latin typeface="Verdana" panose="020B0604030504040204" pitchFamily="34" charset="0"/>
                <a:ea typeface="Verdana" panose="020B0604030504040204" pitchFamily="34" charset="0"/>
                <a:cs typeface="Arial"/>
              </a:rPr>
              <a:t> </a:t>
            </a:r>
            <a:r>
              <a:rPr sz="2400" spc="35" dirty="0">
                <a:latin typeface="Verdana" panose="020B0604030504040204" pitchFamily="34" charset="0"/>
                <a:ea typeface="Verdana" panose="020B0604030504040204" pitchFamily="34" charset="0"/>
                <a:cs typeface="Arial"/>
              </a:rPr>
              <a:t>présenter</a:t>
            </a:r>
            <a:r>
              <a:rPr sz="2400" spc="-120" dirty="0">
                <a:latin typeface="Verdana" panose="020B0604030504040204" pitchFamily="34" charset="0"/>
                <a:ea typeface="Verdana" panose="020B0604030504040204" pitchFamily="34" charset="0"/>
                <a:cs typeface="Arial"/>
              </a:rPr>
              <a:t> </a:t>
            </a:r>
            <a:r>
              <a:rPr sz="2400" spc="20" dirty="0">
                <a:latin typeface="Verdana" panose="020B0604030504040204" pitchFamily="34" charset="0"/>
                <a:ea typeface="Verdana" panose="020B0604030504040204" pitchFamily="34" charset="0"/>
                <a:cs typeface="Arial"/>
              </a:rPr>
              <a:t>le</a:t>
            </a:r>
            <a:r>
              <a:rPr sz="2400" spc="-125" dirty="0">
                <a:latin typeface="Verdana" panose="020B0604030504040204" pitchFamily="34" charset="0"/>
                <a:ea typeface="Verdana" panose="020B0604030504040204" pitchFamily="34" charset="0"/>
                <a:cs typeface="Arial"/>
              </a:rPr>
              <a:t> </a:t>
            </a:r>
            <a:r>
              <a:rPr sz="2400" spc="55" dirty="0">
                <a:latin typeface="Verdana" panose="020B0604030504040204" pitchFamily="34" charset="0"/>
                <a:ea typeface="Verdana" panose="020B0604030504040204" pitchFamily="34" charset="0"/>
                <a:cs typeface="Arial"/>
              </a:rPr>
              <a:t>métier</a:t>
            </a:r>
            <a:r>
              <a:rPr sz="2400" spc="-120" dirty="0">
                <a:latin typeface="Verdana" panose="020B0604030504040204" pitchFamily="34" charset="0"/>
                <a:ea typeface="Verdana" panose="020B0604030504040204" pitchFamily="34" charset="0"/>
                <a:cs typeface="Arial"/>
              </a:rPr>
              <a:t> </a:t>
            </a:r>
            <a:r>
              <a:rPr sz="2400" spc="30" dirty="0">
                <a:latin typeface="Verdana" panose="020B0604030504040204" pitchFamily="34" charset="0"/>
                <a:ea typeface="Verdana" panose="020B0604030504040204" pitchFamily="34" charset="0"/>
                <a:cs typeface="Arial"/>
              </a:rPr>
              <a:t>d’éco-conseil</a:t>
            </a:r>
            <a:r>
              <a:rPr sz="2400" spc="-120" dirty="0">
                <a:latin typeface="Verdana" panose="020B0604030504040204" pitchFamily="34" charset="0"/>
                <a:ea typeface="Verdana" panose="020B0604030504040204" pitchFamily="34" charset="0"/>
                <a:cs typeface="Arial"/>
              </a:rPr>
              <a:t> </a:t>
            </a:r>
            <a:r>
              <a:rPr sz="2400" spc="30" dirty="0">
                <a:latin typeface="Verdana" panose="020B0604030504040204" pitchFamily="34" charset="0"/>
                <a:ea typeface="Verdana" panose="020B0604030504040204" pitchFamily="34" charset="0"/>
                <a:cs typeface="Arial"/>
              </a:rPr>
              <a:t>aux</a:t>
            </a:r>
            <a:r>
              <a:rPr sz="2400" spc="-125" dirty="0">
                <a:latin typeface="Verdana" panose="020B0604030504040204" pitchFamily="34" charset="0"/>
                <a:ea typeface="Verdana" panose="020B0604030504040204" pitchFamily="34" charset="0"/>
                <a:cs typeface="Arial"/>
              </a:rPr>
              <a:t> </a:t>
            </a:r>
            <a:r>
              <a:rPr sz="2400" spc="45" dirty="0">
                <a:latin typeface="Verdana" panose="020B0604030504040204" pitchFamily="34" charset="0"/>
                <a:ea typeface="Verdana" panose="020B0604030504040204" pitchFamily="34" charset="0"/>
                <a:cs typeface="Arial"/>
              </a:rPr>
              <a:t>représentants</a:t>
            </a:r>
            <a:r>
              <a:rPr sz="2400" spc="-120" dirty="0">
                <a:latin typeface="Verdana" panose="020B0604030504040204" pitchFamily="34" charset="0"/>
                <a:ea typeface="Verdana" panose="020B0604030504040204" pitchFamily="34" charset="0"/>
                <a:cs typeface="Arial"/>
              </a:rPr>
              <a:t> </a:t>
            </a:r>
            <a:r>
              <a:rPr sz="2400" spc="25" dirty="0">
                <a:latin typeface="Verdana" panose="020B0604030504040204" pitchFamily="34" charset="0"/>
                <a:ea typeface="Verdana" panose="020B0604030504040204" pitchFamily="34" charset="0"/>
                <a:cs typeface="Arial"/>
              </a:rPr>
              <a:t>des</a:t>
            </a:r>
            <a:r>
              <a:rPr sz="2400" spc="-120" dirty="0">
                <a:latin typeface="Verdana" panose="020B0604030504040204" pitchFamily="34" charset="0"/>
                <a:ea typeface="Verdana" panose="020B0604030504040204" pitchFamily="34" charset="0"/>
                <a:cs typeface="Arial"/>
              </a:rPr>
              <a:t> </a:t>
            </a:r>
            <a:r>
              <a:rPr sz="2400" spc="75" dirty="0">
                <a:latin typeface="Verdana" panose="020B0604030504040204" pitchFamily="34" charset="0"/>
                <a:ea typeface="Verdana" panose="020B0604030504040204" pitchFamily="34" charset="0"/>
                <a:cs typeface="Arial"/>
              </a:rPr>
              <a:t>collectivités</a:t>
            </a:r>
            <a:r>
              <a:rPr sz="2400" spc="-125" dirty="0">
                <a:latin typeface="Verdana" panose="020B0604030504040204" pitchFamily="34" charset="0"/>
                <a:ea typeface="Verdana" panose="020B0604030504040204" pitchFamily="34" charset="0"/>
                <a:cs typeface="Arial"/>
              </a:rPr>
              <a:t> </a:t>
            </a:r>
            <a:r>
              <a:rPr sz="2400" spc="25" dirty="0">
                <a:latin typeface="Verdana" panose="020B0604030504040204" pitchFamily="34" charset="0"/>
                <a:ea typeface="Verdana" panose="020B0604030504040204" pitchFamily="34" charset="0"/>
                <a:cs typeface="Arial"/>
              </a:rPr>
              <a:t>locales,  </a:t>
            </a:r>
            <a:r>
              <a:rPr sz="2400" dirty="0">
                <a:latin typeface="Verdana" panose="020B0604030504040204" pitchFamily="34" charset="0"/>
                <a:ea typeface="Verdana" panose="020B0604030504040204" pitchFamily="34" charset="0"/>
                <a:cs typeface="Arial"/>
              </a:rPr>
              <a:t>à</a:t>
            </a:r>
            <a:r>
              <a:rPr sz="2400" spc="-25" dirty="0">
                <a:latin typeface="Verdana" panose="020B0604030504040204" pitchFamily="34" charset="0"/>
                <a:ea typeface="Verdana" panose="020B0604030504040204" pitchFamily="34" charset="0"/>
                <a:cs typeface="Arial"/>
              </a:rPr>
              <a:t> </a:t>
            </a:r>
            <a:r>
              <a:rPr sz="2400" spc="40" dirty="0">
                <a:latin typeface="Verdana" panose="020B0604030504040204" pitchFamily="34" charset="0"/>
                <a:ea typeface="Verdana" panose="020B0604030504040204" pitchFamily="34" charset="0"/>
                <a:cs typeface="Arial"/>
              </a:rPr>
              <a:t>la</a:t>
            </a:r>
            <a:r>
              <a:rPr sz="2400" spc="-20" dirty="0">
                <a:latin typeface="Verdana" panose="020B0604030504040204" pitchFamily="34" charset="0"/>
                <a:ea typeface="Verdana" panose="020B0604030504040204" pitchFamily="34" charset="0"/>
                <a:cs typeface="Arial"/>
              </a:rPr>
              <a:t> </a:t>
            </a:r>
            <a:r>
              <a:rPr sz="2400" spc="55" dirty="0">
                <a:latin typeface="Verdana" panose="020B0604030504040204" pitchFamily="34" charset="0"/>
                <a:ea typeface="Verdana" panose="020B0604030504040204" pitchFamily="34" charset="0"/>
                <a:cs typeface="Arial"/>
              </a:rPr>
              <a:t>société</a:t>
            </a:r>
            <a:r>
              <a:rPr sz="2400" spc="-20" dirty="0">
                <a:latin typeface="Verdana" panose="020B0604030504040204" pitchFamily="34" charset="0"/>
                <a:ea typeface="Verdana" panose="020B0604030504040204" pitchFamily="34" charset="0"/>
                <a:cs typeface="Arial"/>
              </a:rPr>
              <a:t> </a:t>
            </a:r>
            <a:r>
              <a:rPr sz="2400" spc="25" dirty="0">
                <a:latin typeface="Verdana" panose="020B0604030504040204" pitchFamily="34" charset="0"/>
                <a:ea typeface="Verdana" panose="020B0604030504040204" pitchFamily="34" charset="0"/>
                <a:cs typeface="Arial"/>
              </a:rPr>
              <a:t>civile,</a:t>
            </a:r>
            <a:r>
              <a:rPr sz="2400" spc="-20" dirty="0">
                <a:latin typeface="Verdana" panose="020B0604030504040204" pitchFamily="34" charset="0"/>
                <a:ea typeface="Verdana" panose="020B0604030504040204" pitchFamily="34" charset="0"/>
                <a:cs typeface="Arial"/>
              </a:rPr>
              <a:t> </a:t>
            </a:r>
            <a:r>
              <a:rPr sz="2400" spc="30" dirty="0">
                <a:latin typeface="Verdana" panose="020B0604030504040204" pitchFamily="34" charset="0"/>
                <a:ea typeface="Verdana" panose="020B0604030504040204" pitchFamily="34" charset="0"/>
                <a:cs typeface="Arial"/>
              </a:rPr>
              <a:t>aux</a:t>
            </a:r>
            <a:r>
              <a:rPr sz="2400" spc="-20" dirty="0">
                <a:latin typeface="Verdana" panose="020B0604030504040204" pitchFamily="34" charset="0"/>
                <a:ea typeface="Verdana" panose="020B0604030504040204" pitchFamily="34" charset="0"/>
                <a:cs typeface="Arial"/>
              </a:rPr>
              <a:t> </a:t>
            </a:r>
            <a:r>
              <a:rPr sz="2400" spc="-145" dirty="0">
                <a:latin typeface="Verdana" panose="020B0604030504040204" pitchFamily="34" charset="0"/>
                <a:ea typeface="Verdana" panose="020B0604030504040204" pitchFamily="34" charset="0"/>
                <a:cs typeface="Arial"/>
              </a:rPr>
              <a:t>OST.</a:t>
            </a:r>
            <a:r>
              <a:rPr sz="2400" spc="-15" dirty="0">
                <a:latin typeface="Verdana" panose="020B0604030504040204" pitchFamily="34" charset="0"/>
                <a:ea typeface="Verdana" panose="020B0604030504040204" pitchFamily="34" charset="0"/>
                <a:cs typeface="Arial"/>
              </a:rPr>
              <a:t> </a:t>
            </a:r>
            <a:r>
              <a:rPr sz="2400" spc="20" dirty="0">
                <a:latin typeface="Verdana" panose="020B0604030504040204" pitchFamily="34" charset="0"/>
                <a:ea typeface="Verdana" panose="020B0604030504040204" pitchFamily="34" charset="0"/>
                <a:cs typeface="Arial"/>
              </a:rPr>
              <a:t>Cette</a:t>
            </a:r>
            <a:r>
              <a:rPr sz="2400" spc="-20" dirty="0">
                <a:latin typeface="Verdana" panose="020B0604030504040204" pitchFamily="34" charset="0"/>
                <a:ea typeface="Verdana" panose="020B0604030504040204" pitchFamily="34" charset="0"/>
                <a:cs typeface="Arial"/>
              </a:rPr>
              <a:t> </a:t>
            </a:r>
            <a:r>
              <a:rPr sz="2400" spc="30" dirty="0">
                <a:latin typeface="Verdana" panose="020B0604030504040204" pitchFamily="34" charset="0"/>
                <a:ea typeface="Verdana" panose="020B0604030504040204" pitchFamily="34" charset="0"/>
                <a:cs typeface="Arial"/>
              </a:rPr>
              <a:t>journée</a:t>
            </a:r>
            <a:r>
              <a:rPr sz="2400" spc="-20" dirty="0">
                <a:latin typeface="Verdana" panose="020B0604030504040204" pitchFamily="34" charset="0"/>
                <a:ea typeface="Verdana" panose="020B0604030504040204" pitchFamily="34" charset="0"/>
                <a:cs typeface="Arial"/>
              </a:rPr>
              <a:t> </a:t>
            </a:r>
            <a:r>
              <a:rPr sz="2400" spc="20" dirty="0">
                <a:latin typeface="Verdana" panose="020B0604030504040204" pitchFamily="34" charset="0"/>
                <a:ea typeface="Verdana" panose="020B0604030504040204" pitchFamily="34" charset="0"/>
                <a:cs typeface="Arial"/>
              </a:rPr>
              <a:t>sera</a:t>
            </a:r>
            <a:r>
              <a:rPr sz="2400" spc="-20" dirty="0">
                <a:latin typeface="Verdana" panose="020B0604030504040204" pitchFamily="34" charset="0"/>
                <a:ea typeface="Verdana" panose="020B0604030504040204" pitchFamily="34" charset="0"/>
                <a:cs typeface="Arial"/>
              </a:rPr>
              <a:t> </a:t>
            </a:r>
            <a:r>
              <a:rPr sz="2400" spc="20" dirty="0">
                <a:latin typeface="Verdana" panose="020B0604030504040204" pitchFamily="34" charset="0"/>
                <a:ea typeface="Verdana" panose="020B0604030504040204" pitchFamily="34" charset="0"/>
                <a:cs typeface="Arial"/>
              </a:rPr>
              <a:t>une</a:t>
            </a:r>
            <a:r>
              <a:rPr sz="2400" spc="-20" dirty="0">
                <a:latin typeface="Verdana" panose="020B0604030504040204" pitchFamily="34" charset="0"/>
                <a:ea typeface="Verdana" panose="020B0604030504040204" pitchFamily="34" charset="0"/>
                <a:cs typeface="Arial"/>
              </a:rPr>
              <a:t> </a:t>
            </a:r>
            <a:r>
              <a:rPr sz="2400" spc="65" dirty="0">
                <a:latin typeface="Verdana" panose="020B0604030504040204" pitchFamily="34" charset="0"/>
                <a:ea typeface="Verdana" panose="020B0604030504040204" pitchFamily="34" charset="0"/>
                <a:cs typeface="Arial"/>
              </a:rPr>
              <a:t>occasion</a:t>
            </a:r>
            <a:r>
              <a:rPr sz="2400" spc="-20" dirty="0">
                <a:latin typeface="Verdana" panose="020B0604030504040204" pitchFamily="34" charset="0"/>
                <a:ea typeface="Verdana" panose="020B0604030504040204" pitchFamily="34" charset="0"/>
                <a:cs typeface="Arial"/>
              </a:rPr>
              <a:t> </a:t>
            </a:r>
            <a:r>
              <a:rPr sz="2400" spc="5" dirty="0">
                <a:latin typeface="Verdana" panose="020B0604030504040204" pitchFamily="34" charset="0"/>
                <a:ea typeface="Verdana" panose="020B0604030504040204" pitchFamily="34" charset="0"/>
                <a:cs typeface="Arial"/>
              </a:rPr>
              <a:t>de</a:t>
            </a:r>
            <a:r>
              <a:rPr sz="2400" spc="-20" dirty="0">
                <a:latin typeface="Verdana" panose="020B0604030504040204" pitchFamily="34" charset="0"/>
                <a:ea typeface="Verdana" panose="020B0604030504040204" pitchFamily="34" charset="0"/>
                <a:cs typeface="Arial"/>
              </a:rPr>
              <a:t> </a:t>
            </a:r>
            <a:r>
              <a:rPr sz="2400" spc="35" dirty="0">
                <a:latin typeface="Verdana" panose="020B0604030504040204" pitchFamily="34" charset="0"/>
                <a:ea typeface="Verdana" panose="020B0604030504040204" pitchFamily="34" charset="0"/>
                <a:cs typeface="Arial"/>
              </a:rPr>
              <a:t>présenter</a:t>
            </a:r>
            <a:r>
              <a:rPr sz="2400" spc="-20" dirty="0">
                <a:latin typeface="Verdana" panose="020B0604030504040204" pitchFamily="34" charset="0"/>
                <a:ea typeface="Verdana" panose="020B0604030504040204" pitchFamily="34" charset="0"/>
                <a:cs typeface="Arial"/>
              </a:rPr>
              <a:t> </a:t>
            </a:r>
            <a:r>
              <a:rPr sz="2400" spc="40" dirty="0">
                <a:latin typeface="Verdana" panose="020B0604030504040204" pitchFamily="34" charset="0"/>
                <a:ea typeface="Verdana" panose="020B0604030504040204" pitchFamily="34" charset="0"/>
                <a:cs typeface="Arial"/>
              </a:rPr>
              <a:t>les</a:t>
            </a:r>
            <a:r>
              <a:rPr sz="2400" spc="-20" dirty="0">
                <a:latin typeface="Verdana" panose="020B0604030504040204" pitchFamily="34" charset="0"/>
                <a:ea typeface="Verdana" panose="020B0604030504040204" pitchFamily="34" charset="0"/>
                <a:cs typeface="Arial"/>
              </a:rPr>
              <a:t> </a:t>
            </a:r>
            <a:r>
              <a:rPr sz="2400" spc="60" dirty="0">
                <a:latin typeface="Verdana" panose="020B0604030504040204" pitchFamily="34" charset="0"/>
                <a:ea typeface="Verdana" panose="020B0604030504040204" pitchFamily="34" charset="0"/>
                <a:cs typeface="Arial"/>
              </a:rPr>
              <a:t>acteurs</a:t>
            </a:r>
            <a:r>
              <a:rPr sz="2400" spc="-20" dirty="0">
                <a:latin typeface="Verdana" panose="020B0604030504040204" pitchFamily="34" charset="0"/>
                <a:ea typeface="Verdana" panose="020B0604030504040204" pitchFamily="34" charset="0"/>
                <a:cs typeface="Arial"/>
              </a:rPr>
              <a:t> </a:t>
            </a:r>
            <a:r>
              <a:rPr sz="2400" spc="5" dirty="0">
                <a:latin typeface="Verdana" panose="020B0604030504040204" pitchFamily="34" charset="0"/>
                <a:ea typeface="Verdana" panose="020B0604030504040204" pitchFamily="34" charset="0"/>
                <a:cs typeface="Arial"/>
              </a:rPr>
              <a:t>de</a:t>
            </a:r>
            <a:r>
              <a:rPr sz="2400" spc="-20" dirty="0">
                <a:latin typeface="Verdana" panose="020B0604030504040204" pitchFamily="34" charset="0"/>
                <a:ea typeface="Verdana" panose="020B0604030504040204" pitchFamily="34" charset="0"/>
                <a:cs typeface="Arial"/>
              </a:rPr>
              <a:t> </a:t>
            </a:r>
            <a:r>
              <a:rPr sz="2400" spc="25" dirty="0">
                <a:latin typeface="Verdana" panose="020B0604030504040204" pitchFamily="34" charset="0"/>
                <a:ea typeface="Verdana" panose="020B0604030504040204" pitchFamily="34" charset="0"/>
                <a:cs typeface="Arial"/>
              </a:rPr>
              <a:t>ce</a:t>
            </a:r>
            <a:r>
              <a:rPr sz="2400" spc="-20" dirty="0">
                <a:latin typeface="Verdana" panose="020B0604030504040204" pitchFamily="34" charset="0"/>
                <a:ea typeface="Verdana" panose="020B0604030504040204" pitchFamily="34" charset="0"/>
                <a:cs typeface="Arial"/>
              </a:rPr>
              <a:t> </a:t>
            </a:r>
            <a:r>
              <a:rPr sz="2400" spc="30" dirty="0">
                <a:latin typeface="Verdana" panose="020B0604030504040204" pitchFamily="34" charset="0"/>
                <a:ea typeface="Verdana" panose="020B0604030504040204" pitchFamily="34" charset="0"/>
                <a:cs typeface="Arial"/>
              </a:rPr>
              <a:t>nouveau</a:t>
            </a:r>
            <a:r>
              <a:rPr sz="2400" spc="-20" dirty="0">
                <a:latin typeface="Verdana" panose="020B0604030504040204" pitchFamily="34" charset="0"/>
                <a:ea typeface="Verdana" panose="020B0604030504040204" pitchFamily="34" charset="0"/>
                <a:cs typeface="Arial"/>
              </a:rPr>
              <a:t> </a:t>
            </a:r>
            <a:r>
              <a:rPr sz="2400" spc="55" dirty="0">
                <a:latin typeface="Verdana" panose="020B0604030504040204" pitchFamily="34" charset="0"/>
                <a:ea typeface="Verdana" panose="020B0604030504040204" pitchFamily="34" charset="0"/>
                <a:cs typeface="Arial"/>
              </a:rPr>
              <a:t>métier</a:t>
            </a:r>
            <a:r>
              <a:rPr sz="2400" spc="-20" dirty="0">
                <a:latin typeface="Verdana" panose="020B0604030504040204" pitchFamily="34" charset="0"/>
                <a:ea typeface="Verdana" panose="020B0604030504040204" pitchFamily="34" charset="0"/>
                <a:cs typeface="Arial"/>
              </a:rPr>
              <a:t> </a:t>
            </a:r>
            <a:r>
              <a:rPr sz="2400" spc="60" dirty="0">
                <a:latin typeface="Verdana" panose="020B0604030504040204" pitchFamily="34" charset="0"/>
                <a:ea typeface="Verdana" panose="020B0604030504040204" pitchFamily="34" charset="0"/>
                <a:cs typeface="Arial"/>
              </a:rPr>
              <a:t>et</a:t>
            </a:r>
            <a:r>
              <a:rPr sz="2400" spc="-20" dirty="0">
                <a:latin typeface="Verdana" panose="020B0604030504040204" pitchFamily="34" charset="0"/>
                <a:ea typeface="Verdana" panose="020B0604030504040204" pitchFamily="34" charset="0"/>
                <a:cs typeface="Arial"/>
              </a:rPr>
              <a:t> </a:t>
            </a:r>
            <a:r>
              <a:rPr sz="2400" spc="40" dirty="0">
                <a:latin typeface="Verdana" panose="020B0604030504040204" pitchFamily="34" charset="0"/>
                <a:ea typeface="Verdana" panose="020B0604030504040204" pitchFamily="34" charset="0"/>
                <a:cs typeface="Arial"/>
              </a:rPr>
              <a:t>les</a:t>
            </a:r>
            <a:r>
              <a:rPr sz="2400" spc="-25" dirty="0">
                <a:latin typeface="Verdana" panose="020B0604030504040204" pitchFamily="34" charset="0"/>
                <a:ea typeface="Verdana" panose="020B0604030504040204" pitchFamily="34" charset="0"/>
                <a:cs typeface="Arial"/>
              </a:rPr>
              <a:t> </a:t>
            </a:r>
            <a:r>
              <a:rPr sz="2400" spc="85" dirty="0">
                <a:latin typeface="Verdana" panose="020B0604030504040204" pitchFamily="34" charset="0"/>
                <a:ea typeface="Verdana" panose="020B0604030504040204" pitchFamily="34" charset="0"/>
                <a:cs typeface="Arial"/>
              </a:rPr>
              <a:t>formations</a:t>
            </a:r>
            <a:r>
              <a:rPr sz="2400" spc="-20" dirty="0">
                <a:latin typeface="Verdana" panose="020B0604030504040204" pitchFamily="34" charset="0"/>
                <a:ea typeface="Verdana" panose="020B0604030504040204" pitchFamily="34" charset="0"/>
                <a:cs typeface="Arial"/>
              </a:rPr>
              <a:t> </a:t>
            </a:r>
            <a:r>
              <a:rPr sz="2400" spc="40" dirty="0">
                <a:latin typeface="Verdana" panose="020B0604030504040204" pitchFamily="34" charset="0"/>
                <a:ea typeface="Verdana" panose="020B0604030504040204" pitchFamily="34" charset="0"/>
                <a:cs typeface="Arial"/>
              </a:rPr>
              <a:t>sœurs  </a:t>
            </a:r>
            <a:r>
              <a:rPr sz="2400" spc="30" dirty="0">
                <a:latin typeface="Verdana" panose="020B0604030504040204" pitchFamily="34" charset="0"/>
                <a:ea typeface="Verdana" panose="020B0604030504040204" pitchFamily="34" charset="0"/>
                <a:cs typeface="Arial"/>
              </a:rPr>
              <a:t>déjà </a:t>
            </a:r>
            <a:r>
              <a:rPr sz="2400" spc="5" dirty="0">
                <a:latin typeface="Verdana" panose="020B0604030504040204" pitchFamily="34" charset="0"/>
                <a:ea typeface="Verdana" panose="020B0604030504040204" pitchFamily="34" charset="0"/>
                <a:cs typeface="Arial"/>
              </a:rPr>
              <a:t>en </a:t>
            </a:r>
            <a:r>
              <a:rPr sz="2400" dirty="0">
                <a:latin typeface="Verdana" panose="020B0604030504040204" pitchFamily="34" charset="0"/>
                <a:ea typeface="Verdana" panose="020B0604030504040204" pitchFamily="34" charset="0"/>
                <a:cs typeface="Arial"/>
              </a:rPr>
              <a:t>œuvre </a:t>
            </a:r>
            <a:r>
              <a:rPr sz="2400" spc="45" dirty="0">
                <a:latin typeface="Verdana" panose="020B0604030504040204" pitchFamily="34" charset="0"/>
                <a:ea typeface="Verdana" panose="020B0604030504040204" pitchFamily="34" charset="0"/>
                <a:cs typeface="Arial"/>
              </a:rPr>
              <a:t>depuis </a:t>
            </a:r>
            <a:r>
              <a:rPr sz="2400" spc="35" dirty="0">
                <a:latin typeface="Verdana" panose="020B0604030504040204" pitchFamily="34" charset="0"/>
                <a:ea typeface="Verdana" panose="020B0604030504040204" pitchFamily="34" charset="0"/>
                <a:cs typeface="Arial"/>
              </a:rPr>
              <a:t>30 </a:t>
            </a:r>
            <a:r>
              <a:rPr sz="2400" spc="45" dirty="0">
                <a:latin typeface="Verdana" panose="020B0604030504040204" pitchFamily="34" charset="0"/>
                <a:ea typeface="Verdana" panose="020B0604030504040204" pitchFamily="34" charset="0"/>
                <a:cs typeface="Arial"/>
              </a:rPr>
              <a:t>ans </a:t>
            </a:r>
            <a:r>
              <a:rPr sz="2400" spc="5" dirty="0">
                <a:latin typeface="Verdana" panose="020B0604030504040204" pitchFamily="34" charset="0"/>
                <a:ea typeface="Verdana" panose="020B0604030504040204" pitchFamily="34" charset="0"/>
                <a:cs typeface="Arial"/>
              </a:rPr>
              <a:t>en Belgique, </a:t>
            </a:r>
            <a:r>
              <a:rPr sz="2400" spc="25" dirty="0">
                <a:latin typeface="Verdana" panose="020B0604030504040204" pitchFamily="34" charset="0"/>
                <a:ea typeface="Verdana" panose="020B0604030504040204" pitchFamily="34" charset="0"/>
                <a:cs typeface="Arial"/>
              </a:rPr>
              <a:t>au </a:t>
            </a:r>
            <a:r>
              <a:rPr sz="2400" spc="-5" dirty="0">
                <a:latin typeface="Verdana" panose="020B0604030504040204" pitchFamily="34" charset="0"/>
                <a:ea typeface="Verdana" panose="020B0604030504040204" pitchFamily="34" charset="0"/>
                <a:cs typeface="Arial"/>
              </a:rPr>
              <a:t>Canada </a:t>
            </a:r>
            <a:r>
              <a:rPr sz="2400" spc="60" dirty="0">
                <a:latin typeface="Verdana" panose="020B0604030504040204" pitchFamily="34" charset="0"/>
                <a:ea typeface="Verdana" panose="020B0604030504040204" pitchFamily="34" charset="0"/>
                <a:cs typeface="Arial"/>
              </a:rPr>
              <a:t>et </a:t>
            </a:r>
            <a:r>
              <a:rPr sz="2400" spc="5" dirty="0">
                <a:latin typeface="Verdana" panose="020B0604030504040204" pitchFamily="34" charset="0"/>
                <a:ea typeface="Verdana" panose="020B0604030504040204" pitchFamily="34" charset="0"/>
                <a:cs typeface="Arial"/>
              </a:rPr>
              <a:t>en </a:t>
            </a:r>
            <a:r>
              <a:rPr sz="2400" spc="15" dirty="0">
                <a:latin typeface="Verdana" panose="020B0604030504040204" pitchFamily="34" charset="0"/>
                <a:ea typeface="Verdana" panose="020B0604030504040204" pitchFamily="34" charset="0"/>
                <a:cs typeface="Arial"/>
              </a:rPr>
              <a:t>France. </a:t>
            </a:r>
            <a:r>
              <a:rPr sz="2400" spc="20" dirty="0">
                <a:latin typeface="Verdana" panose="020B0604030504040204" pitchFamily="34" charset="0"/>
                <a:ea typeface="Verdana" panose="020B0604030504040204" pitchFamily="34" charset="0"/>
                <a:cs typeface="Arial"/>
              </a:rPr>
              <a:t>Cette </a:t>
            </a:r>
            <a:r>
              <a:rPr sz="2400" spc="55" dirty="0">
                <a:latin typeface="Verdana" panose="020B0604030504040204" pitchFamily="34" charset="0"/>
                <a:ea typeface="Verdana" panose="020B0604030504040204" pitchFamily="34" charset="0"/>
                <a:cs typeface="Arial"/>
              </a:rPr>
              <a:t>présentation internationale </a:t>
            </a:r>
            <a:r>
              <a:rPr sz="2400" spc="45" dirty="0">
                <a:latin typeface="Verdana" panose="020B0604030504040204" pitchFamily="34" charset="0"/>
                <a:ea typeface="Verdana" panose="020B0604030504040204" pitchFamily="34" charset="0"/>
                <a:cs typeface="Arial"/>
              </a:rPr>
              <a:t>du </a:t>
            </a:r>
            <a:r>
              <a:rPr sz="2400" spc="55" dirty="0">
                <a:latin typeface="Verdana" panose="020B0604030504040204" pitchFamily="34" charset="0"/>
                <a:ea typeface="Verdana" panose="020B0604030504040204" pitchFamily="34" charset="0"/>
                <a:cs typeface="Arial"/>
              </a:rPr>
              <a:t>métier </a:t>
            </a:r>
            <a:r>
              <a:rPr sz="2400" spc="65" dirty="0">
                <a:latin typeface="Verdana" panose="020B0604030504040204" pitchFamily="34" charset="0"/>
                <a:ea typeface="Verdana" panose="020B0604030504040204" pitchFamily="34" charset="0"/>
                <a:cs typeface="Arial"/>
              </a:rPr>
              <a:t>est </a:t>
            </a:r>
            <a:r>
              <a:rPr sz="2400" spc="60" dirty="0">
                <a:latin typeface="Verdana" panose="020B0604030504040204" pitchFamily="34" charset="0"/>
                <a:ea typeface="Verdana" panose="020B0604030504040204" pitchFamily="34" charset="0"/>
                <a:cs typeface="Arial"/>
              </a:rPr>
              <a:t>sous </a:t>
            </a:r>
            <a:r>
              <a:rPr sz="2400" spc="70" dirty="0">
                <a:latin typeface="Verdana" panose="020B0604030504040204" pitchFamily="34" charset="0"/>
                <a:ea typeface="Verdana" panose="020B0604030504040204" pitchFamily="34" charset="0"/>
                <a:cs typeface="Arial"/>
              </a:rPr>
              <a:t>forme </a:t>
            </a:r>
            <a:r>
              <a:rPr sz="2400" spc="10" dirty="0">
                <a:latin typeface="Verdana" panose="020B0604030504040204" pitchFamily="34" charset="0"/>
                <a:ea typeface="Verdana" panose="020B0604030504040204" pitchFamily="34" charset="0"/>
                <a:cs typeface="Arial"/>
              </a:rPr>
              <a:t>de  </a:t>
            </a:r>
            <a:r>
              <a:rPr sz="2400" spc="25" dirty="0">
                <a:latin typeface="Verdana" panose="020B0604030504040204" pitchFamily="34" charset="0"/>
                <a:ea typeface="Verdana" panose="020B0604030504040204" pitchFamily="34" charset="0"/>
                <a:cs typeface="Arial"/>
              </a:rPr>
              <a:t>duplexe </a:t>
            </a:r>
            <a:r>
              <a:rPr sz="2400" spc="35" dirty="0">
                <a:latin typeface="Verdana" panose="020B0604030504040204" pitchFamily="34" charset="0"/>
                <a:ea typeface="Verdana" panose="020B0604030504040204" pitchFamily="34" charset="0"/>
                <a:cs typeface="Arial"/>
              </a:rPr>
              <a:t>vidéo </a:t>
            </a:r>
            <a:r>
              <a:rPr sz="2400" spc="50" dirty="0">
                <a:latin typeface="Verdana" panose="020B0604030504040204" pitchFamily="34" charset="0"/>
                <a:ea typeface="Verdana" panose="020B0604030504040204" pitchFamily="34" charset="0"/>
                <a:cs typeface="Arial"/>
              </a:rPr>
              <a:t>pour </a:t>
            </a:r>
            <a:r>
              <a:rPr sz="2400" spc="65" dirty="0">
                <a:latin typeface="Verdana" panose="020B0604030504040204" pitchFamily="34" charset="0"/>
                <a:ea typeface="Verdana" panose="020B0604030504040204" pitchFamily="34" charset="0"/>
                <a:cs typeface="Arial"/>
              </a:rPr>
              <a:t>certains </a:t>
            </a:r>
            <a:r>
              <a:rPr sz="2400" spc="60" dirty="0">
                <a:latin typeface="Verdana" panose="020B0604030504040204" pitchFamily="34" charset="0"/>
                <a:ea typeface="Verdana" panose="020B0604030504040204" pitchFamily="34" charset="0"/>
                <a:cs typeface="Arial"/>
              </a:rPr>
              <a:t>et sous </a:t>
            </a:r>
            <a:r>
              <a:rPr sz="2400" spc="70" dirty="0">
                <a:latin typeface="Verdana" panose="020B0604030504040204" pitchFamily="34" charset="0"/>
                <a:ea typeface="Verdana" panose="020B0604030504040204" pitchFamily="34" charset="0"/>
                <a:cs typeface="Arial"/>
              </a:rPr>
              <a:t>forme </a:t>
            </a:r>
            <a:r>
              <a:rPr sz="2400" spc="5" dirty="0">
                <a:latin typeface="Verdana" panose="020B0604030504040204" pitchFamily="34" charset="0"/>
                <a:ea typeface="Verdana" panose="020B0604030504040204" pitchFamily="34" charset="0"/>
                <a:cs typeface="Arial"/>
              </a:rPr>
              <a:t>de </a:t>
            </a:r>
            <a:r>
              <a:rPr sz="2400" spc="55" dirty="0" err="1" smtClean="0">
                <a:latin typeface="Verdana" panose="020B0604030504040204" pitchFamily="34" charset="0"/>
                <a:ea typeface="Verdana" panose="020B0604030504040204" pitchFamily="34" charset="0"/>
                <a:cs typeface="Arial"/>
              </a:rPr>
              <a:t>témoignage</a:t>
            </a:r>
            <a:r>
              <a:rPr sz="2400" spc="5" dirty="0" smtClean="0">
                <a:latin typeface="Verdana" panose="020B0604030504040204" pitchFamily="34" charset="0"/>
                <a:ea typeface="Verdana" panose="020B0604030504040204" pitchFamily="34" charset="0"/>
                <a:cs typeface="Arial"/>
              </a:rPr>
              <a:t> </a:t>
            </a:r>
            <a:r>
              <a:rPr sz="2400" spc="50" dirty="0">
                <a:latin typeface="Verdana" panose="020B0604030504040204" pitchFamily="34" charset="0"/>
                <a:ea typeface="Verdana" panose="020B0604030504040204" pitchFamily="34" charset="0"/>
                <a:cs typeface="Arial"/>
              </a:rPr>
              <a:t>pour </a:t>
            </a:r>
            <a:r>
              <a:rPr sz="2400" spc="30" dirty="0">
                <a:latin typeface="Verdana" panose="020B0604030504040204" pitchFamily="34" charset="0"/>
                <a:ea typeface="Verdana" panose="020B0604030504040204" pitchFamily="34" charset="0"/>
                <a:cs typeface="Arial"/>
              </a:rPr>
              <a:t>d’autres. </a:t>
            </a:r>
            <a:r>
              <a:rPr sz="2400" spc="-20" dirty="0">
                <a:latin typeface="Verdana" panose="020B0604030504040204" pitchFamily="34" charset="0"/>
                <a:ea typeface="Verdana" panose="020B0604030504040204" pitchFamily="34" charset="0"/>
                <a:cs typeface="Arial"/>
              </a:rPr>
              <a:t>Une </a:t>
            </a:r>
            <a:r>
              <a:rPr sz="2400" spc="40" dirty="0">
                <a:latin typeface="Verdana" panose="020B0604030504040204" pitchFamily="34" charset="0"/>
                <a:ea typeface="Verdana" panose="020B0604030504040204" pitchFamily="34" charset="0"/>
                <a:cs typeface="Arial"/>
              </a:rPr>
              <a:t>ouverture </a:t>
            </a:r>
            <a:r>
              <a:rPr sz="2400" spc="65" dirty="0">
                <a:latin typeface="Verdana" panose="020B0604030504040204" pitchFamily="34" charset="0"/>
                <a:ea typeface="Verdana" panose="020B0604030504040204" pitchFamily="34" charset="0"/>
                <a:cs typeface="Arial"/>
              </a:rPr>
              <a:t>plus </a:t>
            </a:r>
            <a:r>
              <a:rPr sz="2400" spc="55" dirty="0">
                <a:latin typeface="Verdana" panose="020B0604030504040204" pitchFamily="34" charset="0"/>
                <a:ea typeface="Verdana" panose="020B0604030504040204" pitchFamily="34" charset="0"/>
                <a:cs typeface="Arial"/>
              </a:rPr>
              <a:t>africaine </a:t>
            </a:r>
            <a:r>
              <a:rPr sz="2400" spc="65" dirty="0">
                <a:latin typeface="Verdana" panose="020B0604030504040204" pitchFamily="34" charset="0"/>
                <a:ea typeface="Verdana" panose="020B0604030504040204" pitchFamily="34" charset="0"/>
                <a:cs typeface="Arial"/>
              </a:rPr>
              <a:t>est </a:t>
            </a:r>
            <a:r>
              <a:rPr sz="2400" spc="60" dirty="0">
                <a:latin typeface="Verdana" panose="020B0604030504040204" pitchFamily="34" charset="0"/>
                <a:ea typeface="Verdana" panose="020B0604030504040204" pitchFamily="34" charset="0"/>
                <a:cs typeface="Arial"/>
              </a:rPr>
              <a:t>aussi </a:t>
            </a:r>
            <a:r>
              <a:rPr sz="2400" dirty="0">
                <a:latin typeface="Verdana" panose="020B0604030504040204" pitchFamily="34" charset="0"/>
                <a:ea typeface="Verdana" panose="020B0604030504040204" pitchFamily="34" charset="0"/>
                <a:cs typeface="Arial"/>
              </a:rPr>
              <a:t>à </a:t>
            </a:r>
            <a:r>
              <a:rPr sz="2400" spc="70" dirty="0">
                <a:latin typeface="Verdana" panose="020B0604030504040204" pitchFamily="34" charset="0"/>
                <a:ea typeface="Verdana" panose="020B0604030504040204" pitchFamily="34" charset="0"/>
                <a:cs typeface="Arial"/>
              </a:rPr>
              <a:t>mettre </a:t>
            </a:r>
            <a:r>
              <a:rPr sz="2400" spc="60" dirty="0">
                <a:latin typeface="Verdana" panose="020B0604030504040204" pitchFamily="34" charset="0"/>
                <a:ea typeface="Verdana" panose="020B0604030504040204" pitchFamily="34" charset="0"/>
                <a:cs typeface="Arial"/>
              </a:rPr>
              <a:t>sous</a:t>
            </a:r>
            <a:r>
              <a:rPr sz="2400" spc="-365" dirty="0">
                <a:latin typeface="Verdana" panose="020B0604030504040204" pitchFamily="34" charset="0"/>
                <a:ea typeface="Verdana" panose="020B0604030504040204" pitchFamily="34" charset="0"/>
                <a:cs typeface="Arial"/>
              </a:rPr>
              <a:t> </a:t>
            </a:r>
            <a:r>
              <a:rPr sz="2400" spc="50" dirty="0">
                <a:latin typeface="Verdana" panose="020B0604030504040204" pitchFamily="34" charset="0"/>
                <a:ea typeface="Verdana" panose="020B0604030504040204" pitchFamily="34" charset="0"/>
                <a:cs typeface="Arial"/>
              </a:rPr>
              <a:t>la  </a:t>
            </a:r>
            <a:r>
              <a:rPr sz="2400" spc="40" dirty="0">
                <a:latin typeface="Verdana" panose="020B0604030504040204" pitchFamily="34" charset="0"/>
                <a:ea typeface="Verdana" panose="020B0604030504040204" pitchFamily="34" charset="0"/>
                <a:cs typeface="Arial"/>
              </a:rPr>
              <a:t>lumière</a:t>
            </a:r>
            <a:r>
              <a:rPr sz="2400" spc="-95" dirty="0">
                <a:latin typeface="Verdana" panose="020B0604030504040204" pitchFamily="34" charset="0"/>
                <a:ea typeface="Verdana" panose="020B0604030504040204" pitchFamily="34" charset="0"/>
                <a:cs typeface="Arial"/>
              </a:rPr>
              <a:t> </a:t>
            </a:r>
            <a:r>
              <a:rPr sz="2400" dirty="0">
                <a:latin typeface="Verdana" panose="020B0604030504040204" pitchFamily="34" charset="0"/>
                <a:ea typeface="Verdana" panose="020B0604030504040204" pitchFamily="34" charset="0"/>
                <a:cs typeface="Arial"/>
              </a:rPr>
              <a:t>à</a:t>
            </a:r>
            <a:r>
              <a:rPr sz="2400" spc="-95" dirty="0">
                <a:latin typeface="Verdana" panose="020B0604030504040204" pitchFamily="34" charset="0"/>
                <a:ea typeface="Verdana" panose="020B0604030504040204" pitchFamily="34" charset="0"/>
                <a:cs typeface="Arial"/>
              </a:rPr>
              <a:t> </a:t>
            </a:r>
            <a:r>
              <a:rPr sz="2400" spc="45" dirty="0">
                <a:latin typeface="Verdana" panose="020B0604030504040204" pitchFamily="34" charset="0"/>
                <a:ea typeface="Verdana" panose="020B0604030504040204" pitchFamily="34" charset="0"/>
                <a:cs typeface="Arial"/>
              </a:rPr>
              <a:t>travers</a:t>
            </a:r>
            <a:r>
              <a:rPr sz="2400" spc="-90" dirty="0">
                <a:latin typeface="Verdana" panose="020B0604030504040204" pitchFamily="34" charset="0"/>
                <a:ea typeface="Verdana" panose="020B0604030504040204" pitchFamily="34" charset="0"/>
                <a:cs typeface="Arial"/>
              </a:rPr>
              <a:t> </a:t>
            </a:r>
            <a:r>
              <a:rPr sz="2400" spc="40" dirty="0">
                <a:latin typeface="Verdana" panose="020B0604030504040204" pitchFamily="34" charset="0"/>
                <a:ea typeface="Verdana" panose="020B0604030504040204" pitchFamily="34" charset="0"/>
                <a:cs typeface="Arial"/>
              </a:rPr>
              <a:t>la</a:t>
            </a:r>
            <a:r>
              <a:rPr sz="2400" spc="-95" dirty="0">
                <a:latin typeface="Verdana" panose="020B0604030504040204" pitchFamily="34" charset="0"/>
                <a:ea typeface="Verdana" panose="020B0604030504040204" pitchFamily="34" charset="0"/>
                <a:cs typeface="Arial"/>
              </a:rPr>
              <a:t> </a:t>
            </a:r>
            <a:r>
              <a:rPr sz="2400" spc="55" dirty="0">
                <a:latin typeface="Verdana" panose="020B0604030504040204" pitchFamily="34" charset="0"/>
                <a:ea typeface="Verdana" panose="020B0604030504040204" pitchFamily="34" charset="0"/>
                <a:cs typeface="Arial"/>
              </a:rPr>
              <a:t>présentation</a:t>
            </a:r>
            <a:r>
              <a:rPr sz="2400" spc="-95" dirty="0">
                <a:latin typeface="Verdana" panose="020B0604030504040204" pitchFamily="34" charset="0"/>
                <a:ea typeface="Verdana" panose="020B0604030504040204" pitchFamily="34" charset="0"/>
                <a:cs typeface="Arial"/>
              </a:rPr>
              <a:t> </a:t>
            </a:r>
            <a:r>
              <a:rPr sz="2400" spc="5" dirty="0">
                <a:latin typeface="Verdana" panose="020B0604030504040204" pitchFamily="34" charset="0"/>
                <a:ea typeface="Verdana" panose="020B0604030504040204" pitchFamily="34" charset="0"/>
                <a:cs typeface="Arial"/>
              </a:rPr>
              <a:t>de</a:t>
            </a:r>
            <a:r>
              <a:rPr sz="2400" spc="-90" dirty="0">
                <a:latin typeface="Verdana" panose="020B0604030504040204" pitchFamily="34" charset="0"/>
                <a:ea typeface="Verdana" panose="020B0604030504040204" pitchFamily="34" charset="0"/>
                <a:cs typeface="Arial"/>
              </a:rPr>
              <a:t> </a:t>
            </a:r>
            <a:r>
              <a:rPr sz="2400" spc="25" dirty="0">
                <a:latin typeface="Verdana" panose="020B0604030504040204" pitchFamily="34" charset="0"/>
                <a:ea typeface="Verdana" panose="020B0604030504040204" pitchFamily="34" charset="0"/>
                <a:cs typeface="Arial"/>
              </a:rPr>
              <a:t>deux</a:t>
            </a:r>
            <a:r>
              <a:rPr sz="2400" spc="-95" dirty="0">
                <a:latin typeface="Verdana" panose="020B0604030504040204" pitchFamily="34" charset="0"/>
                <a:ea typeface="Verdana" panose="020B0604030504040204" pitchFamily="34" charset="0"/>
                <a:cs typeface="Arial"/>
              </a:rPr>
              <a:t> </a:t>
            </a:r>
            <a:r>
              <a:rPr sz="2400" spc="25" dirty="0">
                <a:latin typeface="Verdana" panose="020B0604030504040204" pitchFamily="34" charset="0"/>
                <a:ea typeface="Verdana" panose="020B0604030504040204" pitchFamily="34" charset="0"/>
                <a:cs typeface="Arial"/>
              </a:rPr>
              <a:t>expériences</a:t>
            </a:r>
            <a:r>
              <a:rPr sz="2400" spc="-90" dirty="0">
                <a:latin typeface="Verdana" panose="020B0604030504040204" pitchFamily="34" charset="0"/>
                <a:ea typeface="Verdana" panose="020B0604030504040204" pitchFamily="34" charset="0"/>
                <a:cs typeface="Arial"/>
              </a:rPr>
              <a:t> </a:t>
            </a:r>
            <a:r>
              <a:rPr sz="2400" spc="60" dirty="0">
                <a:latin typeface="Verdana" panose="020B0604030504040204" pitchFamily="34" charset="0"/>
                <a:ea typeface="Verdana" panose="020B0604030504040204" pitchFamily="34" charset="0"/>
                <a:cs typeface="Arial"/>
              </a:rPr>
              <a:t>qui</a:t>
            </a:r>
            <a:r>
              <a:rPr sz="2400" spc="-95" dirty="0">
                <a:latin typeface="Verdana" panose="020B0604030504040204" pitchFamily="34" charset="0"/>
                <a:ea typeface="Verdana" panose="020B0604030504040204" pitchFamily="34" charset="0"/>
                <a:cs typeface="Arial"/>
              </a:rPr>
              <a:t> </a:t>
            </a:r>
            <a:r>
              <a:rPr sz="2400" spc="45" dirty="0">
                <a:latin typeface="Verdana" panose="020B0604030504040204" pitchFamily="34" charset="0"/>
                <a:ea typeface="Verdana" panose="020B0604030504040204" pitchFamily="34" charset="0"/>
                <a:cs typeface="Arial"/>
              </a:rPr>
              <a:t>viennent</a:t>
            </a:r>
            <a:r>
              <a:rPr sz="2400" spc="-95" dirty="0">
                <a:latin typeface="Verdana" panose="020B0604030504040204" pitchFamily="34" charset="0"/>
                <a:ea typeface="Verdana" panose="020B0604030504040204" pitchFamily="34" charset="0"/>
                <a:cs typeface="Arial"/>
              </a:rPr>
              <a:t> </a:t>
            </a:r>
            <a:r>
              <a:rPr sz="2400" spc="5" dirty="0">
                <a:latin typeface="Verdana" panose="020B0604030504040204" pitchFamily="34" charset="0"/>
                <a:ea typeface="Verdana" panose="020B0604030504040204" pitchFamily="34" charset="0"/>
                <a:cs typeface="Arial"/>
              </a:rPr>
              <a:t>de</a:t>
            </a:r>
            <a:r>
              <a:rPr sz="2400" spc="-90" dirty="0">
                <a:latin typeface="Verdana" panose="020B0604030504040204" pitchFamily="34" charset="0"/>
                <a:ea typeface="Verdana" panose="020B0604030504040204" pitchFamily="34" charset="0"/>
                <a:cs typeface="Arial"/>
              </a:rPr>
              <a:t> </a:t>
            </a:r>
            <a:r>
              <a:rPr sz="2400" spc="10" dirty="0">
                <a:latin typeface="Verdana" panose="020B0604030504040204" pitchFamily="34" charset="0"/>
                <a:ea typeface="Verdana" panose="020B0604030504040204" pitchFamily="34" charset="0"/>
                <a:cs typeface="Arial"/>
              </a:rPr>
              <a:t>l’Algérie</a:t>
            </a:r>
            <a:r>
              <a:rPr sz="2400" spc="-100" dirty="0">
                <a:latin typeface="Verdana" panose="020B0604030504040204" pitchFamily="34" charset="0"/>
                <a:ea typeface="Verdana" panose="020B0604030504040204" pitchFamily="34" charset="0"/>
                <a:cs typeface="Arial"/>
              </a:rPr>
              <a:t> </a:t>
            </a:r>
            <a:r>
              <a:rPr sz="2400" spc="60" dirty="0">
                <a:latin typeface="Verdana" panose="020B0604030504040204" pitchFamily="34" charset="0"/>
                <a:ea typeface="Verdana" panose="020B0604030504040204" pitchFamily="34" charset="0"/>
                <a:cs typeface="Arial"/>
              </a:rPr>
              <a:t>et</a:t>
            </a:r>
            <a:r>
              <a:rPr sz="2400" spc="-90" dirty="0">
                <a:latin typeface="Verdana" panose="020B0604030504040204" pitchFamily="34" charset="0"/>
                <a:ea typeface="Verdana" panose="020B0604030504040204" pitchFamily="34" charset="0"/>
                <a:cs typeface="Arial"/>
              </a:rPr>
              <a:t> </a:t>
            </a:r>
            <a:r>
              <a:rPr sz="2400" spc="5" dirty="0" smtClean="0">
                <a:latin typeface="Verdana" panose="020B0604030504040204" pitchFamily="34" charset="0"/>
                <a:ea typeface="Verdana" panose="020B0604030504040204" pitchFamily="34" charset="0"/>
                <a:cs typeface="Arial"/>
              </a:rPr>
              <a:t>d</a:t>
            </a:r>
            <a:r>
              <a:rPr lang="fr-FR" sz="2400" spc="5" dirty="0" smtClean="0">
                <a:latin typeface="Verdana" panose="020B0604030504040204" pitchFamily="34" charset="0"/>
                <a:ea typeface="Verdana" panose="020B0604030504040204" pitchFamily="34" charset="0"/>
                <a:cs typeface="Arial"/>
              </a:rPr>
              <a:t>u</a:t>
            </a:r>
            <a:r>
              <a:rPr sz="2400" spc="-95" dirty="0" smtClean="0">
                <a:latin typeface="Verdana" panose="020B0604030504040204" pitchFamily="34" charset="0"/>
                <a:ea typeface="Verdana" panose="020B0604030504040204" pitchFamily="34" charset="0"/>
                <a:cs typeface="Arial"/>
              </a:rPr>
              <a:t> </a:t>
            </a:r>
            <a:r>
              <a:rPr sz="2400" spc="20" dirty="0">
                <a:latin typeface="Verdana" panose="020B0604030504040204" pitchFamily="34" charset="0"/>
                <a:ea typeface="Verdana" panose="020B0604030504040204" pitchFamily="34" charset="0"/>
                <a:cs typeface="Arial"/>
              </a:rPr>
              <a:t>Burkina-Faso</a:t>
            </a:r>
            <a:r>
              <a:rPr sz="2400" spc="-95" dirty="0">
                <a:latin typeface="Verdana" panose="020B0604030504040204" pitchFamily="34" charset="0"/>
                <a:ea typeface="Verdana" panose="020B0604030504040204" pitchFamily="34" charset="0"/>
                <a:cs typeface="Arial"/>
              </a:rPr>
              <a:t> </a:t>
            </a:r>
            <a:r>
              <a:rPr sz="2400" spc="60" dirty="0">
                <a:latin typeface="Verdana" panose="020B0604030504040204" pitchFamily="34" charset="0"/>
                <a:ea typeface="Verdana" panose="020B0604030504040204" pitchFamily="34" charset="0"/>
                <a:cs typeface="Arial"/>
              </a:rPr>
              <a:t>autour</a:t>
            </a:r>
            <a:r>
              <a:rPr sz="2400" spc="-90" dirty="0">
                <a:latin typeface="Verdana" panose="020B0604030504040204" pitchFamily="34" charset="0"/>
                <a:ea typeface="Verdana" panose="020B0604030504040204" pitchFamily="34" charset="0"/>
                <a:cs typeface="Arial"/>
              </a:rPr>
              <a:t> </a:t>
            </a:r>
            <a:r>
              <a:rPr sz="2400" spc="5" dirty="0">
                <a:latin typeface="Verdana" panose="020B0604030504040204" pitchFamily="34" charset="0"/>
                <a:ea typeface="Verdana" panose="020B0604030504040204" pitchFamily="34" charset="0"/>
                <a:cs typeface="Arial"/>
              </a:rPr>
              <a:t>de</a:t>
            </a:r>
            <a:r>
              <a:rPr sz="2400" spc="-95" dirty="0">
                <a:latin typeface="Verdana" panose="020B0604030504040204" pitchFamily="34" charset="0"/>
                <a:ea typeface="Verdana" panose="020B0604030504040204" pitchFamily="34" charset="0"/>
                <a:cs typeface="Arial"/>
              </a:rPr>
              <a:t> </a:t>
            </a:r>
            <a:r>
              <a:rPr sz="2400" spc="35" dirty="0">
                <a:latin typeface="Verdana" panose="020B0604030504040204" pitchFamily="34" charset="0"/>
                <a:ea typeface="Verdana" panose="020B0604030504040204" pitchFamily="34" charset="0"/>
                <a:cs typeface="Arial"/>
              </a:rPr>
              <a:t>l’essaimage</a:t>
            </a:r>
            <a:r>
              <a:rPr sz="2400" spc="-95" dirty="0">
                <a:latin typeface="Verdana" panose="020B0604030504040204" pitchFamily="34" charset="0"/>
                <a:ea typeface="Verdana" panose="020B0604030504040204" pitchFamily="34" charset="0"/>
                <a:cs typeface="Arial"/>
              </a:rPr>
              <a:t> </a:t>
            </a:r>
            <a:r>
              <a:rPr sz="2400" spc="5" dirty="0">
                <a:latin typeface="Verdana" panose="020B0604030504040204" pitchFamily="34" charset="0"/>
                <a:ea typeface="Verdana" panose="020B0604030504040204" pitchFamily="34" charset="0"/>
                <a:cs typeface="Arial"/>
              </a:rPr>
              <a:t>de</a:t>
            </a:r>
            <a:r>
              <a:rPr sz="2400" spc="-90" dirty="0">
                <a:latin typeface="Verdana" panose="020B0604030504040204" pitchFamily="34" charset="0"/>
                <a:ea typeface="Verdana" panose="020B0604030504040204" pitchFamily="34" charset="0"/>
                <a:cs typeface="Arial"/>
              </a:rPr>
              <a:t> </a:t>
            </a:r>
            <a:r>
              <a:rPr sz="2400" spc="25" dirty="0">
                <a:latin typeface="Verdana" panose="020B0604030504040204" pitchFamily="34" charset="0"/>
                <a:ea typeface="Verdana" panose="020B0604030504040204" pitchFamily="34" charset="0"/>
                <a:cs typeface="Arial"/>
              </a:rPr>
              <a:t>ce</a:t>
            </a:r>
            <a:r>
              <a:rPr sz="2400" spc="-95" dirty="0">
                <a:latin typeface="Verdana" panose="020B0604030504040204" pitchFamily="34" charset="0"/>
                <a:ea typeface="Verdana" panose="020B0604030504040204" pitchFamily="34" charset="0"/>
                <a:cs typeface="Arial"/>
              </a:rPr>
              <a:t> </a:t>
            </a:r>
            <a:r>
              <a:rPr sz="2400" spc="60" dirty="0">
                <a:latin typeface="Verdana" panose="020B0604030504040204" pitchFamily="34" charset="0"/>
                <a:ea typeface="Verdana" panose="020B0604030504040204" pitchFamily="34" charset="0"/>
                <a:cs typeface="Arial"/>
              </a:rPr>
              <a:t>métier  </a:t>
            </a:r>
            <a:r>
              <a:rPr sz="2400" spc="15" dirty="0">
                <a:latin typeface="Verdana" panose="020B0604030504040204" pitchFamily="34" charset="0"/>
                <a:ea typeface="Verdana" panose="020B0604030504040204" pitchFamily="34" charset="0"/>
                <a:cs typeface="Arial"/>
              </a:rPr>
              <a:t>avec </a:t>
            </a:r>
            <a:r>
              <a:rPr sz="2400" spc="25" dirty="0">
                <a:latin typeface="Verdana" panose="020B0604030504040204" pitchFamily="34" charset="0"/>
                <a:ea typeface="Verdana" panose="020B0604030504040204" pitchFamily="34" charset="0"/>
                <a:cs typeface="Arial"/>
              </a:rPr>
              <a:t>ce </a:t>
            </a:r>
            <a:r>
              <a:rPr sz="2400" spc="60" dirty="0">
                <a:latin typeface="Verdana" panose="020B0604030504040204" pitchFamily="34" charset="0"/>
                <a:ea typeface="Verdana" panose="020B0604030504040204" pitchFamily="34" charset="0"/>
                <a:cs typeface="Arial"/>
              </a:rPr>
              <a:t>qui </a:t>
            </a:r>
            <a:r>
              <a:rPr sz="2400" spc="15" dirty="0">
                <a:latin typeface="Verdana" panose="020B0604030504040204" pitchFamily="34" charset="0"/>
                <a:ea typeface="Verdana" panose="020B0604030504040204" pitchFamily="34" charset="0"/>
                <a:cs typeface="Arial"/>
              </a:rPr>
              <a:t>se </a:t>
            </a:r>
            <a:r>
              <a:rPr sz="2400" spc="20" dirty="0">
                <a:latin typeface="Verdana" panose="020B0604030504040204" pitchFamily="34" charset="0"/>
                <a:ea typeface="Verdana" panose="020B0604030504040204" pitchFamily="34" charset="0"/>
                <a:cs typeface="Arial"/>
              </a:rPr>
              <a:t>développe </a:t>
            </a:r>
            <a:r>
              <a:rPr sz="2400" spc="25" dirty="0">
                <a:latin typeface="Verdana" panose="020B0604030504040204" pitchFamily="34" charset="0"/>
                <a:ea typeface="Verdana" panose="020B0604030504040204" pitchFamily="34" charset="0"/>
                <a:cs typeface="Arial"/>
              </a:rPr>
              <a:t>au</a:t>
            </a:r>
            <a:r>
              <a:rPr sz="2400" spc="-290" dirty="0">
                <a:latin typeface="Verdana" panose="020B0604030504040204" pitchFamily="34" charset="0"/>
                <a:ea typeface="Verdana" panose="020B0604030504040204" pitchFamily="34" charset="0"/>
                <a:cs typeface="Arial"/>
              </a:rPr>
              <a:t> </a:t>
            </a:r>
            <a:r>
              <a:rPr sz="2400" spc="-110" dirty="0">
                <a:latin typeface="Verdana" panose="020B0604030504040204" pitchFamily="34" charset="0"/>
                <a:ea typeface="Verdana" panose="020B0604030504040204" pitchFamily="34" charset="0"/>
                <a:cs typeface="Arial"/>
              </a:rPr>
              <a:t>CITET</a:t>
            </a:r>
            <a:r>
              <a:rPr sz="2400" spc="-110" dirty="0" smtClean="0">
                <a:latin typeface="Verdana" panose="020B0604030504040204" pitchFamily="34" charset="0"/>
                <a:ea typeface="Verdana" panose="020B0604030504040204" pitchFamily="34" charset="0"/>
                <a:cs typeface="Arial"/>
              </a:rPr>
              <a:t>.</a:t>
            </a:r>
            <a:endParaRPr lang="fr-FR" sz="2400" spc="-110" dirty="0" smtClean="0">
              <a:latin typeface="Verdana" panose="020B0604030504040204" pitchFamily="34" charset="0"/>
              <a:ea typeface="Verdana" panose="020B0604030504040204" pitchFamily="34" charset="0"/>
              <a:cs typeface="Arial"/>
            </a:endParaRPr>
          </a:p>
          <a:p>
            <a:pPr marL="12700" marR="5080" algn="just">
              <a:lnSpc>
                <a:spcPts val="2600"/>
              </a:lnSpc>
            </a:pPr>
            <a:endParaRPr lang="fr-FR" sz="2000" spc="-110" dirty="0">
              <a:latin typeface="Verdana" panose="020B0604030504040204" pitchFamily="34" charset="0"/>
              <a:ea typeface="Verdana" panose="020B0604030504040204" pitchFamily="34" charset="0"/>
              <a:cs typeface="Arial"/>
            </a:endParaRPr>
          </a:p>
          <a:p>
            <a:pPr>
              <a:lnSpc>
                <a:spcPct val="100000"/>
              </a:lnSpc>
              <a:spcBef>
                <a:spcPts val="5"/>
              </a:spcBef>
            </a:pPr>
            <a:endParaRPr sz="2000" dirty="0">
              <a:latin typeface="Verdana" panose="020B0604030504040204" pitchFamily="34" charset="0"/>
              <a:ea typeface="Verdana" panose="020B0604030504040204" pitchFamily="34" charset="0"/>
              <a:cs typeface="Times New Roman"/>
            </a:endParaRPr>
          </a:p>
          <a:p>
            <a:pPr marL="59055">
              <a:lnSpc>
                <a:spcPts val="1995"/>
              </a:lnSpc>
            </a:pPr>
            <a:r>
              <a:rPr b="1" u="sng" spc="20" dirty="0">
                <a:latin typeface="Verdana" panose="020B0604030504040204" pitchFamily="34" charset="0"/>
                <a:ea typeface="Verdana" panose="020B0604030504040204" pitchFamily="34" charset="0"/>
                <a:cs typeface="Arial"/>
              </a:rPr>
              <a:t>Lieu </a:t>
            </a:r>
            <a:r>
              <a:rPr b="1" u="sng" spc="-10" dirty="0">
                <a:latin typeface="Verdana" panose="020B0604030504040204" pitchFamily="34" charset="0"/>
                <a:ea typeface="Verdana" panose="020B0604030504040204" pitchFamily="34" charset="0"/>
                <a:cs typeface="Arial"/>
              </a:rPr>
              <a:t>:</a:t>
            </a:r>
            <a:r>
              <a:rPr b="1" u="sng" spc="-55" dirty="0">
                <a:latin typeface="Verdana" panose="020B0604030504040204" pitchFamily="34" charset="0"/>
                <a:ea typeface="Verdana" panose="020B0604030504040204" pitchFamily="34" charset="0"/>
                <a:cs typeface="Arial"/>
              </a:rPr>
              <a:t> </a:t>
            </a:r>
            <a:r>
              <a:rPr b="1" spc="-10" dirty="0">
                <a:latin typeface="Verdana" panose="020B0604030504040204" pitchFamily="34" charset="0"/>
                <a:ea typeface="Verdana" panose="020B0604030504040204" pitchFamily="34" charset="0"/>
                <a:cs typeface="Arial"/>
              </a:rPr>
              <a:t>Tunis</a:t>
            </a:r>
            <a:endParaRPr b="1" dirty="0">
              <a:latin typeface="Verdana" panose="020B0604030504040204" pitchFamily="34" charset="0"/>
              <a:ea typeface="Verdana" panose="020B0604030504040204" pitchFamily="34" charset="0"/>
              <a:cs typeface="Arial"/>
            </a:endParaRPr>
          </a:p>
          <a:p>
            <a:pPr marL="59055">
              <a:lnSpc>
                <a:spcPts val="1955"/>
              </a:lnSpc>
            </a:pPr>
            <a:r>
              <a:rPr b="1" u="sng" spc="5" dirty="0">
                <a:latin typeface="Verdana" panose="020B0604030504040204" pitchFamily="34" charset="0"/>
                <a:ea typeface="Verdana" panose="020B0604030504040204" pitchFamily="34" charset="0"/>
                <a:cs typeface="Arial"/>
              </a:rPr>
              <a:t>Date </a:t>
            </a:r>
            <a:r>
              <a:rPr b="1" u="sng" spc="-10" dirty="0">
                <a:latin typeface="Verdana" panose="020B0604030504040204" pitchFamily="34" charset="0"/>
                <a:ea typeface="Verdana" panose="020B0604030504040204" pitchFamily="34" charset="0"/>
                <a:cs typeface="Arial"/>
              </a:rPr>
              <a:t>: </a:t>
            </a:r>
            <a:r>
              <a:rPr lang="fr-FR" b="1" spc="5" dirty="0" smtClean="0">
                <a:latin typeface="Verdana" panose="020B0604030504040204" pitchFamily="34" charset="0"/>
                <a:ea typeface="Verdana" panose="020B0604030504040204" pitchFamily="34" charset="0"/>
                <a:cs typeface="Arial"/>
              </a:rPr>
              <a:t>2021</a:t>
            </a:r>
            <a:endParaRPr b="1" dirty="0">
              <a:latin typeface="Verdana" panose="020B0604030504040204" pitchFamily="34" charset="0"/>
              <a:ea typeface="Verdana" panose="020B0604030504040204" pitchFamily="34" charset="0"/>
              <a:cs typeface="Arial"/>
            </a:endParaRPr>
          </a:p>
          <a:p>
            <a:pPr marL="59055">
              <a:lnSpc>
                <a:spcPts val="1955"/>
              </a:lnSpc>
            </a:pPr>
            <a:r>
              <a:rPr lang="fr-FR" b="1" u="sng" spc="20" dirty="0" smtClean="0">
                <a:latin typeface="Verdana" panose="020B0604030504040204" pitchFamily="34" charset="0"/>
                <a:ea typeface="Verdana" panose="020B0604030504040204" pitchFamily="34" charset="0"/>
                <a:cs typeface="Arial"/>
              </a:rPr>
              <a:t>Partenaire </a:t>
            </a:r>
            <a:r>
              <a:rPr b="1" u="sng" spc="5" dirty="0" err="1" smtClean="0">
                <a:latin typeface="Verdana" panose="020B0604030504040204" pitchFamily="34" charset="0"/>
                <a:ea typeface="Verdana" panose="020B0604030504040204" pitchFamily="34" charset="0"/>
                <a:cs typeface="Arial"/>
              </a:rPr>
              <a:t>en</a:t>
            </a:r>
            <a:r>
              <a:rPr b="1" u="sng" spc="5" dirty="0" smtClean="0">
                <a:latin typeface="Verdana" panose="020B0604030504040204" pitchFamily="34" charset="0"/>
                <a:ea typeface="Verdana" panose="020B0604030504040204" pitchFamily="34" charset="0"/>
                <a:cs typeface="Arial"/>
              </a:rPr>
              <a:t> </a:t>
            </a:r>
            <a:r>
              <a:rPr b="1" u="sng" spc="30" dirty="0">
                <a:latin typeface="Verdana" panose="020B0604030504040204" pitchFamily="34" charset="0"/>
                <a:ea typeface="Verdana" panose="020B0604030504040204" pitchFamily="34" charset="0"/>
                <a:cs typeface="Arial"/>
              </a:rPr>
              <a:t>Belgique </a:t>
            </a:r>
            <a:r>
              <a:rPr b="1" u="sng" spc="-10" dirty="0">
                <a:latin typeface="Verdana" panose="020B0604030504040204" pitchFamily="34" charset="0"/>
                <a:ea typeface="Verdana" panose="020B0604030504040204" pitchFamily="34" charset="0"/>
                <a:cs typeface="Arial"/>
              </a:rPr>
              <a:t>: </a:t>
            </a:r>
            <a:r>
              <a:rPr b="1" spc="25" dirty="0">
                <a:latin typeface="Verdana" panose="020B0604030504040204" pitchFamily="34" charset="0"/>
                <a:ea typeface="Verdana" panose="020B0604030504040204" pitchFamily="34" charset="0"/>
                <a:cs typeface="Arial"/>
              </a:rPr>
              <a:t>Institut </a:t>
            </a:r>
            <a:r>
              <a:rPr b="1" spc="-30" dirty="0">
                <a:latin typeface="Verdana" panose="020B0604030504040204" pitchFamily="34" charset="0"/>
                <a:ea typeface="Verdana" panose="020B0604030504040204" pitchFamily="34" charset="0"/>
                <a:cs typeface="Arial"/>
              </a:rPr>
              <a:t>Eco-Conseil </a:t>
            </a:r>
            <a:r>
              <a:rPr b="1" spc="-15" dirty="0">
                <a:latin typeface="Verdana" panose="020B0604030504040204" pitchFamily="34" charset="0"/>
                <a:ea typeface="Verdana" panose="020B0604030504040204" pitchFamily="34" charset="0"/>
                <a:cs typeface="Arial"/>
              </a:rPr>
              <a:t>(asbl </a:t>
            </a:r>
            <a:r>
              <a:rPr b="1" spc="30" dirty="0">
                <a:latin typeface="Verdana" panose="020B0604030504040204" pitchFamily="34" charset="0"/>
                <a:ea typeface="Verdana" panose="020B0604030504040204" pitchFamily="34" charset="0"/>
                <a:cs typeface="Arial"/>
              </a:rPr>
              <a:t>Namur</a:t>
            </a:r>
            <a:r>
              <a:rPr b="1" spc="-240" dirty="0">
                <a:latin typeface="Verdana" panose="020B0604030504040204" pitchFamily="34" charset="0"/>
                <a:ea typeface="Verdana" panose="020B0604030504040204" pitchFamily="34" charset="0"/>
                <a:cs typeface="Arial"/>
              </a:rPr>
              <a:t> </a:t>
            </a:r>
            <a:r>
              <a:rPr b="1" spc="-80" dirty="0">
                <a:latin typeface="Verdana" panose="020B0604030504040204" pitchFamily="34" charset="0"/>
                <a:ea typeface="Verdana" panose="020B0604030504040204" pitchFamily="34" charset="0"/>
                <a:cs typeface="Arial"/>
              </a:rPr>
              <a:t>IEC)</a:t>
            </a:r>
            <a:endParaRPr b="1" dirty="0">
              <a:latin typeface="Verdana" panose="020B0604030504040204" pitchFamily="34" charset="0"/>
              <a:ea typeface="Verdana" panose="020B0604030504040204" pitchFamily="34" charset="0"/>
              <a:cs typeface="Arial"/>
            </a:endParaRPr>
          </a:p>
          <a:p>
            <a:pPr marL="59055">
              <a:lnSpc>
                <a:spcPts val="1955"/>
              </a:lnSpc>
            </a:pPr>
            <a:r>
              <a:rPr lang="fr-FR" b="1" u="sng" spc="20" dirty="0" smtClean="0">
                <a:latin typeface="Verdana" panose="020B0604030504040204" pitchFamily="34" charset="0"/>
                <a:ea typeface="Verdana" panose="020B0604030504040204" pitchFamily="34" charset="0"/>
                <a:cs typeface="Arial"/>
              </a:rPr>
              <a:t>Partenaire </a:t>
            </a:r>
            <a:r>
              <a:rPr b="1" u="sng" spc="5" dirty="0" err="1" smtClean="0">
                <a:latin typeface="Verdana" panose="020B0604030504040204" pitchFamily="34" charset="0"/>
                <a:ea typeface="Verdana" panose="020B0604030504040204" pitchFamily="34" charset="0"/>
                <a:cs typeface="Arial"/>
              </a:rPr>
              <a:t>en</a:t>
            </a:r>
            <a:r>
              <a:rPr b="1" u="sng" spc="5" dirty="0" smtClean="0">
                <a:latin typeface="Verdana" panose="020B0604030504040204" pitchFamily="34" charset="0"/>
                <a:ea typeface="Verdana" panose="020B0604030504040204" pitchFamily="34" charset="0"/>
                <a:cs typeface="Arial"/>
              </a:rPr>
              <a:t> </a:t>
            </a:r>
            <a:r>
              <a:rPr b="1" u="sng" spc="25" dirty="0">
                <a:latin typeface="Verdana" panose="020B0604030504040204" pitchFamily="34" charset="0"/>
                <a:ea typeface="Verdana" panose="020B0604030504040204" pitchFamily="34" charset="0"/>
                <a:cs typeface="Arial"/>
              </a:rPr>
              <a:t>Tunisie </a:t>
            </a:r>
            <a:r>
              <a:rPr b="1" u="sng" spc="-10" dirty="0">
                <a:latin typeface="Verdana" panose="020B0604030504040204" pitchFamily="34" charset="0"/>
                <a:ea typeface="Verdana" panose="020B0604030504040204" pitchFamily="34" charset="0"/>
                <a:cs typeface="Arial"/>
              </a:rPr>
              <a:t>: </a:t>
            </a:r>
            <a:r>
              <a:rPr b="1" spc="-25" dirty="0">
                <a:latin typeface="Verdana" panose="020B0604030504040204" pitchFamily="34" charset="0"/>
                <a:ea typeface="Verdana" panose="020B0604030504040204" pitchFamily="34" charset="0"/>
                <a:cs typeface="Arial"/>
              </a:rPr>
              <a:t>Centre </a:t>
            </a:r>
            <a:r>
              <a:rPr b="1" spc="5" dirty="0">
                <a:latin typeface="Verdana" panose="020B0604030504040204" pitchFamily="34" charset="0"/>
                <a:ea typeface="Verdana" panose="020B0604030504040204" pitchFamily="34" charset="0"/>
                <a:cs typeface="Arial"/>
              </a:rPr>
              <a:t>International </a:t>
            </a:r>
            <a:r>
              <a:rPr b="1" spc="-15" dirty="0">
                <a:latin typeface="Verdana" panose="020B0604030504040204" pitchFamily="34" charset="0"/>
                <a:ea typeface="Verdana" panose="020B0604030504040204" pitchFamily="34" charset="0"/>
                <a:cs typeface="Arial"/>
              </a:rPr>
              <a:t>des </a:t>
            </a:r>
            <a:r>
              <a:rPr b="1" spc="-10" dirty="0">
                <a:latin typeface="Verdana" panose="020B0604030504040204" pitchFamily="34" charset="0"/>
                <a:ea typeface="Verdana" panose="020B0604030504040204" pitchFamily="34" charset="0"/>
                <a:cs typeface="Arial"/>
              </a:rPr>
              <a:t>Technologies </a:t>
            </a:r>
            <a:r>
              <a:rPr b="1" spc="-35" dirty="0">
                <a:latin typeface="Verdana" panose="020B0604030504040204" pitchFamily="34" charset="0"/>
                <a:ea typeface="Verdana" panose="020B0604030504040204" pitchFamily="34" charset="0"/>
                <a:cs typeface="Arial"/>
              </a:rPr>
              <a:t>de </a:t>
            </a:r>
            <a:r>
              <a:rPr b="1" spc="-10" dirty="0">
                <a:latin typeface="Verdana" panose="020B0604030504040204" pitchFamily="34" charset="0"/>
                <a:ea typeface="Verdana" panose="020B0604030504040204" pitchFamily="34" charset="0"/>
                <a:cs typeface="Arial"/>
              </a:rPr>
              <a:t>l’Environnement </a:t>
            </a:r>
            <a:r>
              <a:rPr b="1" spc="-35" dirty="0">
                <a:latin typeface="Verdana" panose="020B0604030504040204" pitchFamily="34" charset="0"/>
                <a:ea typeface="Verdana" panose="020B0604030504040204" pitchFamily="34" charset="0"/>
                <a:cs typeface="Arial"/>
              </a:rPr>
              <a:t>de </a:t>
            </a:r>
            <a:r>
              <a:rPr b="1" spc="-10" dirty="0">
                <a:latin typeface="Verdana" panose="020B0604030504040204" pitchFamily="34" charset="0"/>
                <a:ea typeface="Verdana" panose="020B0604030504040204" pitchFamily="34" charset="0"/>
                <a:cs typeface="Arial"/>
              </a:rPr>
              <a:t>Tunis</a:t>
            </a:r>
            <a:r>
              <a:rPr b="1" spc="-250" dirty="0">
                <a:latin typeface="Verdana" panose="020B0604030504040204" pitchFamily="34" charset="0"/>
                <a:ea typeface="Verdana" panose="020B0604030504040204" pitchFamily="34" charset="0"/>
                <a:cs typeface="Arial"/>
              </a:rPr>
              <a:t> </a:t>
            </a:r>
            <a:r>
              <a:rPr b="1" spc="-45" dirty="0">
                <a:latin typeface="Verdana" panose="020B0604030504040204" pitchFamily="34" charset="0"/>
                <a:ea typeface="Verdana" panose="020B0604030504040204" pitchFamily="34" charset="0"/>
                <a:cs typeface="Arial"/>
              </a:rPr>
              <a:t>(CITET</a:t>
            </a:r>
            <a:r>
              <a:rPr b="1" spc="-45" dirty="0" smtClean="0">
                <a:latin typeface="Verdana" panose="020B0604030504040204" pitchFamily="34" charset="0"/>
                <a:ea typeface="Verdana" panose="020B0604030504040204" pitchFamily="34" charset="0"/>
                <a:cs typeface="Arial"/>
              </a:rPr>
              <a:t>)</a:t>
            </a:r>
            <a:endParaRPr b="1" dirty="0">
              <a:latin typeface="Verdana" panose="020B0604030504040204" pitchFamily="34" charset="0"/>
              <a:ea typeface="Verdana" panose="020B0604030504040204" pitchFamily="34" charset="0"/>
              <a:cs typeface="Arial"/>
            </a:endParaRPr>
          </a:p>
          <a:p>
            <a:pPr marL="59055">
              <a:lnSpc>
                <a:spcPts val="1995"/>
              </a:lnSpc>
            </a:pPr>
            <a:r>
              <a:rPr b="1" u="sng" spc="35" dirty="0">
                <a:latin typeface="Verdana" panose="020B0604030504040204" pitchFamily="34" charset="0"/>
                <a:ea typeface="Verdana" panose="020B0604030504040204" pitchFamily="34" charset="0"/>
                <a:cs typeface="Arial"/>
              </a:rPr>
              <a:t>Site </a:t>
            </a:r>
            <a:r>
              <a:rPr b="1" u="sng" spc="55" dirty="0">
                <a:latin typeface="Verdana" panose="020B0604030504040204" pitchFamily="34" charset="0"/>
                <a:ea typeface="Verdana" panose="020B0604030504040204" pitchFamily="34" charset="0"/>
                <a:cs typeface="Arial"/>
              </a:rPr>
              <a:t>internet </a:t>
            </a:r>
            <a:r>
              <a:rPr b="1" u="sng" spc="-10" dirty="0">
                <a:latin typeface="Verdana" panose="020B0604030504040204" pitchFamily="34" charset="0"/>
                <a:ea typeface="Verdana" panose="020B0604030504040204" pitchFamily="34" charset="0"/>
                <a:cs typeface="Arial"/>
              </a:rPr>
              <a:t>:</a:t>
            </a:r>
            <a:r>
              <a:rPr b="1" u="sng" spc="-140" dirty="0">
                <a:latin typeface="Verdana" panose="020B0604030504040204" pitchFamily="34" charset="0"/>
                <a:ea typeface="Verdana" panose="020B0604030504040204" pitchFamily="34" charset="0"/>
                <a:cs typeface="Arial"/>
              </a:rPr>
              <a:t> </a:t>
            </a:r>
            <a:r>
              <a:rPr b="1" spc="-10" dirty="0">
                <a:latin typeface="Verdana" panose="020B0604030504040204" pitchFamily="34" charset="0"/>
                <a:ea typeface="Verdana" panose="020B0604030504040204" pitchFamily="34" charset="0"/>
                <a:cs typeface="Arial"/>
                <a:hlinkClick r:id="rId3"/>
              </a:rPr>
              <a:t>www.eco-conseil.be</a:t>
            </a:r>
            <a:endParaRPr b="1" dirty="0">
              <a:latin typeface="Verdana" panose="020B0604030504040204" pitchFamily="34" charset="0"/>
              <a:ea typeface="Verdana" panose="020B0604030504040204" pitchFamily="34" charset="0"/>
              <a:cs typeface="Arial"/>
            </a:endParaRPr>
          </a:p>
        </p:txBody>
      </p:sp>
      <p:sp>
        <p:nvSpPr>
          <p:cNvPr id="7" name="object 7"/>
          <p:cNvSpPr/>
          <p:nvPr/>
        </p:nvSpPr>
        <p:spPr>
          <a:xfrm>
            <a:off x="8680450" y="2368328"/>
            <a:ext cx="2744258" cy="1819729"/>
          </a:xfrm>
          <a:prstGeom prst="rect">
            <a:avLst/>
          </a:prstGeom>
          <a:blipFill>
            <a:blip r:embed="rId4" cstate="print"/>
            <a:stretch>
              <a:fillRect/>
            </a:stretch>
          </a:blipFill>
        </p:spPr>
        <p:txBody>
          <a:bodyPr wrap="square" lIns="0" tIns="0" rIns="0" bIns="0" rtlCol="0"/>
          <a:lstStyle/>
          <a:p>
            <a:endParaRPr/>
          </a:p>
        </p:txBody>
      </p:sp>
      <p:sp>
        <p:nvSpPr>
          <p:cNvPr id="8" name="Espace réservé de la date 7"/>
          <p:cNvSpPr>
            <a:spLocks noGrp="1"/>
          </p:cNvSpPr>
          <p:nvPr>
            <p:ph type="dt" sz="half" idx="6"/>
          </p:nvPr>
        </p:nvSpPr>
        <p:spPr/>
        <p:txBody>
          <a:bodyPr/>
          <a:lstStyle/>
          <a:p>
            <a:fld id="{DC16EDB1-75EB-40E0-9C45-C4845C27700A}" type="datetime1">
              <a:rPr lang="fr-FR" smtClean="0"/>
              <a:t>03/02/2021</a:t>
            </a:fld>
            <a:endParaRPr lang="en-US"/>
          </a:p>
        </p:txBody>
      </p:sp>
      <p:sp>
        <p:nvSpPr>
          <p:cNvPr id="10" name="Espace réservé du numéro de diapositive 9"/>
          <p:cNvSpPr>
            <a:spLocks noGrp="1"/>
          </p:cNvSpPr>
          <p:nvPr>
            <p:ph type="sldNum" sz="quarter" idx="7"/>
          </p:nvPr>
        </p:nvSpPr>
        <p:spPr/>
        <p:txBody>
          <a:bodyPr/>
          <a:lstStyle/>
          <a:p>
            <a:fld id="{B6F15528-21DE-4FAA-801E-634DDDAF4B2B}" type="slidenum">
              <a:rPr lang="fr-FR" smtClean="0"/>
              <a:pPr/>
              <a:t>38</a:t>
            </a:fld>
            <a:endParaRPr lang="fr-FR"/>
          </a:p>
        </p:txBody>
      </p:sp>
      <p:pic>
        <p:nvPicPr>
          <p:cNvPr id="11" name="Picture 4" descr="C:\Délégation Wallonies Bruxelles\Communication\TEM\LOGO TEM 2020-2021.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72707" y="776290"/>
            <a:ext cx="3376603" cy="2202642"/>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descr="C:\Users\rajac\Desktop\CITET.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1804650" y="2182818"/>
            <a:ext cx="2085975" cy="219075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object 5"/>
          <p:cNvSpPr/>
          <p:nvPr/>
        </p:nvSpPr>
        <p:spPr>
          <a:xfrm>
            <a:off x="16824934" y="632633"/>
            <a:ext cx="2373811" cy="1331650"/>
          </a:xfrm>
          <a:prstGeom prst="rect">
            <a:avLst/>
          </a:prstGeom>
          <a:blipFill>
            <a:blip r:embed="rId2" cstate="print"/>
            <a:stretch>
              <a:fillRect/>
            </a:stretch>
          </a:blipFill>
        </p:spPr>
        <p:txBody>
          <a:bodyPr wrap="square" lIns="0" tIns="0" rIns="0" bIns="0" rtlCol="0"/>
          <a:lstStyle/>
          <a:p>
            <a:endParaRPr/>
          </a:p>
        </p:txBody>
      </p:sp>
      <p:sp>
        <p:nvSpPr>
          <p:cNvPr id="8" name="Espace réservé de la date 7"/>
          <p:cNvSpPr>
            <a:spLocks noGrp="1"/>
          </p:cNvSpPr>
          <p:nvPr>
            <p:ph type="dt" sz="half" idx="6"/>
          </p:nvPr>
        </p:nvSpPr>
        <p:spPr/>
        <p:txBody>
          <a:bodyPr/>
          <a:lstStyle/>
          <a:p>
            <a:fld id="{DC16EDB1-75EB-40E0-9C45-C4845C27700A}" type="datetime1">
              <a:rPr lang="fr-FR" smtClean="0"/>
              <a:t>03/02/2021</a:t>
            </a:fld>
            <a:endParaRPr lang="en-US"/>
          </a:p>
        </p:txBody>
      </p:sp>
      <p:sp>
        <p:nvSpPr>
          <p:cNvPr id="10" name="Espace réservé du numéro de diapositive 9"/>
          <p:cNvSpPr>
            <a:spLocks noGrp="1"/>
          </p:cNvSpPr>
          <p:nvPr>
            <p:ph type="sldNum" sz="quarter" idx="7"/>
          </p:nvPr>
        </p:nvSpPr>
        <p:spPr/>
        <p:txBody>
          <a:bodyPr/>
          <a:lstStyle/>
          <a:p>
            <a:fld id="{B6F15528-21DE-4FAA-801E-634DDDAF4B2B}" type="slidenum">
              <a:rPr lang="fr-FR" smtClean="0"/>
              <a:pPr/>
              <a:t>39</a:t>
            </a:fld>
            <a:endParaRPr lang="fr-FR"/>
          </a:p>
        </p:txBody>
      </p:sp>
      <p:pic>
        <p:nvPicPr>
          <p:cNvPr id="11" name="Picture 4" descr="C:\Délégation Wallonies Bruxelles\Communication\TEM\LOGO TEM 2020-202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72707" y="776290"/>
            <a:ext cx="3376603" cy="2202642"/>
          </a:xfrm>
          <a:prstGeom prst="rect">
            <a:avLst/>
          </a:prstGeom>
          <a:noFill/>
          <a:extLst>
            <a:ext uri="{909E8E84-426E-40DD-AFC4-6F175D3DCCD1}">
              <a14:hiddenFill xmlns:a14="http://schemas.microsoft.com/office/drawing/2010/main">
                <a:solidFill>
                  <a:srgbClr val="FFFFFF"/>
                </a:solidFill>
              </a14:hiddenFill>
            </a:ext>
          </a:extLst>
        </p:spPr>
      </p:pic>
      <p:sp>
        <p:nvSpPr>
          <p:cNvPr id="13" name="object 3"/>
          <p:cNvSpPr/>
          <p:nvPr/>
        </p:nvSpPr>
        <p:spPr>
          <a:xfrm>
            <a:off x="17291298" y="3521075"/>
            <a:ext cx="1807598" cy="2579054"/>
          </a:xfrm>
          <a:prstGeom prst="rect">
            <a:avLst/>
          </a:prstGeom>
          <a:blipFill>
            <a:blip r:embed="rId4" cstate="print"/>
            <a:stretch>
              <a:fillRect/>
            </a:stretch>
          </a:blipFill>
        </p:spPr>
        <p:txBody>
          <a:bodyPr wrap="square" lIns="0" tIns="0" rIns="0" bIns="0" rtlCol="0"/>
          <a:lstStyle/>
          <a:p>
            <a:endParaRPr/>
          </a:p>
        </p:txBody>
      </p:sp>
      <p:sp>
        <p:nvSpPr>
          <p:cNvPr id="14" name="object 4"/>
          <p:cNvSpPr/>
          <p:nvPr/>
        </p:nvSpPr>
        <p:spPr>
          <a:xfrm>
            <a:off x="17200144" y="6794860"/>
            <a:ext cx="1898752" cy="2631418"/>
          </a:xfrm>
          <a:prstGeom prst="rect">
            <a:avLst/>
          </a:prstGeom>
          <a:blipFill>
            <a:blip r:embed="rId5" cstate="print"/>
            <a:stretch>
              <a:fillRect/>
            </a:stretch>
          </a:blipFill>
        </p:spPr>
        <p:txBody>
          <a:bodyPr wrap="square" lIns="0" tIns="0" rIns="0" bIns="0" rtlCol="0"/>
          <a:lstStyle/>
          <a:p>
            <a:endParaRPr/>
          </a:p>
        </p:txBody>
      </p:sp>
      <p:sp>
        <p:nvSpPr>
          <p:cNvPr id="16" name="object 6"/>
          <p:cNvSpPr txBox="1"/>
          <p:nvPr/>
        </p:nvSpPr>
        <p:spPr>
          <a:xfrm>
            <a:off x="990834" y="3633129"/>
            <a:ext cx="15429593" cy="6725559"/>
          </a:xfrm>
          <a:prstGeom prst="rect">
            <a:avLst/>
          </a:prstGeom>
        </p:spPr>
        <p:style>
          <a:lnRef idx="2">
            <a:schemeClr val="dk1"/>
          </a:lnRef>
          <a:fillRef idx="1">
            <a:schemeClr val="lt1"/>
          </a:fillRef>
          <a:effectRef idx="0">
            <a:schemeClr val="dk1"/>
          </a:effectRef>
          <a:fontRef idx="minor">
            <a:schemeClr val="dk1"/>
          </a:fontRef>
        </p:style>
        <p:txBody>
          <a:bodyPr vert="horz" wrap="square" lIns="0" tIns="31115" rIns="0" bIns="0" rtlCol="0">
            <a:spAutoFit/>
          </a:bodyPr>
          <a:lstStyle/>
          <a:p>
            <a:pPr marL="47625" marR="5080" algn="just">
              <a:lnSpc>
                <a:spcPts val="2600"/>
              </a:lnSpc>
              <a:spcBef>
                <a:spcPts val="245"/>
              </a:spcBef>
            </a:pPr>
            <a:endParaRPr lang="fr-FR" sz="2000" spc="50" dirty="0" smtClean="0">
              <a:latin typeface="Verdana" panose="020B0604030504040204" pitchFamily="34" charset="0"/>
              <a:ea typeface="Verdana" panose="020B0604030504040204" pitchFamily="34" charset="0"/>
              <a:cs typeface="Arial"/>
            </a:endParaRPr>
          </a:p>
          <a:p>
            <a:pPr marL="47625" marR="5080" algn="ctr">
              <a:lnSpc>
                <a:spcPts val="2600"/>
              </a:lnSpc>
              <a:spcBef>
                <a:spcPts val="245"/>
              </a:spcBef>
            </a:pPr>
            <a:r>
              <a:rPr lang="fr-FR" sz="2800" b="1" spc="-100" dirty="0">
                <a:latin typeface="Verdana" panose="020B0604030504040204" pitchFamily="34" charset="0"/>
                <a:ea typeface="Verdana" panose="020B0604030504040204" pitchFamily="34" charset="0"/>
                <a:cs typeface="Arial"/>
              </a:rPr>
              <a:t>AGRI-TOURISME </a:t>
            </a:r>
            <a:r>
              <a:rPr lang="fr-FR" sz="2800" b="1" spc="-114" dirty="0">
                <a:latin typeface="Verdana" panose="020B0604030504040204" pitchFamily="34" charset="0"/>
                <a:ea typeface="Verdana" panose="020B0604030504040204" pitchFamily="34" charset="0"/>
                <a:cs typeface="Arial"/>
              </a:rPr>
              <a:t>BIO, </a:t>
            </a:r>
            <a:r>
              <a:rPr lang="fr-FR" sz="2800" b="1" spc="-145" dirty="0">
                <a:latin typeface="Verdana" panose="020B0604030504040204" pitchFamily="34" charset="0"/>
                <a:ea typeface="Verdana" panose="020B0604030504040204" pitchFamily="34" charset="0"/>
                <a:cs typeface="Arial"/>
              </a:rPr>
              <a:t>ÉQUITABLE ET DURABLE </a:t>
            </a:r>
            <a:r>
              <a:rPr lang="fr-FR" sz="2800" b="1" spc="-110" dirty="0">
                <a:latin typeface="Verdana" panose="020B0604030504040204" pitchFamily="34" charset="0"/>
                <a:ea typeface="Verdana" panose="020B0604030504040204" pitchFamily="34" charset="0"/>
                <a:cs typeface="Arial"/>
              </a:rPr>
              <a:t>EN  </a:t>
            </a:r>
            <a:r>
              <a:rPr lang="fr-FR" sz="2800" b="1" spc="-45" dirty="0">
                <a:latin typeface="Verdana" panose="020B0604030504040204" pitchFamily="34" charset="0"/>
                <a:ea typeface="Verdana" panose="020B0604030504040204" pitchFamily="34" charset="0"/>
                <a:cs typeface="Arial"/>
              </a:rPr>
              <a:t>TUNISIE</a:t>
            </a:r>
            <a:endParaRPr lang="fr-FR" sz="2800" dirty="0">
              <a:latin typeface="Verdana" panose="020B0604030504040204" pitchFamily="34" charset="0"/>
              <a:ea typeface="Verdana" panose="020B0604030504040204" pitchFamily="34" charset="0"/>
              <a:cs typeface="Arial"/>
            </a:endParaRPr>
          </a:p>
          <a:p>
            <a:pPr marL="47625" marR="5080" algn="just">
              <a:lnSpc>
                <a:spcPts val="2600"/>
              </a:lnSpc>
              <a:spcBef>
                <a:spcPts val="245"/>
              </a:spcBef>
            </a:pPr>
            <a:endParaRPr lang="fr-FR" sz="2000" spc="50" dirty="0">
              <a:latin typeface="Verdana" panose="020B0604030504040204" pitchFamily="34" charset="0"/>
              <a:ea typeface="Verdana" panose="020B0604030504040204" pitchFamily="34" charset="0"/>
              <a:cs typeface="Arial"/>
            </a:endParaRPr>
          </a:p>
          <a:p>
            <a:pPr marL="47625" marR="5080" algn="just">
              <a:lnSpc>
                <a:spcPts val="2600"/>
              </a:lnSpc>
              <a:spcBef>
                <a:spcPts val="245"/>
              </a:spcBef>
            </a:pPr>
            <a:r>
              <a:rPr lang="fr-FR" sz="2400" dirty="0" smtClean="0">
                <a:latin typeface="Verdana" panose="020B0604030504040204" pitchFamily="34" charset="0"/>
                <a:ea typeface="Verdana" panose="020B0604030504040204" pitchFamily="34" charset="0"/>
              </a:rPr>
              <a:t>La </a:t>
            </a:r>
            <a:r>
              <a:rPr lang="fr-FR" sz="2400" dirty="0">
                <a:latin typeface="Verdana" panose="020B0604030504040204" pitchFamily="34" charset="0"/>
                <a:ea typeface="Verdana" panose="020B0604030504040204" pitchFamily="34" charset="0"/>
              </a:rPr>
              <a:t>mise en valeur du projet </a:t>
            </a:r>
            <a:r>
              <a:rPr lang="fr-FR" sz="2400" dirty="0" err="1">
                <a:latin typeface="Verdana" panose="020B0604030504040204" pitchFamily="34" charset="0"/>
                <a:ea typeface="Verdana" panose="020B0604030504040204" pitchFamily="34" charset="0"/>
              </a:rPr>
              <a:t>BioTED</a:t>
            </a:r>
            <a:r>
              <a:rPr lang="fr-FR" sz="2400" dirty="0">
                <a:latin typeface="Verdana" panose="020B0604030504040204" pitchFamily="34" charset="0"/>
                <a:ea typeface="Verdana" panose="020B0604030504040204" pitchFamily="34" charset="0"/>
              </a:rPr>
              <a:t> </a:t>
            </a:r>
            <a:r>
              <a:rPr lang="fr-FR" sz="2400" dirty="0" smtClean="0">
                <a:latin typeface="Verdana" panose="020B0604030504040204" pitchFamily="34" charset="0"/>
                <a:ea typeface="Verdana" panose="020B0604030504040204" pitchFamily="34" charset="0"/>
              </a:rPr>
              <a:t>qui constitue un excellent </a:t>
            </a:r>
            <a:r>
              <a:rPr lang="fr-FR" sz="2400" dirty="0">
                <a:latin typeface="Verdana" panose="020B0604030504040204" pitchFamily="34" charset="0"/>
                <a:ea typeface="Verdana" panose="020B0604030504040204" pitchFamily="34" charset="0"/>
              </a:rPr>
              <a:t>exemple du développement de coopérations </a:t>
            </a:r>
            <a:r>
              <a:rPr lang="fr-FR" sz="2400" dirty="0" smtClean="0">
                <a:latin typeface="Verdana" panose="020B0604030504040204" pitchFamily="34" charset="0"/>
                <a:ea typeface="Verdana" panose="020B0604030504040204" pitchFamily="34" charset="0"/>
              </a:rPr>
              <a:t>internationales, </a:t>
            </a:r>
            <a:r>
              <a:rPr lang="fr-FR" sz="2400" dirty="0">
                <a:latin typeface="Verdana" panose="020B0604030504040204" pitchFamily="34" charset="0"/>
                <a:ea typeface="Verdana" panose="020B0604030504040204" pitchFamily="34" charset="0"/>
              </a:rPr>
              <a:t>dans le cadre d’une foire aussi renommée que celle de Libramont, est une opportunité de porter </a:t>
            </a:r>
            <a:r>
              <a:rPr lang="fr-FR" sz="2400" dirty="0" smtClean="0">
                <a:latin typeface="Verdana" panose="020B0604030504040204" pitchFamily="34" charset="0"/>
                <a:ea typeface="Verdana" panose="020B0604030504040204" pitchFamily="34" charset="0"/>
              </a:rPr>
              <a:t>la </a:t>
            </a:r>
            <a:r>
              <a:rPr lang="fr-FR" sz="2400" dirty="0">
                <a:latin typeface="Verdana" panose="020B0604030504040204" pitchFamily="34" charset="0"/>
                <a:ea typeface="Verdana" panose="020B0604030504040204" pitchFamily="34" charset="0"/>
              </a:rPr>
              <a:t>pertinence des partenariats bilatéraux Belgique-Tunisie, et de l’efficacité du </a:t>
            </a:r>
            <a:r>
              <a:rPr lang="fr-FR" sz="2400" dirty="0" smtClean="0">
                <a:latin typeface="Verdana" panose="020B0604030504040204" pitchFamily="34" charset="0"/>
                <a:ea typeface="Verdana" panose="020B0604030504040204" pitchFamily="34" charset="0"/>
              </a:rPr>
              <a:t>partage d’expertise  </a:t>
            </a:r>
            <a:r>
              <a:rPr lang="fr-FR" sz="2400" dirty="0">
                <a:latin typeface="Verdana" panose="020B0604030504040204" pitchFamily="34" charset="0"/>
                <a:ea typeface="Verdana" panose="020B0604030504040204" pitchFamily="34" charset="0"/>
              </a:rPr>
              <a:t>pour faire progresser et aboutir des projets décloisonnés, au bénéfice de la Tunisie en quête de progression, d’évolution, d’amélioration, de croissance, de valorisation internationale... </a:t>
            </a:r>
            <a:endParaRPr lang="fr-FR" sz="2400" dirty="0" smtClean="0">
              <a:latin typeface="Verdana" panose="020B0604030504040204" pitchFamily="34" charset="0"/>
              <a:ea typeface="Verdana" panose="020B0604030504040204" pitchFamily="34" charset="0"/>
            </a:endParaRPr>
          </a:p>
          <a:p>
            <a:pPr marL="47625" marR="5080" algn="just">
              <a:lnSpc>
                <a:spcPts val="2600"/>
              </a:lnSpc>
              <a:spcBef>
                <a:spcPts val="245"/>
              </a:spcBef>
            </a:pPr>
            <a:r>
              <a:rPr lang="fr-FR" sz="2400" spc="50" dirty="0" smtClean="0">
                <a:latin typeface="Verdana" panose="020B0604030504040204" pitchFamily="34" charset="0"/>
                <a:ea typeface="Verdana" panose="020B0604030504040204" pitchFamily="34" charset="0"/>
                <a:cs typeface="Arial"/>
              </a:rPr>
              <a:t>Dans ce cadre, une délégation tunisienne participera à la foire agricole de Libramont, une table ronde autour du projet et un stand de promotion seront planifiés.</a:t>
            </a:r>
          </a:p>
          <a:p>
            <a:pPr marL="47625" marR="5080" algn="just">
              <a:lnSpc>
                <a:spcPts val="2600"/>
              </a:lnSpc>
              <a:spcBef>
                <a:spcPts val="245"/>
              </a:spcBef>
            </a:pPr>
            <a:endParaRPr sz="1600" b="1" dirty="0">
              <a:latin typeface="Verdana" panose="020B0604030504040204" pitchFamily="34" charset="0"/>
              <a:ea typeface="Verdana" panose="020B0604030504040204" pitchFamily="34" charset="0"/>
              <a:cs typeface="Times New Roman"/>
            </a:endParaRPr>
          </a:p>
          <a:p>
            <a:pPr marL="12700">
              <a:lnSpc>
                <a:spcPts val="1995"/>
              </a:lnSpc>
            </a:pPr>
            <a:r>
              <a:rPr b="1" u="sng" spc="20" dirty="0">
                <a:latin typeface="Verdana" panose="020B0604030504040204" pitchFamily="34" charset="0"/>
                <a:ea typeface="Verdana" panose="020B0604030504040204" pitchFamily="34" charset="0"/>
                <a:cs typeface="Arial"/>
              </a:rPr>
              <a:t>Lieu </a:t>
            </a:r>
            <a:r>
              <a:rPr b="1" u="sng" spc="-10" dirty="0">
                <a:latin typeface="Verdana" panose="020B0604030504040204" pitchFamily="34" charset="0"/>
                <a:ea typeface="Verdana" panose="020B0604030504040204" pitchFamily="34" charset="0"/>
                <a:cs typeface="Arial"/>
              </a:rPr>
              <a:t>: </a:t>
            </a:r>
            <a:r>
              <a:rPr b="1" spc="-25" dirty="0">
                <a:latin typeface="Verdana" panose="020B0604030504040204" pitchFamily="34" charset="0"/>
                <a:ea typeface="Verdana" panose="020B0604030504040204" pitchFamily="34" charset="0"/>
                <a:cs typeface="Arial"/>
              </a:rPr>
              <a:t>Foire </a:t>
            </a:r>
            <a:r>
              <a:rPr b="1" spc="-5" dirty="0">
                <a:latin typeface="Verdana" panose="020B0604030504040204" pitchFamily="34" charset="0"/>
                <a:ea typeface="Verdana" panose="020B0604030504040204" pitchFamily="34" charset="0"/>
                <a:cs typeface="Arial"/>
              </a:rPr>
              <a:t>agricole </a:t>
            </a:r>
            <a:r>
              <a:rPr b="1" spc="-35" dirty="0">
                <a:latin typeface="Verdana" panose="020B0604030504040204" pitchFamily="34" charset="0"/>
                <a:ea typeface="Verdana" panose="020B0604030504040204" pitchFamily="34" charset="0"/>
                <a:cs typeface="Arial"/>
              </a:rPr>
              <a:t>de</a:t>
            </a:r>
            <a:r>
              <a:rPr b="1" spc="-120" dirty="0">
                <a:latin typeface="Verdana" panose="020B0604030504040204" pitchFamily="34" charset="0"/>
                <a:ea typeface="Verdana" panose="020B0604030504040204" pitchFamily="34" charset="0"/>
                <a:cs typeface="Arial"/>
              </a:rPr>
              <a:t> </a:t>
            </a:r>
            <a:r>
              <a:rPr b="1" spc="20" dirty="0">
                <a:latin typeface="Verdana" panose="020B0604030504040204" pitchFamily="34" charset="0"/>
                <a:ea typeface="Verdana" panose="020B0604030504040204" pitchFamily="34" charset="0"/>
                <a:cs typeface="Arial"/>
              </a:rPr>
              <a:t>Libramont</a:t>
            </a:r>
            <a:endParaRPr b="1" dirty="0">
              <a:latin typeface="Verdana" panose="020B0604030504040204" pitchFamily="34" charset="0"/>
              <a:ea typeface="Verdana" panose="020B0604030504040204" pitchFamily="34" charset="0"/>
              <a:cs typeface="Arial"/>
            </a:endParaRPr>
          </a:p>
          <a:p>
            <a:pPr marL="12700">
              <a:lnSpc>
                <a:spcPts val="1955"/>
              </a:lnSpc>
            </a:pPr>
            <a:r>
              <a:rPr b="1" u="sng" spc="5" dirty="0">
                <a:latin typeface="Verdana" panose="020B0604030504040204" pitchFamily="34" charset="0"/>
                <a:ea typeface="Verdana" panose="020B0604030504040204" pitchFamily="34" charset="0"/>
                <a:cs typeface="Arial"/>
              </a:rPr>
              <a:t>Date </a:t>
            </a:r>
            <a:r>
              <a:rPr b="1" u="sng" spc="-10" dirty="0" smtClean="0">
                <a:latin typeface="Verdana" panose="020B0604030504040204" pitchFamily="34" charset="0"/>
                <a:ea typeface="Verdana" panose="020B0604030504040204" pitchFamily="34" charset="0"/>
                <a:cs typeface="Arial"/>
              </a:rPr>
              <a:t>:</a:t>
            </a:r>
            <a:r>
              <a:rPr lang="fr-FR" b="1" u="sng" spc="-10" dirty="0" smtClean="0">
                <a:latin typeface="Verdana" panose="020B0604030504040204" pitchFamily="34" charset="0"/>
                <a:ea typeface="Verdana" panose="020B0604030504040204" pitchFamily="34" charset="0"/>
                <a:cs typeface="Arial"/>
              </a:rPr>
              <a:t> </a:t>
            </a:r>
            <a:r>
              <a:rPr b="1" spc="30" dirty="0" smtClean="0">
                <a:latin typeface="Verdana" panose="020B0604030504040204" pitchFamily="34" charset="0"/>
                <a:ea typeface="Verdana" panose="020B0604030504040204" pitchFamily="34" charset="0"/>
                <a:cs typeface="Arial"/>
              </a:rPr>
              <a:t>202</a:t>
            </a:r>
            <a:r>
              <a:rPr lang="fr-FR" b="1" spc="30" dirty="0" smtClean="0">
                <a:latin typeface="Verdana" panose="020B0604030504040204" pitchFamily="34" charset="0"/>
                <a:ea typeface="Verdana" panose="020B0604030504040204" pitchFamily="34" charset="0"/>
                <a:cs typeface="Arial"/>
              </a:rPr>
              <a:t>1</a:t>
            </a:r>
            <a:endParaRPr b="1" dirty="0">
              <a:latin typeface="Verdana" panose="020B0604030504040204" pitchFamily="34" charset="0"/>
              <a:ea typeface="Verdana" panose="020B0604030504040204" pitchFamily="34" charset="0"/>
              <a:cs typeface="Arial"/>
            </a:endParaRPr>
          </a:p>
          <a:p>
            <a:pPr marL="12700">
              <a:lnSpc>
                <a:spcPts val="1955"/>
              </a:lnSpc>
            </a:pPr>
            <a:r>
              <a:rPr lang="fr-FR" b="1" u="sng" spc="20" dirty="0" smtClean="0">
                <a:latin typeface="Verdana" panose="020B0604030504040204" pitchFamily="34" charset="0"/>
                <a:ea typeface="Verdana" panose="020B0604030504040204" pitchFamily="34" charset="0"/>
                <a:cs typeface="Arial"/>
              </a:rPr>
              <a:t>Partenaire </a:t>
            </a:r>
            <a:r>
              <a:rPr b="1" u="sng" spc="5" dirty="0" err="1" smtClean="0">
                <a:latin typeface="Verdana" panose="020B0604030504040204" pitchFamily="34" charset="0"/>
                <a:ea typeface="Verdana" panose="020B0604030504040204" pitchFamily="34" charset="0"/>
                <a:cs typeface="Arial"/>
              </a:rPr>
              <a:t>en</a:t>
            </a:r>
            <a:r>
              <a:rPr b="1" u="sng" spc="5" dirty="0" smtClean="0">
                <a:latin typeface="Verdana" panose="020B0604030504040204" pitchFamily="34" charset="0"/>
                <a:ea typeface="Verdana" panose="020B0604030504040204" pitchFamily="34" charset="0"/>
                <a:cs typeface="Arial"/>
              </a:rPr>
              <a:t> </a:t>
            </a:r>
            <a:r>
              <a:rPr b="1" u="sng" spc="30" dirty="0">
                <a:latin typeface="Verdana" panose="020B0604030504040204" pitchFamily="34" charset="0"/>
                <a:ea typeface="Verdana" panose="020B0604030504040204" pitchFamily="34" charset="0"/>
                <a:cs typeface="Arial"/>
              </a:rPr>
              <a:t>Belgique </a:t>
            </a:r>
            <a:r>
              <a:rPr b="1" u="sng" spc="-10" dirty="0">
                <a:latin typeface="Verdana" panose="020B0604030504040204" pitchFamily="34" charset="0"/>
                <a:ea typeface="Verdana" panose="020B0604030504040204" pitchFamily="34" charset="0"/>
                <a:cs typeface="Arial"/>
              </a:rPr>
              <a:t>: </a:t>
            </a:r>
            <a:r>
              <a:rPr b="1" spc="-15" dirty="0">
                <a:latin typeface="Verdana" panose="020B0604030504040204" pitchFamily="34" charset="0"/>
                <a:ea typeface="Verdana" panose="020B0604030504040204" pitchFamily="34" charset="0"/>
                <a:cs typeface="Arial"/>
              </a:rPr>
              <a:t>Accueil </a:t>
            </a:r>
            <a:r>
              <a:rPr b="1" spc="-5" dirty="0">
                <a:latin typeface="Verdana" panose="020B0604030504040204" pitchFamily="34" charset="0"/>
                <a:ea typeface="Verdana" panose="020B0604030504040204" pitchFamily="34" charset="0"/>
                <a:cs typeface="Arial"/>
              </a:rPr>
              <a:t>Champêtre </a:t>
            </a:r>
            <a:r>
              <a:rPr b="1" spc="-35" dirty="0">
                <a:latin typeface="Verdana" panose="020B0604030504040204" pitchFamily="34" charset="0"/>
                <a:ea typeface="Verdana" panose="020B0604030504040204" pitchFamily="34" charset="0"/>
                <a:cs typeface="Arial"/>
              </a:rPr>
              <a:t>en </a:t>
            </a:r>
            <a:r>
              <a:rPr b="1" spc="-20" dirty="0">
                <a:latin typeface="Verdana" panose="020B0604030504040204" pitchFamily="34" charset="0"/>
                <a:ea typeface="Verdana" panose="020B0604030504040204" pitchFamily="34" charset="0"/>
                <a:cs typeface="Arial"/>
              </a:rPr>
              <a:t>Wallonie </a:t>
            </a:r>
            <a:r>
              <a:rPr b="1" spc="-15" dirty="0">
                <a:latin typeface="Verdana" panose="020B0604030504040204" pitchFamily="34" charset="0"/>
                <a:ea typeface="Verdana" panose="020B0604030504040204" pitchFamily="34" charset="0"/>
                <a:cs typeface="Arial"/>
              </a:rPr>
              <a:t>(asbl</a:t>
            </a:r>
            <a:r>
              <a:rPr b="1" spc="-204" dirty="0">
                <a:latin typeface="Verdana" panose="020B0604030504040204" pitchFamily="34" charset="0"/>
                <a:ea typeface="Verdana" panose="020B0604030504040204" pitchFamily="34" charset="0"/>
                <a:cs typeface="Arial"/>
              </a:rPr>
              <a:t> </a:t>
            </a:r>
            <a:r>
              <a:rPr b="1" spc="-65" dirty="0">
                <a:latin typeface="Verdana" panose="020B0604030504040204" pitchFamily="34" charset="0"/>
                <a:ea typeface="Verdana" panose="020B0604030504040204" pitchFamily="34" charset="0"/>
                <a:cs typeface="Arial"/>
              </a:rPr>
              <a:t>ACW)</a:t>
            </a:r>
            <a:endParaRPr b="1" dirty="0">
              <a:latin typeface="Verdana" panose="020B0604030504040204" pitchFamily="34" charset="0"/>
              <a:ea typeface="Verdana" panose="020B0604030504040204" pitchFamily="34" charset="0"/>
              <a:cs typeface="Arial"/>
            </a:endParaRPr>
          </a:p>
          <a:p>
            <a:pPr marL="12700" marR="12700">
              <a:lnSpc>
                <a:spcPts val="1950"/>
              </a:lnSpc>
              <a:spcBef>
                <a:spcPts val="95"/>
              </a:spcBef>
            </a:pPr>
            <a:r>
              <a:rPr lang="fr-FR" b="1" u="sng" spc="20" dirty="0" smtClean="0">
                <a:latin typeface="Verdana" panose="020B0604030504040204" pitchFamily="34" charset="0"/>
                <a:ea typeface="Verdana" panose="020B0604030504040204" pitchFamily="34" charset="0"/>
                <a:cs typeface="Arial"/>
              </a:rPr>
              <a:t>Partenaire </a:t>
            </a:r>
            <a:r>
              <a:rPr b="1" u="sng" spc="5" dirty="0" err="1" smtClean="0">
                <a:latin typeface="Verdana" panose="020B0604030504040204" pitchFamily="34" charset="0"/>
                <a:ea typeface="Verdana" panose="020B0604030504040204" pitchFamily="34" charset="0"/>
                <a:cs typeface="Arial"/>
              </a:rPr>
              <a:t>en</a:t>
            </a:r>
            <a:r>
              <a:rPr b="1" u="sng" spc="5" dirty="0" smtClean="0">
                <a:latin typeface="Verdana" panose="020B0604030504040204" pitchFamily="34" charset="0"/>
                <a:ea typeface="Verdana" panose="020B0604030504040204" pitchFamily="34" charset="0"/>
                <a:cs typeface="Arial"/>
              </a:rPr>
              <a:t> </a:t>
            </a:r>
            <a:r>
              <a:rPr b="1" u="sng" spc="25" dirty="0">
                <a:latin typeface="Verdana" panose="020B0604030504040204" pitchFamily="34" charset="0"/>
                <a:ea typeface="Verdana" panose="020B0604030504040204" pitchFamily="34" charset="0"/>
                <a:cs typeface="Arial"/>
              </a:rPr>
              <a:t>Tunisie </a:t>
            </a:r>
            <a:r>
              <a:rPr b="1" u="sng" spc="-10" dirty="0">
                <a:latin typeface="Verdana" panose="020B0604030504040204" pitchFamily="34" charset="0"/>
                <a:ea typeface="Verdana" panose="020B0604030504040204" pitchFamily="34" charset="0"/>
                <a:cs typeface="Arial"/>
              </a:rPr>
              <a:t>: </a:t>
            </a:r>
            <a:r>
              <a:rPr b="1" dirty="0">
                <a:latin typeface="Verdana" panose="020B0604030504040204" pitchFamily="34" charset="0"/>
                <a:ea typeface="Verdana" panose="020B0604030504040204" pitchFamily="34" charset="0"/>
                <a:cs typeface="Arial"/>
              </a:rPr>
              <a:t>Ministère </a:t>
            </a:r>
            <a:r>
              <a:rPr b="1" spc="-35" dirty="0">
                <a:latin typeface="Verdana" panose="020B0604030504040204" pitchFamily="34" charset="0"/>
                <a:ea typeface="Verdana" panose="020B0604030504040204" pitchFamily="34" charset="0"/>
                <a:cs typeface="Arial"/>
              </a:rPr>
              <a:t>de </a:t>
            </a:r>
            <a:r>
              <a:rPr b="1" spc="-20" dirty="0">
                <a:latin typeface="Verdana" panose="020B0604030504040204" pitchFamily="34" charset="0"/>
                <a:ea typeface="Verdana" panose="020B0604030504040204" pitchFamily="34" charset="0"/>
                <a:cs typeface="Arial"/>
              </a:rPr>
              <a:t>l’agriculture, </a:t>
            </a:r>
            <a:r>
              <a:rPr b="1" spc="-15" dirty="0">
                <a:latin typeface="Verdana" panose="020B0604030504040204" pitchFamily="34" charset="0"/>
                <a:ea typeface="Verdana" panose="020B0604030504040204" pitchFamily="34" charset="0"/>
                <a:cs typeface="Arial"/>
              </a:rPr>
              <a:t>des </a:t>
            </a:r>
            <a:r>
              <a:rPr b="1" spc="-5" dirty="0">
                <a:latin typeface="Verdana" panose="020B0604030504040204" pitchFamily="34" charset="0"/>
                <a:ea typeface="Verdana" panose="020B0604030504040204" pitchFamily="34" charset="0"/>
                <a:cs typeface="Arial"/>
              </a:rPr>
              <a:t>ressources hydrauliques et </a:t>
            </a:r>
            <a:r>
              <a:rPr b="1" spc="-35" dirty="0">
                <a:latin typeface="Verdana" panose="020B0604030504040204" pitchFamily="34" charset="0"/>
                <a:ea typeface="Verdana" panose="020B0604030504040204" pitchFamily="34" charset="0"/>
                <a:cs typeface="Arial"/>
              </a:rPr>
              <a:t>de </a:t>
            </a:r>
            <a:r>
              <a:rPr b="1" spc="-25" dirty="0">
                <a:latin typeface="Verdana" panose="020B0604030504040204" pitchFamily="34" charset="0"/>
                <a:ea typeface="Verdana" panose="020B0604030504040204" pitchFamily="34" charset="0"/>
                <a:cs typeface="Arial"/>
              </a:rPr>
              <a:t>la </a:t>
            </a:r>
            <a:r>
              <a:rPr b="1" spc="-15" dirty="0">
                <a:latin typeface="Verdana" panose="020B0604030504040204" pitchFamily="34" charset="0"/>
                <a:ea typeface="Verdana" panose="020B0604030504040204" pitchFamily="34" charset="0"/>
                <a:cs typeface="Arial"/>
              </a:rPr>
              <a:t>pêche </a:t>
            </a:r>
            <a:r>
              <a:rPr b="1" spc="245" dirty="0">
                <a:latin typeface="Verdana" panose="020B0604030504040204" pitchFamily="34" charset="0"/>
                <a:ea typeface="Verdana" panose="020B0604030504040204" pitchFamily="34" charset="0"/>
                <a:cs typeface="Arial"/>
              </a:rPr>
              <a:t>– </a:t>
            </a:r>
            <a:r>
              <a:rPr b="1" spc="-5" dirty="0">
                <a:latin typeface="Verdana" panose="020B0604030504040204" pitchFamily="34" charset="0"/>
                <a:ea typeface="Verdana" panose="020B0604030504040204" pitchFamily="34" charset="0"/>
                <a:cs typeface="Arial"/>
              </a:rPr>
              <a:t>Direction </a:t>
            </a:r>
            <a:r>
              <a:rPr b="1" spc="-25" dirty="0">
                <a:latin typeface="Verdana" panose="020B0604030504040204" pitchFamily="34" charset="0"/>
                <a:ea typeface="Verdana" panose="020B0604030504040204" pitchFamily="34" charset="0"/>
                <a:cs typeface="Arial"/>
              </a:rPr>
              <a:t>générale </a:t>
            </a:r>
            <a:r>
              <a:rPr b="1" spc="-30" dirty="0">
                <a:latin typeface="Verdana" panose="020B0604030504040204" pitchFamily="34" charset="0"/>
                <a:ea typeface="Verdana" panose="020B0604030504040204" pitchFamily="34" charset="0"/>
                <a:cs typeface="Arial"/>
              </a:rPr>
              <a:t>de  </a:t>
            </a:r>
            <a:r>
              <a:rPr b="1" spc="-10" dirty="0">
                <a:latin typeface="Verdana" panose="020B0604030504040204" pitchFamily="34" charset="0"/>
                <a:ea typeface="Verdana" panose="020B0604030504040204" pitchFamily="34" charset="0"/>
                <a:cs typeface="Arial"/>
              </a:rPr>
              <a:t>l’agriculture</a:t>
            </a:r>
            <a:r>
              <a:rPr b="1" spc="-40" dirty="0">
                <a:latin typeface="Verdana" panose="020B0604030504040204" pitchFamily="34" charset="0"/>
                <a:ea typeface="Verdana" panose="020B0604030504040204" pitchFamily="34" charset="0"/>
                <a:cs typeface="Arial"/>
              </a:rPr>
              <a:t> </a:t>
            </a:r>
            <a:r>
              <a:rPr b="1" spc="-5" dirty="0">
                <a:latin typeface="Verdana" panose="020B0604030504040204" pitchFamily="34" charset="0"/>
                <a:ea typeface="Verdana" panose="020B0604030504040204" pitchFamily="34" charset="0"/>
                <a:cs typeface="Arial"/>
              </a:rPr>
              <a:t>biologique</a:t>
            </a:r>
            <a:endParaRPr b="1" dirty="0">
              <a:latin typeface="Verdana" panose="020B0604030504040204" pitchFamily="34" charset="0"/>
              <a:ea typeface="Verdana" panose="020B0604030504040204" pitchFamily="34" charset="0"/>
              <a:cs typeface="Arial"/>
            </a:endParaRPr>
          </a:p>
          <a:p>
            <a:pPr marL="12700">
              <a:lnSpc>
                <a:spcPts val="1864"/>
              </a:lnSpc>
            </a:pPr>
            <a:endParaRPr b="1" dirty="0">
              <a:latin typeface="Verdana" panose="020B0604030504040204" pitchFamily="34" charset="0"/>
              <a:ea typeface="Verdana" panose="020B0604030504040204" pitchFamily="34" charset="0"/>
              <a:cs typeface="Arial"/>
            </a:endParaRPr>
          </a:p>
          <a:p>
            <a:pPr marL="12700">
              <a:lnSpc>
                <a:spcPts val="1995"/>
              </a:lnSpc>
            </a:pPr>
            <a:r>
              <a:rPr b="1" u="sng" spc="35" dirty="0">
                <a:latin typeface="Verdana" panose="020B0604030504040204" pitchFamily="34" charset="0"/>
                <a:ea typeface="Verdana" panose="020B0604030504040204" pitchFamily="34" charset="0"/>
                <a:cs typeface="Arial"/>
              </a:rPr>
              <a:t>Site </a:t>
            </a:r>
            <a:r>
              <a:rPr b="1" u="sng" spc="55" dirty="0">
                <a:latin typeface="Verdana" panose="020B0604030504040204" pitchFamily="34" charset="0"/>
                <a:ea typeface="Verdana" panose="020B0604030504040204" pitchFamily="34" charset="0"/>
                <a:cs typeface="Arial"/>
              </a:rPr>
              <a:t>internet </a:t>
            </a:r>
            <a:r>
              <a:rPr b="1" u="sng" spc="-10" dirty="0">
                <a:latin typeface="Verdana" panose="020B0604030504040204" pitchFamily="34" charset="0"/>
                <a:ea typeface="Verdana" panose="020B0604030504040204" pitchFamily="34" charset="0"/>
                <a:cs typeface="Arial"/>
              </a:rPr>
              <a:t>:</a:t>
            </a:r>
            <a:r>
              <a:rPr b="1" u="sng" spc="-140" dirty="0">
                <a:latin typeface="Verdana" panose="020B0604030504040204" pitchFamily="34" charset="0"/>
                <a:ea typeface="Verdana" panose="020B0604030504040204" pitchFamily="34" charset="0"/>
                <a:cs typeface="Arial"/>
              </a:rPr>
              <a:t> </a:t>
            </a:r>
            <a:r>
              <a:rPr b="1" dirty="0" smtClean="0">
                <a:latin typeface="Verdana" panose="020B0604030504040204" pitchFamily="34" charset="0"/>
                <a:ea typeface="Verdana" panose="020B0604030504040204" pitchFamily="34" charset="0"/>
                <a:cs typeface="Arial"/>
                <a:hlinkClick r:id="rId6"/>
              </a:rPr>
              <a:t>www.accueilchampetre-pro.be</a:t>
            </a:r>
            <a:endParaRPr lang="fr-FR" b="1" dirty="0" smtClean="0">
              <a:latin typeface="Verdana" panose="020B0604030504040204" pitchFamily="34" charset="0"/>
              <a:ea typeface="Verdana" panose="020B0604030504040204" pitchFamily="34" charset="0"/>
              <a:cs typeface="Arial"/>
            </a:endParaRPr>
          </a:p>
          <a:p>
            <a:pPr marL="12700">
              <a:lnSpc>
                <a:spcPts val="1995"/>
              </a:lnSpc>
            </a:pPr>
            <a:endParaRPr lang="fr-FR" sz="1600" b="1" dirty="0">
              <a:latin typeface="Verdana" panose="020B0604030504040204" pitchFamily="34" charset="0"/>
              <a:ea typeface="Verdana" panose="020B0604030504040204" pitchFamily="34" charset="0"/>
              <a:cs typeface="Arial"/>
            </a:endParaRPr>
          </a:p>
          <a:p>
            <a:pPr marL="12700">
              <a:lnSpc>
                <a:spcPts val="1995"/>
              </a:lnSpc>
            </a:pPr>
            <a:endParaRPr lang="fr-FR" sz="1600" b="1" dirty="0">
              <a:latin typeface="Verdana" panose="020B0604030504040204" pitchFamily="34" charset="0"/>
              <a:ea typeface="Verdana" panose="020B0604030504040204" pitchFamily="34" charset="0"/>
              <a:cs typeface="Arial"/>
            </a:endParaRPr>
          </a:p>
          <a:p>
            <a:pPr marL="12700">
              <a:lnSpc>
                <a:spcPts val="1995"/>
              </a:lnSpc>
            </a:pPr>
            <a:endParaRPr sz="1600" b="1" dirty="0">
              <a:latin typeface="Verdana" panose="020B0604030504040204" pitchFamily="34" charset="0"/>
              <a:ea typeface="Verdana" panose="020B0604030504040204" pitchFamily="34" charset="0"/>
              <a:cs typeface="Arial"/>
            </a:endParaRPr>
          </a:p>
        </p:txBody>
      </p:sp>
    </p:spTree>
    <p:extLst>
      <p:ext uri="{BB962C8B-B14F-4D97-AF65-F5344CB8AC3E}">
        <p14:creationId xmlns:p14="http://schemas.microsoft.com/office/powerpoint/2010/main" val="188136976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e la date 4"/>
          <p:cNvSpPr>
            <a:spLocks noGrp="1"/>
          </p:cNvSpPr>
          <p:nvPr>
            <p:ph type="dt" sz="half" idx="6"/>
          </p:nvPr>
        </p:nvSpPr>
        <p:spPr/>
        <p:txBody>
          <a:bodyPr/>
          <a:lstStyle/>
          <a:p>
            <a:fld id="{EB3C5E2A-D3E9-4450-90D0-82A687FA31B0}" type="datetime1">
              <a:rPr lang="fr-FR" smtClean="0"/>
              <a:t>04/02/2021</a:t>
            </a:fld>
            <a:endParaRPr lang="en-US" dirty="0"/>
          </a:p>
        </p:txBody>
      </p:sp>
      <p:sp>
        <p:nvSpPr>
          <p:cNvPr id="6" name="Espace réservé du numéro de diapositive 5"/>
          <p:cNvSpPr>
            <a:spLocks noGrp="1"/>
          </p:cNvSpPr>
          <p:nvPr>
            <p:ph type="sldNum" sz="quarter" idx="7"/>
          </p:nvPr>
        </p:nvSpPr>
        <p:spPr/>
        <p:txBody>
          <a:bodyPr/>
          <a:lstStyle/>
          <a:p>
            <a:fld id="{B6F15528-21DE-4FAA-801E-634DDDAF4B2B}" type="slidenum">
              <a:rPr lang="fr-FR" smtClean="0"/>
              <a:pPr/>
              <a:t>4</a:t>
            </a:fld>
            <a:endParaRPr lang="fr-FR"/>
          </a:p>
        </p:txBody>
      </p:sp>
      <p:sp>
        <p:nvSpPr>
          <p:cNvPr id="8" name="object 2"/>
          <p:cNvSpPr txBox="1">
            <a:spLocks noGrp="1"/>
          </p:cNvSpPr>
          <p:nvPr>
            <p:ph type="title"/>
          </p:nvPr>
        </p:nvSpPr>
        <p:spPr>
          <a:xfrm>
            <a:off x="4794250" y="4831772"/>
            <a:ext cx="12039600" cy="940642"/>
          </a:xfrm>
          <a:prstGeom prst="rect">
            <a:avLst/>
          </a:prstGeom>
        </p:spPr>
        <p:txBody>
          <a:bodyPr vert="horz" wrap="square" lIns="0" tIns="17145" rIns="0" bIns="0" rtlCol="0">
            <a:spAutoFit/>
          </a:bodyPr>
          <a:lstStyle/>
          <a:p>
            <a:pPr marL="12700">
              <a:lnSpc>
                <a:spcPct val="100000"/>
              </a:lnSpc>
              <a:spcBef>
                <a:spcPts val="135"/>
              </a:spcBef>
            </a:pPr>
            <a:r>
              <a:rPr spc="-225" dirty="0"/>
              <a:t>DROITS, </a:t>
            </a:r>
            <a:r>
              <a:rPr spc="-305" dirty="0"/>
              <a:t>SOCIÉTÉ </a:t>
            </a:r>
            <a:r>
              <a:rPr spc="-370" dirty="0"/>
              <a:t>ET</a:t>
            </a:r>
            <a:r>
              <a:rPr spc="270" dirty="0"/>
              <a:t> </a:t>
            </a:r>
            <a:r>
              <a:rPr spc="-170" dirty="0"/>
              <a:t>MÉDIA</a:t>
            </a:r>
          </a:p>
        </p:txBody>
      </p:sp>
      <p:pic>
        <p:nvPicPr>
          <p:cNvPr id="11" name="Picture 4" descr="C:\Délégation Wallonies Bruxelles\Communication\TEM\LOGO TEM 2020-2021.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36499" y="536561"/>
            <a:ext cx="3376603" cy="2202642"/>
          </a:xfrm>
          <a:prstGeom prst="rect">
            <a:avLst/>
          </a:prstGeom>
          <a:noFill/>
          <a:extLst>
            <a:ext uri="{909E8E84-426E-40DD-AFC4-6F175D3DCCD1}">
              <a14:hiddenFill xmlns:a14="http://schemas.microsoft.com/office/drawing/2010/main">
                <a:solidFill>
                  <a:srgbClr val="FFFFFF"/>
                </a:solidFill>
              </a14:hiddenFill>
            </a:ext>
          </a:extLst>
        </p:spPr>
      </p:pic>
      <p:sp>
        <p:nvSpPr>
          <p:cNvPr id="12" name="object 9"/>
          <p:cNvSpPr/>
          <p:nvPr/>
        </p:nvSpPr>
        <p:spPr>
          <a:xfrm>
            <a:off x="16824934" y="675377"/>
            <a:ext cx="2373811" cy="1428855"/>
          </a:xfrm>
          <a:prstGeom prst="rect">
            <a:avLst/>
          </a:prstGeom>
          <a:blipFill>
            <a:blip r:embed="rId3" cstate="print"/>
            <a:stretch>
              <a:fillRect/>
            </a:stretch>
          </a:blipFill>
        </p:spPr>
        <p:txBody>
          <a:bodyPr wrap="square" lIns="0" tIns="0" rIns="0" bIns="0" rtlCol="0"/>
          <a:lstStyle/>
          <a:p>
            <a:endParaRPr/>
          </a:p>
        </p:txBody>
      </p:sp>
      <p:graphicFrame>
        <p:nvGraphicFramePr>
          <p:cNvPr id="2" name="Tableau 1"/>
          <p:cNvGraphicFramePr>
            <a:graphicFrameLocks noGrp="1"/>
          </p:cNvGraphicFramePr>
          <p:nvPr>
            <p:extLst>
              <p:ext uri="{D42A27DB-BD31-4B8C-83A1-F6EECF244321}">
                <p14:modId xmlns:p14="http://schemas.microsoft.com/office/powerpoint/2010/main" val="2905413380"/>
              </p:ext>
            </p:extLst>
          </p:nvPr>
        </p:nvGraphicFramePr>
        <p:xfrm>
          <a:off x="1365250" y="3749675"/>
          <a:ext cx="17236106" cy="5086821"/>
        </p:xfrm>
        <a:graphic>
          <a:graphicData uri="http://schemas.openxmlformats.org/drawingml/2006/table">
            <a:tbl>
              <a:tblPr firstRow="1" firstCol="1" bandRow="1">
                <a:tableStyleId>{5C22544A-7EE6-4342-B048-85BDC9FD1C3A}</a:tableStyleId>
              </a:tblPr>
              <a:tblGrid>
                <a:gridCol w="16290843">
                  <a:extLst>
                    <a:ext uri="{9D8B030D-6E8A-4147-A177-3AD203B41FA5}">
                      <a16:colId xmlns:a16="http://schemas.microsoft.com/office/drawing/2014/main" val="3322347429"/>
                    </a:ext>
                  </a:extLst>
                </a:gridCol>
                <a:gridCol w="945263">
                  <a:extLst>
                    <a:ext uri="{9D8B030D-6E8A-4147-A177-3AD203B41FA5}">
                      <a16:colId xmlns:a16="http://schemas.microsoft.com/office/drawing/2014/main" val="58233783"/>
                    </a:ext>
                  </a:extLst>
                </a:gridCol>
              </a:tblGrid>
              <a:tr h="890419">
                <a:tc gridSpan="2">
                  <a:txBody>
                    <a:bodyPr/>
                    <a:lstStyle/>
                    <a:p>
                      <a:pPr algn="ctr">
                        <a:lnSpc>
                          <a:spcPct val="107000"/>
                        </a:lnSpc>
                        <a:spcAft>
                          <a:spcPts val="0"/>
                        </a:spcAft>
                      </a:pPr>
                      <a:endParaRPr lang="fr-FR" sz="1800" b="0" dirty="0" smtClean="0">
                        <a:solidFill>
                          <a:schemeClr val="tx1"/>
                        </a:solidFill>
                        <a:effectLst/>
                        <a:latin typeface="Verdana" panose="020B0604030504040204" pitchFamily="34" charset="0"/>
                        <a:ea typeface="Verdana" panose="020B0604030504040204" pitchFamily="34" charset="0"/>
                      </a:endParaRPr>
                    </a:p>
                    <a:p>
                      <a:pPr algn="ctr">
                        <a:lnSpc>
                          <a:spcPct val="107000"/>
                        </a:lnSpc>
                        <a:spcAft>
                          <a:spcPts val="0"/>
                        </a:spcAft>
                      </a:pPr>
                      <a:r>
                        <a:rPr lang="fr-FR" sz="2800" b="1" dirty="0" smtClean="0">
                          <a:solidFill>
                            <a:schemeClr val="tx1"/>
                          </a:solidFill>
                          <a:effectLst/>
                          <a:latin typeface="Verdana" panose="020B0604030504040204" pitchFamily="34" charset="0"/>
                          <a:ea typeface="Verdana" panose="020B0604030504040204" pitchFamily="34" charset="0"/>
                        </a:rPr>
                        <a:t>DROITS, SOCIETE ET MEDIAS</a:t>
                      </a:r>
                    </a:p>
                    <a:p>
                      <a:pPr algn="ctr">
                        <a:lnSpc>
                          <a:spcPct val="107000"/>
                        </a:lnSpc>
                        <a:spcAft>
                          <a:spcPts val="0"/>
                        </a:spcAft>
                      </a:pPr>
                      <a:endParaRPr lang="fr-FR" sz="2800" b="1" dirty="0">
                        <a:solidFill>
                          <a:schemeClr val="tx1"/>
                        </a:solidFill>
                        <a:effectLst/>
                        <a:latin typeface="Verdana" panose="020B0604030504040204" pitchFamily="34" charset="0"/>
                        <a:ea typeface="Verdana" panose="020B0604030504040204" pitchFamily="34" charset="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pPr>
                        <a:lnSpc>
                          <a:spcPct val="107000"/>
                        </a:lnSpc>
                        <a:spcAft>
                          <a:spcPts val="0"/>
                        </a:spcAft>
                      </a:pPr>
                      <a:endParaRPr lang="fr-FR" sz="1600" dirty="0">
                        <a:solidFill>
                          <a:schemeClr val="tx1"/>
                        </a:solidFill>
                        <a:effectLst/>
                        <a:latin typeface="Verdana" panose="020B0604030504040204" pitchFamily="34" charset="0"/>
                        <a:ea typeface="Verdana" panose="020B0604030504040204" pitchFamily="34" charset="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729048811"/>
                  </a:ext>
                </a:extLst>
              </a:tr>
              <a:tr h="392058">
                <a:tc>
                  <a:txBody>
                    <a:bodyPr/>
                    <a:lstStyle/>
                    <a:p>
                      <a:pPr>
                        <a:lnSpc>
                          <a:spcPct val="107000"/>
                        </a:lnSpc>
                        <a:spcAft>
                          <a:spcPts val="0"/>
                        </a:spcAft>
                      </a:pPr>
                      <a:r>
                        <a:rPr lang="fr-FR" sz="1800" b="0" dirty="0" smtClean="0">
                          <a:solidFill>
                            <a:schemeClr val="tx1"/>
                          </a:solidFill>
                          <a:effectLst/>
                          <a:latin typeface="Verdana" panose="020B0604030504040204" pitchFamily="34" charset="0"/>
                          <a:ea typeface="Verdana" panose="020B0604030504040204" pitchFamily="34" charset="0"/>
                        </a:rPr>
                        <a:t>1-Présences </a:t>
                      </a:r>
                      <a:r>
                        <a:rPr lang="fr-FR" sz="1800" b="0" dirty="0">
                          <a:solidFill>
                            <a:schemeClr val="tx1"/>
                          </a:solidFill>
                          <a:effectLst/>
                          <a:latin typeface="Verdana" panose="020B0604030504040204" pitchFamily="34" charset="0"/>
                          <a:ea typeface="Verdana" panose="020B0604030504040204" pitchFamily="34" charset="0"/>
                        </a:rPr>
                        <a:t>Tunisiennes en Belgique,  50  ans d’histoire de l’immigration</a:t>
                      </a:r>
                      <a:r>
                        <a:rPr lang="fr-FR" sz="1800" b="0" dirty="0" smtClean="0">
                          <a:solidFill>
                            <a:schemeClr val="tx1"/>
                          </a:solidFill>
                          <a:effectLst/>
                          <a:latin typeface="Verdana" panose="020B0604030504040204" pitchFamily="34" charset="0"/>
                          <a:ea typeface="Verdana" panose="020B0604030504040204" pitchFamily="34" charset="0"/>
                        </a:rPr>
                        <a:t>……………………………………………………………………………………………………..</a:t>
                      </a:r>
                      <a:endParaRPr lang="fr-FR" sz="1800" b="0" dirty="0">
                        <a:solidFill>
                          <a:schemeClr val="tx1"/>
                        </a:solidFill>
                        <a:effectLst/>
                        <a:latin typeface="Verdana" panose="020B0604030504040204" pitchFamily="34" charset="0"/>
                        <a:ea typeface="Verdana" panose="020B0604030504040204" pitchFamily="34" charset="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07000"/>
                        </a:lnSpc>
                        <a:spcAft>
                          <a:spcPts val="0"/>
                        </a:spcAft>
                      </a:pPr>
                      <a:r>
                        <a:rPr lang="fr-FR" sz="1800" b="0" dirty="0" smtClean="0">
                          <a:solidFill>
                            <a:schemeClr val="tx1"/>
                          </a:solidFill>
                          <a:effectLst/>
                          <a:latin typeface="Verdana" panose="020B0604030504040204" pitchFamily="34" charset="0"/>
                          <a:ea typeface="Verdana" panose="020B0604030504040204" pitchFamily="34" charset="0"/>
                        </a:rPr>
                        <a:t>p5</a:t>
                      </a:r>
                      <a:endParaRPr lang="fr-FR" sz="1800" b="0" dirty="0">
                        <a:solidFill>
                          <a:schemeClr val="tx1"/>
                        </a:solidFill>
                        <a:effectLst/>
                        <a:latin typeface="Verdana" panose="020B0604030504040204" pitchFamily="34" charset="0"/>
                        <a:ea typeface="Verdana" panose="020B0604030504040204" pitchFamily="34" charset="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569277879"/>
                  </a:ext>
                </a:extLst>
              </a:tr>
              <a:tr h="392058">
                <a:tc>
                  <a:txBody>
                    <a:bodyPr/>
                    <a:lstStyle/>
                    <a:p>
                      <a:pPr>
                        <a:lnSpc>
                          <a:spcPct val="107000"/>
                        </a:lnSpc>
                        <a:spcAft>
                          <a:spcPts val="0"/>
                        </a:spcAft>
                      </a:pPr>
                      <a:r>
                        <a:rPr lang="fr-FR" sz="1800" b="0" dirty="0" smtClean="0">
                          <a:solidFill>
                            <a:schemeClr val="tx1"/>
                          </a:solidFill>
                          <a:effectLst/>
                          <a:latin typeface="Verdana" panose="020B0604030504040204" pitchFamily="34" charset="0"/>
                          <a:ea typeface="Verdana" panose="020B0604030504040204" pitchFamily="34" charset="0"/>
                        </a:rPr>
                        <a:t>2-Semaine </a:t>
                      </a:r>
                      <a:r>
                        <a:rPr lang="fr-FR" sz="1800" b="0" dirty="0">
                          <a:solidFill>
                            <a:schemeClr val="tx1"/>
                          </a:solidFill>
                          <a:effectLst/>
                          <a:latin typeface="Verdana" panose="020B0604030504040204" pitchFamily="34" charset="0"/>
                          <a:ea typeface="Verdana" panose="020B0604030504040204" pitchFamily="34" charset="0"/>
                        </a:rPr>
                        <a:t>culturelle tunisienne sur le thème de la bonne gouvernance</a:t>
                      </a:r>
                      <a:r>
                        <a:rPr lang="fr-FR" sz="1800" b="0" dirty="0" smtClean="0">
                          <a:solidFill>
                            <a:schemeClr val="tx1"/>
                          </a:solidFill>
                          <a:effectLst/>
                          <a:latin typeface="Verdana" panose="020B0604030504040204" pitchFamily="34" charset="0"/>
                          <a:ea typeface="Verdana" panose="020B0604030504040204" pitchFamily="34" charset="0"/>
                        </a:rPr>
                        <a:t>……………………………………….…..…..................................................</a:t>
                      </a:r>
                      <a:endParaRPr lang="fr-FR" sz="1800" b="0" dirty="0">
                        <a:solidFill>
                          <a:schemeClr val="tx1"/>
                        </a:solidFill>
                        <a:effectLst/>
                        <a:latin typeface="Verdana" panose="020B0604030504040204" pitchFamily="34" charset="0"/>
                        <a:ea typeface="Verdana" panose="020B0604030504040204" pitchFamily="34" charset="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07000"/>
                        </a:lnSpc>
                        <a:spcAft>
                          <a:spcPts val="0"/>
                        </a:spcAft>
                      </a:pPr>
                      <a:r>
                        <a:rPr lang="fr-FR" sz="1800" b="0" dirty="0" smtClean="0">
                          <a:solidFill>
                            <a:schemeClr val="tx1"/>
                          </a:solidFill>
                          <a:effectLst/>
                          <a:latin typeface="Verdana" panose="020B0604030504040204" pitchFamily="34" charset="0"/>
                          <a:ea typeface="Verdana" panose="020B0604030504040204" pitchFamily="34" charset="0"/>
                        </a:rPr>
                        <a:t>p6</a:t>
                      </a:r>
                      <a:endParaRPr lang="fr-FR" sz="1800" b="0" dirty="0">
                        <a:solidFill>
                          <a:schemeClr val="tx1"/>
                        </a:solidFill>
                        <a:effectLst/>
                        <a:latin typeface="Verdana" panose="020B0604030504040204" pitchFamily="34" charset="0"/>
                        <a:ea typeface="Verdana" panose="020B0604030504040204" pitchFamily="34" charset="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169552868"/>
                  </a:ext>
                </a:extLst>
              </a:tr>
              <a:tr h="392058">
                <a:tc>
                  <a:txBody>
                    <a:bodyPr/>
                    <a:lstStyle/>
                    <a:p>
                      <a:pPr>
                        <a:lnSpc>
                          <a:spcPct val="107000"/>
                        </a:lnSpc>
                        <a:spcAft>
                          <a:spcPts val="0"/>
                        </a:spcAft>
                      </a:pPr>
                      <a:r>
                        <a:rPr lang="fr-FR" sz="1800" b="0" dirty="0" smtClean="0">
                          <a:solidFill>
                            <a:schemeClr val="tx1"/>
                          </a:solidFill>
                          <a:effectLst/>
                          <a:latin typeface="Verdana" panose="020B0604030504040204" pitchFamily="34" charset="0"/>
                          <a:ea typeface="Verdana" panose="020B0604030504040204" pitchFamily="34" charset="0"/>
                        </a:rPr>
                        <a:t>3-Renforcement </a:t>
                      </a:r>
                      <a:r>
                        <a:rPr lang="fr-FR" sz="1800" b="0" dirty="0">
                          <a:solidFill>
                            <a:schemeClr val="tx1"/>
                          </a:solidFill>
                          <a:effectLst/>
                          <a:latin typeface="Verdana" panose="020B0604030504040204" pitchFamily="34" charset="0"/>
                          <a:ea typeface="Verdana" panose="020B0604030504040204" pitchFamily="34" charset="0"/>
                        </a:rPr>
                        <a:t>et échanges sur la lutte pour les droits humains</a:t>
                      </a:r>
                      <a:r>
                        <a:rPr lang="fr-FR" sz="1800" b="0" dirty="0" smtClean="0">
                          <a:solidFill>
                            <a:schemeClr val="tx1"/>
                          </a:solidFill>
                          <a:effectLst/>
                          <a:latin typeface="Verdana" panose="020B0604030504040204" pitchFamily="34" charset="0"/>
                          <a:ea typeface="Verdana" panose="020B0604030504040204" pitchFamily="34" charset="0"/>
                        </a:rPr>
                        <a:t>……………………………………………………………………………………….………………………….</a:t>
                      </a:r>
                      <a:endParaRPr lang="fr-FR" sz="1800" b="0" dirty="0">
                        <a:solidFill>
                          <a:schemeClr val="tx1"/>
                        </a:solidFill>
                        <a:effectLst/>
                        <a:latin typeface="Verdana" panose="020B0604030504040204" pitchFamily="34" charset="0"/>
                        <a:ea typeface="Verdana" panose="020B0604030504040204" pitchFamily="34" charset="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07000"/>
                        </a:lnSpc>
                        <a:spcAft>
                          <a:spcPts val="0"/>
                        </a:spcAft>
                      </a:pPr>
                      <a:r>
                        <a:rPr lang="fr-FR" sz="1800" b="0" dirty="0" smtClean="0">
                          <a:solidFill>
                            <a:schemeClr val="tx1"/>
                          </a:solidFill>
                          <a:effectLst/>
                          <a:latin typeface="Verdana" panose="020B0604030504040204" pitchFamily="34" charset="0"/>
                          <a:ea typeface="Verdana" panose="020B0604030504040204" pitchFamily="34" charset="0"/>
                        </a:rPr>
                        <a:t>p7</a:t>
                      </a:r>
                      <a:endParaRPr lang="fr-FR" sz="1800" b="0" dirty="0">
                        <a:solidFill>
                          <a:schemeClr val="tx1"/>
                        </a:solidFill>
                        <a:effectLst/>
                        <a:latin typeface="Verdana" panose="020B0604030504040204" pitchFamily="34" charset="0"/>
                        <a:ea typeface="Verdana" panose="020B0604030504040204" pitchFamily="34" charset="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014222234"/>
                  </a:ext>
                </a:extLst>
              </a:tr>
              <a:tr h="392058">
                <a:tc>
                  <a:txBody>
                    <a:bodyPr/>
                    <a:lstStyle/>
                    <a:p>
                      <a:pPr>
                        <a:lnSpc>
                          <a:spcPct val="107000"/>
                        </a:lnSpc>
                        <a:spcAft>
                          <a:spcPts val="0"/>
                        </a:spcAft>
                      </a:pPr>
                      <a:r>
                        <a:rPr lang="fr-FR" sz="1800" b="0" dirty="0" smtClean="0">
                          <a:solidFill>
                            <a:schemeClr val="tx1"/>
                          </a:solidFill>
                          <a:effectLst/>
                          <a:latin typeface="Verdana" panose="020B0604030504040204" pitchFamily="34" charset="0"/>
                          <a:ea typeface="Verdana" panose="020B0604030504040204" pitchFamily="34" charset="0"/>
                        </a:rPr>
                        <a:t>4-Tunisiennes </a:t>
                      </a:r>
                      <a:r>
                        <a:rPr lang="fr-FR" sz="1800" b="0" dirty="0">
                          <a:solidFill>
                            <a:schemeClr val="tx1"/>
                          </a:solidFill>
                          <a:effectLst/>
                          <a:latin typeface="Verdana" panose="020B0604030504040204" pitchFamily="34" charset="0"/>
                          <a:ea typeface="Verdana" panose="020B0604030504040204" pitchFamily="34" charset="0"/>
                        </a:rPr>
                        <a:t>en mouvement regards croisés de femmes tunisiennes et belges </a:t>
                      </a:r>
                      <a:r>
                        <a:rPr lang="fr-FR" sz="1800" b="0" dirty="0" smtClean="0">
                          <a:solidFill>
                            <a:schemeClr val="tx1"/>
                          </a:solidFill>
                          <a:effectLst/>
                          <a:latin typeface="Verdana" panose="020B0604030504040204" pitchFamily="34" charset="0"/>
                          <a:ea typeface="Verdana" panose="020B0604030504040204" pitchFamily="34" charset="0"/>
                        </a:rPr>
                        <a:t>…………………………………………………………………………………………..</a:t>
                      </a:r>
                      <a:endParaRPr lang="fr-FR" sz="1800" b="0" dirty="0">
                        <a:solidFill>
                          <a:schemeClr val="tx1"/>
                        </a:solidFill>
                        <a:effectLst/>
                        <a:latin typeface="Verdana" panose="020B0604030504040204" pitchFamily="34" charset="0"/>
                        <a:ea typeface="Verdana" panose="020B0604030504040204" pitchFamily="34" charset="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07000"/>
                        </a:lnSpc>
                        <a:spcAft>
                          <a:spcPts val="0"/>
                        </a:spcAft>
                      </a:pPr>
                      <a:r>
                        <a:rPr lang="fr-FR" sz="1800" b="0" dirty="0" smtClean="0">
                          <a:solidFill>
                            <a:schemeClr val="tx1"/>
                          </a:solidFill>
                          <a:effectLst/>
                          <a:latin typeface="Verdana" panose="020B0604030504040204" pitchFamily="34" charset="0"/>
                          <a:ea typeface="Verdana" panose="020B0604030504040204" pitchFamily="34" charset="0"/>
                        </a:rPr>
                        <a:t>p8</a:t>
                      </a:r>
                      <a:endParaRPr lang="fr-FR" sz="1800" b="0" dirty="0">
                        <a:solidFill>
                          <a:schemeClr val="tx1"/>
                        </a:solidFill>
                        <a:effectLst/>
                        <a:latin typeface="Verdana" panose="020B0604030504040204" pitchFamily="34" charset="0"/>
                        <a:ea typeface="Verdana" panose="020B0604030504040204" pitchFamily="34" charset="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718437288"/>
                  </a:ext>
                </a:extLst>
              </a:tr>
              <a:tr h="392058">
                <a:tc>
                  <a:txBody>
                    <a:bodyPr/>
                    <a:lstStyle/>
                    <a:p>
                      <a:pPr>
                        <a:lnSpc>
                          <a:spcPct val="107000"/>
                        </a:lnSpc>
                        <a:spcAft>
                          <a:spcPts val="0"/>
                        </a:spcAft>
                      </a:pPr>
                      <a:r>
                        <a:rPr lang="fr-FR" sz="1800" b="0" dirty="0" smtClean="0">
                          <a:solidFill>
                            <a:schemeClr val="tx1"/>
                          </a:solidFill>
                          <a:effectLst/>
                          <a:latin typeface="Verdana" panose="020B0604030504040204" pitchFamily="34" charset="0"/>
                          <a:ea typeface="Verdana" panose="020B0604030504040204" pitchFamily="34" charset="0"/>
                        </a:rPr>
                        <a:t>5-Rédaction </a:t>
                      </a:r>
                      <a:r>
                        <a:rPr lang="fr-FR" sz="1800" b="0" dirty="0">
                          <a:solidFill>
                            <a:schemeClr val="tx1"/>
                          </a:solidFill>
                          <a:effectLst/>
                          <a:latin typeface="Verdana" panose="020B0604030504040204" pitchFamily="34" charset="0"/>
                          <a:ea typeface="Verdana" panose="020B0604030504040204" pitchFamily="34" charset="0"/>
                        </a:rPr>
                        <a:t>inter écoles de journalisme……………………………………………………………............. </a:t>
                      </a:r>
                      <a:r>
                        <a:rPr lang="fr-FR" sz="1800" b="0" dirty="0" smtClean="0">
                          <a:solidFill>
                            <a:schemeClr val="tx1"/>
                          </a:solidFill>
                          <a:effectLst/>
                          <a:latin typeface="Verdana" panose="020B0604030504040204" pitchFamily="34" charset="0"/>
                          <a:ea typeface="Verdana" panose="020B0604030504040204" pitchFamily="34" charset="0"/>
                        </a:rPr>
                        <a:t>……………………………………………………………………………….</a:t>
                      </a:r>
                      <a:endParaRPr lang="fr-FR" sz="1800" b="0" dirty="0">
                        <a:solidFill>
                          <a:schemeClr val="tx1"/>
                        </a:solidFill>
                        <a:effectLst/>
                        <a:latin typeface="Verdana" panose="020B0604030504040204" pitchFamily="34" charset="0"/>
                        <a:ea typeface="Verdana" panose="020B0604030504040204" pitchFamily="34" charset="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07000"/>
                        </a:lnSpc>
                        <a:spcAft>
                          <a:spcPts val="0"/>
                        </a:spcAft>
                      </a:pPr>
                      <a:r>
                        <a:rPr lang="fr-FR" sz="1800" b="0" dirty="0" smtClean="0">
                          <a:solidFill>
                            <a:schemeClr val="tx1"/>
                          </a:solidFill>
                          <a:effectLst/>
                          <a:latin typeface="Verdana" panose="020B0604030504040204" pitchFamily="34" charset="0"/>
                          <a:ea typeface="Verdana" panose="020B0604030504040204" pitchFamily="34" charset="0"/>
                        </a:rPr>
                        <a:t>p9</a:t>
                      </a:r>
                      <a:endParaRPr lang="fr-FR" sz="1800" b="0" dirty="0">
                        <a:solidFill>
                          <a:schemeClr val="tx1"/>
                        </a:solidFill>
                        <a:effectLst/>
                        <a:latin typeface="Verdana" panose="020B0604030504040204" pitchFamily="34" charset="0"/>
                        <a:ea typeface="Verdana" panose="020B0604030504040204" pitchFamily="34" charset="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455403650"/>
                  </a:ext>
                </a:extLst>
              </a:tr>
              <a:tr h="392058">
                <a:tc>
                  <a:txBody>
                    <a:bodyPr/>
                    <a:lstStyle/>
                    <a:p>
                      <a:pPr>
                        <a:lnSpc>
                          <a:spcPct val="107000"/>
                        </a:lnSpc>
                        <a:spcAft>
                          <a:spcPts val="0"/>
                        </a:spcAft>
                      </a:pPr>
                      <a:r>
                        <a:rPr lang="fr-FR" sz="1800" b="0" dirty="0" smtClean="0">
                          <a:solidFill>
                            <a:schemeClr val="tx1"/>
                          </a:solidFill>
                          <a:effectLst/>
                          <a:latin typeface="Verdana" panose="020B0604030504040204" pitchFamily="34" charset="0"/>
                          <a:ea typeface="Verdana" panose="020B0604030504040204" pitchFamily="34" charset="0"/>
                        </a:rPr>
                        <a:t>6-Régulation </a:t>
                      </a:r>
                      <a:r>
                        <a:rPr lang="fr-FR" sz="1800" b="0" dirty="0">
                          <a:solidFill>
                            <a:schemeClr val="tx1"/>
                          </a:solidFill>
                          <a:effectLst/>
                          <a:latin typeface="Verdana" panose="020B0604030504040204" pitchFamily="34" charset="0"/>
                          <a:ea typeface="Verdana" panose="020B0604030504040204" pitchFamily="34" charset="0"/>
                        </a:rPr>
                        <a:t>audiovisuelle et rôle des médias en démocratie</a:t>
                      </a:r>
                      <a:r>
                        <a:rPr lang="fr-FR" sz="1800" b="0" dirty="0" smtClean="0">
                          <a:solidFill>
                            <a:schemeClr val="tx1"/>
                          </a:solidFill>
                          <a:effectLst/>
                          <a:latin typeface="Verdana" panose="020B0604030504040204" pitchFamily="34" charset="0"/>
                          <a:ea typeface="Verdana" panose="020B0604030504040204" pitchFamily="34" charset="0"/>
                        </a:rPr>
                        <a:t>……………………………………………….............................................……………………..</a:t>
                      </a:r>
                      <a:endParaRPr lang="fr-FR" sz="1800" b="0" dirty="0">
                        <a:solidFill>
                          <a:schemeClr val="tx1"/>
                        </a:solidFill>
                        <a:effectLst/>
                        <a:latin typeface="Verdana" panose="020B0604030504040204" pitchFamily="34" charset="0"/>
                        <a:ea typeface="Verdana" panose="020B0604030504040204" pitchFamily="34" charset="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07000"/>
                        </a:lnSpc>
                        <a:spcAft>
                          <a:spcPts val="0"/>
                        </a:spcAft>
                      </a:pPr>
                      <a:r>
                        <a:rPr lang="fr-FR" sz="1800" b="0" dirty="0" smtClean="0">
                          <a:solidFill>
                            <a:schemeClr val="tx1"/>
                          </a:solidFill>
                          <a:effectLst/>
                          <a:latin typeface="Verdana" panose="020B0604030504040204" pitchFamily="34" charset="0"/>
                          <a:ea typeface="Verdana" panose="020B0604030504040204" pitchFamily="34" charset="0"/>
                        </a:rPr>
                        <a:t>p10</a:t>
                      </a:r>
                      <a:endParaRPr lang="fr-FR" sz="1800" b="0" dirty="0">
                        <a:solidFill>
                          <a:schemeClr val="tx1"/>
                        </a:solidFill>
                        <a:effectLst/>
                        <a:latin typeface="Verdana" panose="020B0604030504040204" pitchFamily="34" charset="0"/>
                        <a:ea typeface="Verdana" panose="020B0604030504040204" pitchFamily="34" charset="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38517413"/>
                  </a:ext>
                </a:extLst>
              </a:tr>
              <a:tr h="392058">
                <a:tc>
                  <a:txBody>
                    <a:bodyPr/>
                    <a:lstStyle/>
                    <a:p>
                      <a:pPr>
                        <a:lnSpc>
                          <a:spcPct val="107000"/>
                        </a:lnSpc>
                        <a:spcAft>
                          <a:spcPts val="0"/>
                        </a:spcAft>
                      </a:pPr>
                      <a:r>
                        <a:rPr lang="fr-FR" sz="1800" b="0" dirty="0" smtClean="0">
                          <a:solidFill>
                            <a:schemeClr val="tx1"/>
                          </a:solidFill>
                          <a:effectLst/>
                          <a:latin typeface="Verdana" panose="020B0604030504040204" pitchFamily="34" charset="0"/>
                          <a:ea typeface="Verdana" panose="020B0604030504040204" pitchFamily="34" charset="0"/>
                        </a:rPr>
                        <a:t>7-Colloque </a:t>
                      </a:r>
                      <a:r>
                        <a:rPr lang="fr-FR" sz="1800" b="0" dirty="0">
                          <a:solidFill>
                            <a:schemeClr val="tx1"/>
                          </a:solidFill>
                          <a:effectLst/>
                          <a:latin typeface="Verdana" panose="020B0604030504040204" pitchFamily="34" charset="0"/>
                          <a:ea typeface="Verdana" panose="020B0604030504040204" pitchFamily="34" charset="0"/>
                        </a:rPr>
                        <a:t>international: « Une décennie de changements dans le monde arabe 2010-2020 » </a:t>
                      </a:r>
                      <a:r>
                        <a:rPr lang="fr-FR" sz="1800" b="0" dirty="0" smtClean="0">
                          <a:solidFill>
                            <a:schemeClr val="tx1"/>
                          </a:solidFill>
                          <a:effectLst/>
                          <a:latin typeface="Verdana" panose="020B0604030504040204" pitchFamily="34" charset="0"/>
                          <a:ea typeface="Verdana" panose="020B0604030504040204" pitchFamily="34" charset="0"/>
                        </a:rPr>
                        <a:t>…………………...........................................</a:t>
                      </a:r>
                      <a:endParaRPr lang="fr-FR" sz="1800" b="0" dirty="0">
                        <a:solidFill>
                          <a:schemeClr val="tx1"/>
                        </a:solidFill>
                        <a:effectLst/>
                        <a:latin typeface="Verdana" panose="020B0604030504040204" pitchFamily="34" charset="0"/>
                        <a:ea typeface="Verdana" panose="020B0604030504040204" pitchFamily="34" charset="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07000"/>
                        </a:lnSpc>
                        <a:spcAft>
                          <a:spcPts val="0"/>
                        </a:spcAft>
                      </a:pPr>
                      <a:r>
                        <a:rPr lang="fr-FR" sz="1800" b="0" dirty="0" smtClean="0">
                          <a:solidFill>
                            <a:schemeClr val="tx1"/>
                          </a:solidFill>
                          <a:effectLst/>
                          <a:latin typeface="Verdana" panose="020B0604030504040204" pitchFamily="34" charset="0"/>
                          <a:ea typeface="Verdana" panose="020B0604030504040204" pitchFamily="34" charset="0"/>
                        </a:rPr>
                        <a:t>p11</a:t>
                      </a:r>
                      <a:endParaRPr lang="fr-FR" sz="1800" b="0" dirty="0">
                        <a:solidFill>
                          <a:schemeClr val="tx1"/>
                        </a:solidFill>
                        <a:effectLst/>
                        <a:latin typeface="Verdana" panose="020B0604030504040204" pitchFamily="34" charset="0"/>
                        <a:ea typeface="Verdana" panose="020B0604030504040204" pitchFamily="34" charset="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013145195"/>
                  </a:ext>
                </a:extLst>
              </a:tr>
              <a:tr h="392058">
                <a:tc>
                  <a:txBody>
                    <a:bodyPr/>
                    <a:lstStyle/>
                    <a:p>
                      <a:pPr>
                        <a:lnSpc>
                          <a:spcPct val="107000"/>
                        </a:lnSpc>
                        <a:spcAft>
                          <a:spcPts val="0"/>
                        </a:spcAft>
                      </a:pPr>
                      <a:r>
                        <a:rPr lang="fr-FR" sz="1800" b="0" dirty="0" smtClean="0">
                          <a:solidFill>
                            <a:schemeClr val="tx1"/>
                          </a:solidFill>
                          <a:effectLst/>
                          <a:latin typeface="Verdana" panose="020B0604030504040204" pitchFamily="34" charset="0"/>
                          <a:ea typeface="Verdana" panose="020B0604030504040204" pitchFamily="34" charset="0"/>
                        </a:rPr>
                        <a:t>8-Parole </a:t>
                      </a:r>
                      <a:r>
                        <a:rPr lang="fr-FR" sz="1800" b="0" dirty="0">
                          <a:solidFill>
                            <a:schemeClr val="tx1"/>
                          </a:solidFill>
                          <a:effectLst/>
                          <a:latin typeface="Verdana" panose="020B0604030504040204" pitchFamily="34" charset="0"/>
                          <a:ea typeface="Verdana" panose="020B0604030504040204" pitchFamily="34" charset="0"/>
                        </a:rPr>
                        <a:t>à la jeunesse tunisienne</a:t>
                      </a:r>
                      <a:r>
                        <a:rPr lang="fr-FR" sz="1800" b="0" dirty="0" smtClean="0">
                          <a:solidFill>
                            <a:schemeClr val="tx1"/>
                          </a:solidFill>
                          <a:effectLst/>
                          <a:latin typeface="Verdana" panose="020B0604030504040204" pitchFamily="34" charset="0"/>
                          <a:ea typeface="Verdana" panose="020B0604030504040204" pitchFamily="34" charset="0"/>
                        </a:rPr>
                        <a:t>…………………………………………………………………………..................……………………………………………………………………….</a:t>
                      </a:r>
                      <a:endParaRPr lang="fr-FR" sz="1800" b="0" dirty="0">
                        <a:solidFill>
                          <a:schemeClr val="tx1"/>
                        </a:solidFill>
                        <a:effectLst/>
                        <a:latin typeface="Verdana" panose="020B0604030504040204" pitchFamily="34" charset="0"/>
                        <a:ea typeface="Verdana" panose="020B0604030504040204" pitchFamily="34" charset="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07000"/>
                        </a:lnSpc>
                        <a:spcAft>
                          <a:spcPts val="0"/>
                        </a:spcAft>
                      </a:pPr>
                      <a:r>
                        <a:rPr lang="fr-FR" sz="1800" b="0" dirty="0" smtClean="0">
                          <a:solidFill>
                            <a:schemeClr val="tx1"/>
                          </a:solidFill>
                          <a:effectLst/>
                          <a:latin typeface="Verdana" panose="020B0604030504040204" pitchFamily="34" charset="0"/>
                          <a:ea typeface="Verdana" panose="020B0604030504040204" pitchFamily="34" charset="0"/>
                        </a:rPr>
                        <a:t>p12</a:t>
                      </a:r>
                      <a:endParaRPr lang="fr-FR" sz="1800" b="0" dirty="0">
                        <a:solidFill>
                          <a:schemeClr val="tx1"/>
                        </a:solidFill>
                        <a:effectLst/>
                        <a:latin typeface="Verdana" panose="020B0604030504040204" pitchFamily="34" charset="0"/>
                        <a:ea typeface="Verdana" panose="020B0604030504040204" pitchFamily="34" charset="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457214349"/>
                  </a:ext>
                </a:extLst>
              </a:tr>
              <a:tr h="392058">
                <a:tc>
                  <a:txBody>
                    <a:bodyPr/>
                    <a:lstStyle/>
                    <a:p>
                      <a:pPr>
                        <a:lnSpc>
                          <a:spcPct val="107000"/>
                        </a:lnSpc>
                        <a:spcAft>
                          <a:spcPts val="0"/>
                        </a:spcAft>
                      </a:pPr>
                      <a:r>
                        <a:rPr lang="fr-FR" sz="1800" b="0" dirty="0" smtClean="0">
                          <a:solidFill>
                            <a:schemeClr val="tx1"/>
                          </a:solidFill>
                          <a:effectLst/>
                          <a:latin typeface="Verdana" panose="020B0604030504040204" pitchFamily="34" charset="0"/>
                          <a:ea typeface="Verdana" panose="020B0604030504040204" pitchFamily="34" charset="0"/>
                        </a:rPr>
                        <a:t>9- </a:t>
                      </a:r>
                      <a:r>
                        <a:rPr lang="fr-FR" sz="1800" b="0" dirty="0">
                          <a:solidFill>
                            <a:schemeClr val="tx1"/>
                          </a:solidFill>
                          <a:effectLst/>
                          <a:latin typeface="Verdana" panose="020B0604030504040204" pitchFamily="34" charset="0"/>
                          <a:ea typeface="Verdana" panose="020B0604030504040204" pitchFamily="34" charset="0"/>
                        </a:rPr>
                        <a:t>Forum parole de rue</a:t>
                      </a:r>
                      <a:r>
                        <a:rPr lang="fr-FR" sz="1800" b="0" dirty="0" smtClean="0">
                          <a:solidFill>
                            <a:schemeClr val="tx1"/>
                          </a:solidFill>
                          <a:effectLst/>
                          <a:latin typeface="Verdana" panose="020B0604030504040204" pitchFamily="34" charset="0"/>
                          <a:ea typeface="Verdana" panose="020B0604030504040204" pitchFamily="34" charset="0"/>
                        </a:rPr>
                        <a:t>…………………………………………………………………………………….………………………………….......................................................</a:t>
                      </a:r>
                      <a:endParaRPr lang="fr-FR" sz="1800" b="0" dirty="0">
                        <a:solidFill>
                          <a:schemeClr val="tx1"/>
                        </a:solidFill>
                        <a:effectLst/>
                        <a:latin typeface="Verdana" panose="020B0604030504040204" pitchFamily="34" charset="0"/>
                        <a:ea typeface="Verdana" panose="020B0604030504040204" pitchFamily="34" charset="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07000"/>
                        </a:lnSpc>
                        <a:spcAft>
                          <a:spcPts val="0"/>
                        </a:spcAft>
                      </a:pPr>
                      <a:r>
                        <a:rPr lang="fr-FR" sz="1800" b="0" dirty="0" smtClean="0">
                          <a:solidFill>
                            <a:schemeClr val="tx1"/>
                          </a:solidFill>
                          <a:effectLst/>
                          <a:latin typeface="Verdana" panose="020B0604030504040204" pitchFamily="34" charset="0"/>
                          <a:ea typeface="Verdana" panose="020B0604030504040204" pitchFamily="34" charset="0"/>
                        </a:rPr>
                        <a:t>p13</a:t>
                      </a:r>
                      <a:endParaRPr lang="fr-FR" sz="1800" b="0" dirty="0">
                        <a:solidFill>
                          <a:schemeClr val="tx1"/>
                        </a:solidFill>
                        <a:effectLst/>
                        <a:latin typeface="Verdana" panose="020B0604030504040204" pitchFamily="34" charset="0"/>
                        <a:ea typeface="Verdana" panose="020B0604030504040204" pitchFamily="34" charset="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644061095"/>
                  </a:ext>
                </a:extLst>
              </a:tr>
              <a:tr h="392058">
                <a:tc>
                  <a:txBody>
                    <a:bodyPr/>
                    <a:lstStyle/>
                    <a:p>
                      <a:pPr>
                        <a:lnSpc>
                          <a:spcPct val="107000"/>
                        </a:lnSpc>
                        <a:spcAft>
                          <a:spcPts val="0"/>
                        </a:spcAft>
                      </a:pPr>
                      <a:r>
                        <a:rPr lang="fr-FR" sz="1800" b="0" dirty="0" smtClean="0">
                          <a:solidFill>
                            <a:schemeClr val="tx1"/>
                          </a:solidFill>
                          <a:effectLst/>
                          <a:latin typeface="Verdana" panose="020B0604030504040204" pitchFamily="34" charset="0"/>
                          <a:ea typeface="Verdana" panose="020B0604030504040204" pitchFamily="34" charset="0"/>
                        </a:rPr>
                        <a:t>10-Solidarités </a:t>
                      </a:r>
                      <a:r>
                        <a:rPr lang="fr-FR" sz="1800" b="0" dirty="0">
                          <a:solidFill>
                            <a:schemeClr val="tx1"/>
                          </a:solidFill>
                          <a:effectLst/>
                          <a:latin typeface="Verdana" panose="020B0604030504040204" pitchFamily="34" charset="0"/>
                          <a:ea typeface="Verdana" panose="020B0604030504040204" pitchFamily="34" charset="0"/>
                        </a:rPr>
                        <a:t>transnationales et politiques LGBT mondiales…………………………………….……………..…………. </a:t>
                      </a:r>
                      <a:r>
                        <a:rPr lang="fr-FR" sz="1800" b="0" dirty="0" smtClean="0">
                          <a:solidFill>
                            <a:schemeClr val="tx1"/>
                          </a:solidFill>
                          <a:effectLst/>
                          <a:latin typeface="Verdana" panose="020B0604030504040204" pitchFamily="34" charset="0"/>
                          <a:ea typeface="Verdana" panose="020B0604030504040204" pitchFamily="34" charset="0"/>
                        </a:rPr>
                        <a:t>………………………..............................</a:t>
                      </a:r>
                      <a:endParaRPr lang="fr-FR" sz="1800" b="0" dirty="0">
                        <a:solidFill>
                          <a:schemeClr val="tx1"/>
                        </a:solidFill>
                        <a:effectLst/>
                        <a:latin typeface="Verdana" panose="020B0604030504040204" pitchFamily="34" charset="0"/>
                        <a:ea typeface="Verdana" panose="020B0604030504040204" pitchFamily="34" charset="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07000"/>
                        </a:lnSpc>
                        <a:spcAft>
                          <a:spcPts val="0"/>
                        </a:spcAft>
                      </a:pPr>
                      <a:r>
                        <a:rPr lang="fr-FR" sz="1800" b="0" dirty="0" smtClean="0">
                          <a:solidFill>
                            <a:schemeClr val="tx1"/>
                          </a:solidFill>
                          <a:effectLst/>
                          <a:latin typeface="Verdana" panose="020B0604030504040204" pitchFamily="34" charset="0"/>
                          <a:ea typeface="Verdana" panose="020B0604030504040204" pitchFamily="34" charset="0"/>
                        </a:rPr>
                        <a:t>p14</a:t>
                      </a:r>
                      <a:endParaRPr lang="fr-FR" sz="1800" b="0" dirty="0">
                        <a:solidFill>
                          <a:schemeClr val="tx1"/>
                        </a:solidFill>
                        <a:effectLst/>
                        <a:latin typeface="Verdana" panose="020B0604030504040204" pitchFamily="34" charset="0"/>
                        <a:ea typeface="Verdana" panose="020B0604030504040204" pitchFamily="34" charset="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631334083"/>
                  </a:ext>
                </a:extLst>
              </a:tr>
            </a:tbl>
          </a:graphicData>
        </a:graphic>
      </p:graphicFrame>
    </p:spTree>
    <p:extLst>
      <p:ext uri="{BB962C8B-B14F-4D97-AF65-F5344CB8AC3E}">
        <p14:creationId xmlns:p14="http://schemas.microsoft.com/office/powerpoint/2010/main" val="3690012112"/>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3651250" y="3028396"/>
            <a:ext cx="15547495" cy="7122079"/>
          </a:xfrm>
          <a:prstGeom prst="rect">
            <a:avLst/>
          </a:prstGeom>
        </p:spPr>
        <p:style>
          <a:lnRef idx="2">
            <a:schemeClr val="dk1"/>
          </a:lnRef>
          <a:fillRef idx="1">
            <a:schemeClr val="lt1"/>
          </a:fillRef>
          <a:effectRef idx="0">
            <a:schemeClr val="dk1"/>
          </a:effectRef>
          <a:fontRef idx="minor">
            <a:schemeClr val="dk1"/>
          </a:fontRef>
        </p:style>
        <p:txBody>
          <a:bodyPr wrap="square" lIns="0" tIns="0" rIns="0" bIns="0" rtlCol="0"/>
          <a:lstStyle/>
          <a:p>
            <a:endParaRPr/>
          </a:p>
        </p:txBody>
      </p:sp>
      <p:sp>
        <p:nvSpPr>
          <p:cNvPr id="3" name="object 3"/>
          <p:cNvSpPr txBox="1"/>
          <p:nvPr/>
        </p:nvSpPr>
        <p:spPr>
          <a:xfrm>
            <a:off x="4794250" y="8154509"/>
            <a:ext cx="11125200" cy="1299074"/>
          </a:xfrm>
          <a:prstGeom prst="rect">
            <a:avLst/>
          </a:prstGeom>
        </p:spPr>
        <p:txBody>
          <a:bodyPr vert="horz" wrap="square" lIns="0" tIns="16510" rIns="0" bIns="0" rtlCol="0">
            <a:spAutoFit/>
          </a:bodyPr>
          <a:lstStyle/>
          <a:p>
            <a:pPr marL="12700">
              <a:lnSpc>
                <a:spcPts val="1995"/>
              </a:lnSpc>
              <a:spcBef>
                <a:spcPts val="130"/>
              </a:spcBef>
            </a:pPr>
            <a:r>
              <a:rPr b="1" u="sng" spc="20" dirty="0" smtClean="0">
                <a:latin typeface="Verdana" panose="020B0604030504040204" pitchFamily="34" charset="0"/>
                <a:ea typeface="Verdana" panose="020B0604030504040204" pitchFamily="34" charset="0"/>
                <a:cs typeface="Arial"/>
              </a:rPr>
              <a:t>Lieu</a:t>
            </a:r>
            <a:r>
              <a:rPr b="1" u="sng" spc="-10" dirty="0" smtClean="0">
                <a:latin typeface="Verdana" panose="020B0604030504040204" pitchFamily="34" charset="0"/>
                <a:ea typeface="Verdana" panose="020B0604030504040204" pitchFamily="34" charset="0"/>
                <a:cs typeface="Arial"/>
              </a:rPr>
              <a:t>:</a:t>
            </a:r>
            <a:r>
              <a:rPr b="1" u="sng" spc="-55" dirty="0" smtClean="0">
                <a:latin typeface="Verdana" panose="020B0604030504040204" pitchFamily="34" charset="0"/>
                <a:ea typeface="Verdana" panose="020B0604030504040204" pitchFamily="34" charset="0"/>
                <a:cs typeface="Arial"/>
              </a:rPr>
              <a:t> </a:t>
            </a:r>
            <a:r>
              <a:rPr b="1" spc="-10" dirty="0">
                <a:latin typeface="Verdana" panose="020B0604030504040204" pitchFamily="34" charset="0"/>
                <a:ea typeface="Verdana" panose="020B0604030504040204" pitchFamily="34" charset="0"/>
                <a:cs typeface="Arial"/>
              </a:rPr>
              <a:t>Tunis</a:t>
            </a:r>
            <a:endParaRPr b="1" dirty="0">
              <a:latin typeface="Verdana" panose="020B0604030504040204" pitchFamily="34" charset="0"/>
              <a:ea typeface="Verdana" panose="020B0604030504040204" pitchFamily="34" charset="0"/>
              <a:cs typeface="Arial"/>
            </a:endParaRPr>
          </a:p>
          <a:p>
            <a:pPr marL="12700">
              <a:lnSpc>
                <a:spcPts val="1955"/>
              </a:lnSpc>
            </a:pPr>
            <a:r>
              <a:rPr b="1" u="sng" spc="5" dirty="0">
                <a:latin typeface="Verdana" panose="020B0604030504040204" pitchFamily="34" charset="0"/>
                <a:ea typeface="Verdana" panose="020B0604030504040204" pitchFamily="34" charset="0"/>
                <a:cs typeface="Arial"/>
              </a:rPr>
              <a:t>Date </a:t>
            </a:r>
            <a:r>
              <a:rPr b="1" u="sng" spc="-10" dirty="0" smtClean="0">
                <a:latin typeface="Verdana" panose="020B0604030504040204" pitchFamily="34" charset="0"/>
                <a:ea typeface="Verdana" panose="020B0604030504040204" pitchFamily="34" charset="0"/>
                <a:cs typeface="Arial"/>
              </a:rPr>
              <a:t>:</a:t>
            </a:r>
            <a:r>
              <a:rPr lang="fr-FR" b="1" u="sng" spc="-10" dirty="0">
                <a:latin typeface="Verdana" panose="020B0604030504040204" pitchFamily="34" charset="0"/>
                <a:ea typeface="Verdana" panose="020B0604030504040204" pitchFamily="34" charset="0"/>
                <a:cs typeface="Arial"/>
              </a:rPr>
              <a:t> </a:t>
            </a:r>
            <a:r>
              <a:rPr lang="fr-FR" b="1" spc="-10" dirty="0" smtClean="0">
                <a:latin typeface="Verdana" panose="020B0604030504040204" pitchFamily="34" charset="0"/>
                <a:ea typeface="Verdana" panose="020B0604030504040204" pitchFamily="34" charset="0"/>
                <a:cs typeface="Arial"/>
              </a:rPr>
              <a:t>15-30 avril 2021</a:t>
            </a:r>
            <a:endParaRPr b="1" dirty="0">
              <a:latin typeface="Verdana" panose="020B0604030504040204" pitchFamily="34" charset="0"/>
              <a:ea typeface="Verdana" panose="020B0604030504040204" pitchFamily="34" charset="0"/>
              <a:cs typeface="Arial"/>
            </a:endParaRPr>
          </a:p>
          <a:p>
            <a:pPr marL="12700">
              <a:lnSpc>
                <a:spcPts val="1955"/>
              </a:lnSpc>
            </a:pPr>
            <a:r>
              <a:rPr lang="fr-FR" b="1" u="sng" spc="20" dirty="0" smtClean="0">
                <a:latin typeface="Verdana" panose="020B0604030504040204" pitchFamily="34" charset="0"/>
                <a:ea typeface="Verdana" panose="020B0604030504040204" pitchFamily="34" charset="0"/>
                <a:cs typeface="Arial"/>
              </a:rPr>
              <a:t>Partenaire </a:t>
            </a:r>
            <a:r>
              <a:rPr b="1" u="sng" spc="5" dirty="0" err="1" smtClean="0">
                <a:latin typeface="Verdana" panose="020B0604030504040204" pitchFamily="34" charset="0"/>
                <a:ea typeface="Verdana" panose="020B0604030504040204" pitchFamily="34" charset="0"/>
                <a:cs typeface="Arial"/>
              </a:rPr>
              <a:t>en</a:t>
            </a:r>
            <a:r>
              <a:rPr b="1" u="sng" spc="5" dirty="0" smtClean="0">
                <a:latin typeface="Verdana" panose="020B0604030504040204" pitchFamily="34" charset="0"/>
                <a:ea typeface="Verdana" panose="020B0604030504040204" pitchFamily="34" charset="0"/>
                <a:cs typeface="Arial"/>
              </a:rPr>
              <a:t> </a:t>
            </a:r>
            <a:r>
              <a:rPr b="1" u="sng" spc="30" dirty="0">
                <a:latin typeface="Verdana" panose="020B0604030504040204" pitchFamily="34" charset="0"/>
                <a:ea typeface="Verdana" panose="020B0604030504040204" pitchFamily="34" charset="0"/>
                <a:cs typeface="Arial"/>
              </a:rPr>
              <a:t>Belgique </a:t>
            </a:r>
            <a:r>
              <a:rPr b="1" u="sng" spc="-10" dirty="0">
                <a:latin typeface="Verdana" panose="020B0604030504040204" pitchFamily="34" charset="0"/>
                <a:ea typeface="Verdana" panose="020B0604030504040204" pitchFamily="34" charset="0"/>
                <a:cs typeface="Arial"/>
              </a:rPr>
              <a:t>: </a:t>
            </a:r>
            <a:r>
              <a:rPr b="1" spc="-15" dirty="0">
                <a:latin typeface="Verdana" panose="020B0604030504040204" pitchFamily="34" charset="0"/>
                <a:ea typeface="Verdana" panose="020B0604030504040204" pitchFamily="34" charset="0"/>
                <a:cs typeface="Arial"/>
              </a:rPr>
              <a:t>Université </a:t>
            </a:r>
            <a:r>
              <a:rPr b="1" spc="-35" dirty="0">
                <a:latin typeface="Verdana" panose="020B0604030504040204" pitchFamily="34" charset="0"/>
                <a:ea typeface="Verdana" panose="020B0604030504040204" pitchFamily="34" charset="0"/>
                <a:cs typeface="Arial"/>
              </a:rPr>
              <a:t>de </a:t>
            </a:r>
            <a:r>
              <a:rPr b="1" spc="-40" dirty="0">
                <a:latin typeface="Verdana" panose="020B0604030504040204" pitchFamily="34" charset="0"/>
                <a:ea typeface="Verdana" panose="020B0604030504040204" pitchFamily="34" charset="0"/>
                <a:cs typeface="Arial"/>
              </a:rPr>
              <a:t>Liège </a:t>
            </a:r>
            <a:r>
              <a:rPr b="1" spc="245" dirty="0">
                <a:latin typeface="Verdana" panose="020B0604030504040204" pitchFamily="34" charset="0"/>
                <a:ea typeface="Verdana" panose="020B0604030504040204" pitchFamily="34" charset="0"/>
                <a:cs typeface="Arial"/>
              </a:rPr>
              <a:t>–</a:t>
            </a:r>
            <a:r>
              <a:rPr b="1" spc="-150" dirty="0">
                <a:latin typeface="Verdana" panose="020B0604030504040204" pitchFamily="34" charset="0"/>
                <a:ea typeface="Verdana" panose="020B0604030504040204" pitchFamily="34" charset="0"/>
                <a:cs typeface="Arial"/>
              </a:rPr>
              <a:t> </a:t>
            </a:r>
            <a:r>
              <a:rPr b="1" spc="-20" dirty="0">
                <a:latin typeface="Verdana" panose="020B0604030504040204" pitchFamily="34" charset="0"/>
                <a:ea typeface="Verdana" panose="020B0604030504040204" pitchFamily="34" charset="0"/>
                <a:cs typeface="Arial"/>
              </a:rPr>
              <a:t>Aquapôle</a:t>
            </a:r>
            <a:endParaRPr b="1" dirty="0">
              <a:latin typeface="Verdana" panose="020B0604030504040204" pitchFamily="34" charset="0"/>
              <a:ea typeface="Verdana" panose="020B0604030504040204" pitchFamily="34" charset="0"/>
              <a:cs typeface="Arial"/>
            </a:endParaRPr>
          </a:p>
          <a:p>
            <a:pPr marL="12700">
              <a:lnSpc>
                <a:spcPts val="1955"/>
              </a:lnSpc>
            </a:pPr>
            <a:r>
              <a:rPr lang="fr-FR" b="1" u="sng" spc="20" dirty="0" smtClean="0">
                <a:latin typeface="Verdana" panose="020B0604030504040204" pitchFamily="34" charset="0"/>
                <a:ea typeface="Verdana" panose="020B0604030504040204" pitchFamily="34" charset="0"/>
                <a:cs typeface="Arial"/>
              </a:rPr>
              <a:t>Partenaire </a:t>
            </a:r>
            <a:r>
              <a:rPr b="1" u="sng" spc="5" dirty="0" err="1" smtClean="0">
                <a:latin typeface="Verdana" panose="020B0604030504040204" pitchFamily="34" charset="0"/>
                <a:ea typeface="Verdana" panose="020B0604030504040204" pitchFamily="34" charset="0"/>
                <a:cs typeface="Arial"/>
              </a:rPr>
              <a:t>en</a:t>
            </a:r>
            <a:r>
              <a:rPr b="1" u="sng" spc="5" dirty="0" smtClean="0">
                <a:latin typeface="Verdana" panose="020B0604030504040204" pitchFamily="34" charset="0"/>
                <a:ea typeface="Verdana" panose="020B0604030504040204" pitchFamily="34" charset="0"/>
                <a:cs typeface="Arial"/>
              </a:rPr>
              <a:t> </a:t>
            </a:r>
            <a:r>
              <a:rPr b="1" u="sng" spc="25" dirty="0">
                <a:latin typeface="Verdana" panose="020B0604030504040204" pitchFamily="34" charset="0"/>
                <a:ea typeface="Verdana" panose="020B0604030504040204" pitchFamily="34" charset="0"/>
                <a:cs typeface="Arial"/>
              </a:rPr>
              <a:t>Tunisie </a:t>
            </a:r>
            <a:r>
              <a:rPr b="1" u="sng" spc="-10" dirty="0">
                <a:latin typeface="Verdana" panose="020B0604030504040204" pitchFamily="34" charset="0"/>
                <a:ea typeface="Verdana" panose="020B0604030504040204" pitchFamily="34" charset="0"/>
                <a:cs typeface="Arial"/>
              </a:rPr>
              <a:t>: </a:t>
            </a:r>
            <a:r>
              <a:rPr b="1" spc="-30" dirty="0">
                <a:latin typeface="Verdana" panose="020B0604030504040204" pitchFamily="34" charset="0"/>
                <a:ea typeface="Verdana" panose="020B0604030504040204" pitchFamily="34" charset="0"/>
                <a:cs typeface="Arial"/>
              </a:rPr>
              <a:t>Agence </a:t>
            </a:r>
            <a:r>
              <a:rPr b="1" spc="-5" dirty="0">
                <a:latin typeface="Verdana" panose="020B0604030504040204" pitchFamily="34" charset="0"/>
                <a:ea typeface="Verdana" panose="020B0604030504040204" pitchFamily="34" charset="0"/>
                <a:cs typeface="Arial"/>
              </a:rPr>
              <a:t>Nationale </a:t>
            </a:r>
            <a:r>
              <a:rPr b="1" spc="-35" dirty="0">
                <a:latin typeface="Verdana" panose="020B0604030504040204" pitchFamily="34" charset="0"/>
                <a:ea typeface="Verdana" panose="020B0604030504040204" pitchFamily="34" charset="0"/>
                <a:cs typeface="Arial"/>
              </a:rPr>
              <a:t>de </a:t>
            </a:r>
            <a:r>
              <a:rPr b="1" spc="15" dirty="0">
                <a:latin typeface="Verdana" panose="020B0604030504040204" pitchFamily="34" charset="0"/>
                <a:ea typeface="Verdana" panose="020B0604030504040204" pitchFamily="34" charset="0"/>
                <a:cs typeface="Arial"/>
              </a:rPr>
              <a:t>protection </a:t>
            </a:r>
            <a:r>
              <a:rPr b="1" spc="-35" dirty="0">
                <a:latin typeface="Verdana" panose="020B0604030504040204" pitchFamily="34" charset="0"/>
                <a:ea typeface="Verdana" panose="020B0604030504040204" pitchFamily="34" charset="0"/>
                <a:cs typeface="Arial"/>
              </a:rPr>
              <a:t>de </a:t>
            </a:r>
            <a:r>
              <a:rPr b="1" spc="-10" dirty="0">
                <a:latin typeface="Verdana" panose="020B0604030504040204" pitchFamily="34" charset="0"/>
                <a:ea typeface="Verdana" panose="020B0604030504040204" pitchFamily="34" charset="0"/>
                <a:cs typeface="Arial"/>
              </a:rPr>
              <a:t>l’environnement</a:t>
            </a:r>
            <a:r>
              <a:rPr b="1" spc="-175" dirty="0">
                <a:latin typeface="Verdana" panose="020B0604030504040204" pitchFamily="34" charset="0"/>
                <a:ea typeface="Verdana" panose="020B0604030504040204" pitchFamily="34" charset="0"/>
                <a:cs typeface="Arial"/>
              </a:rPr>
              <a:t> </a:t>
            </a:r>
            <a:r>
              <a:rPr b="1" spc="-65" dirty="0">
                <a:latin typeface="Verdana" panose="020B0604030504040204" pitchFamily="34" charset="0"/>
                <a:ea typeface="Verdana" panose="020B0604030504040204" pitchFamily="34" charset="0"/>
                <a:cs typeface="Arial"/>
              </a:rPr>
              <a:t>(ANPE</a:t>
            </a:r>
            <a:r>
              <a:rPr b="1" spc="-65" dirty="0" smtClean="0">
                <a:latin typeface="Verdana" panose="020B0604030504040204" pitchFamily="34" charset="0"/>
                <a:ea typeface="Verdana" panose="020B0604030504040204" pitchFamily="34" charset="0"/>
                <a:cs typeface="Arial"/>
              </a:rPr>
              <a:t>)</a:t>
            </a:r>
            <a:endParaRPr b="1" dirty="0">
              <a:latin typeface="Verdana" panose="020B0604030504040204" pitchFamily="34" charset="0"/>
              <a:ea typeface="Verdana" panose="020B0604030504040204" pitchFamily="34" charset="0"/>
              <a:cs typeface="Arial"/>
            </a:endParaRPr>
          </a:p>
          <a:p>
            <a:pPr marL="12700">
              <a:lnSpc>
                <a:spcPts val="1995"/>
              </a:lnSpc>
            </a:pPr>
            <a:r>
              <a:rPr b="1" u="sng" spc="35" dirty="0">
                <a:latin typeface="Verdana" panose="020B0604030504040204" pitchFamily="34" charset="0"/>
                <a:ea typeface="Verdana" panose="020B0604030504040204" pitchFamily="34" charset="0"/>
                <a:cs typeface="Arial"/>
              </a:rPr>
              <a:t>Site </a:t>
            </a:r>
            <a:r>
              <a:rPr b="1" u="sng" spc="55" dirty="0">
                <a:latin typeface="Verdana" panose="020B0604030504040204" pitchFamily="34" charset="0"/>
                <a:ea typeface="Verdana" panose="020B0604030504040204" pitchFamily="34" charset="0"/>
                <a:cs typeface="Arial"/>
              </a:rPr>
              <a:t>internet </a:t>
            </a:r>
            <a:r>
              <a:rPr b="1" spc="-10" dirty="0">
                <a:latin typeface="Verdana" panose="020B0604030504040204" pitchFamily="34" charset="0"/>
                <a:ea typeface="Verdana" panose="020B0604030504040204" pitchFamily="34" charset="0"/>
                <a:cs typeface="Arial"/>
              </a:rPr>
              <a:t>:</a:t>
            </a:r>
            <a:r>
              <a:rPr b="1" spc="-140" dirty="0">
                <a:latin typeface="Verdana" panose="020B0604030504040204" pitchFamily="34" charset="0"/>
                <a:ea typeface="Verdana" panose="020B0604030504040204" pitchFamily="34" charset="0"/>
                <a:cs typeface="Arial"/>
              </a:rPr>
              <a:t> </a:t>
            </a:r>
            <a:r>
              <a:rPr b="1" spc="-15" dirty="0">
                <a:latin typeface="Verdana" panose="020B0604030504040204" pitchFamily="34" charset="0"/>
                <a:ea typeface="Verdana" panose="020B0604030504040204" pitchFamily="34" charset="0"/>
                <a:cs typeface="Arial"/>
                <a:hlinkClick r:id="rId2"/>
              </a:rPr>
              <a:t>www.aquapole.ulg.ac.be</a:t>
            </a:r>
            <a:endParaRPr b="1" dirty="0">
              <a:latin typeface="Verdana" panose="020B0604030504040204" pitchFamily="34" charset="0"/>
              <a:ea typeface="Verdana" panose="020B0604030504040204" pitchFamily="34" charset="0"/>
              <a:cs typeface="Arial"/>
            </a:endParaRPr>
          </a:p>
        </p:txBody>
      </p:sp>
      <p:sp>
        <p:nvSpPr>
          <p:cNvPr id="4" name="object 4"/>
          <p:cNvSpPr txBox="1"/>
          <p:nvPr/>
        </p:nvSpPr>
        <p:spPr>
          <a:xfrm>
            <a:off x="4281884" y="3823846"/>
            <a:ext cx="14360269" cy="4118434"/>
          </a:xfrm>
          <a:prstGeom prst="rect">
            <a:avLst/>
          </a:prstGeom>
        </p:spPr>
        <p:txBody>
          <a:bodyPr vert="horz" wrap="square" lIns="0" tIns="14604" rIns="0" bIns="0" rtlCol="0">
            <a:spAutoFit/>
          </a:bodyPr>
          <a:lstStyle/>
          <a:p>
            <a:pPr marL="12700" algn="just">
              <a:lnSpc>
                <a:spcPct val="100000"/>
              </a:lnSpc>
              <a:spcBef>
                <a:spcPts val="114"/>
              </a:spcBef>
            </a:pPr>
            <a:r>
              <a:rPr sz="2800" b="1" spc="-140" dirty="0">
                <a:latin typeface="Verdana" panose="020B0604030504040204" pitchFamily="34" charset="0"/>
                <a:ea typeface="Verdana" panose="020B0604030504040204" pitchFamily="34" charset="0"/>
                <a:cs typeface="Arial"/>
              </a:rPr>
              <a:t>DES </a:t>
            </a:r>
            <a:r>
              <a:rPr sz="2800" b="1" spc="-80" dirty="0">
                <a:latin typeface="Verdana" panose="020B0604030504040204" pitchFamily="34" charset="0"/>
                <a:ea typeface="Verdana" panose="020B0604030504040204" pitchFamily="34" charset="0"/>
                <a:cs typeface="Arial"/>
              </a:rPr>
              <a:t>OUTILS </a:t>
            </a:r>
            <a:r>
              <a:rPr sz="2800" b="1" spc="-95" dirty="0">
                <a:latin typeface="Verdana" panose="020B0604030504040204" pitchFamily="34" charset="0"/>
                <a:ea typeface="Verdana" panose="020B0604030504040204" pitchFamily="34" charset="0"/>
                <a:cs typeface="Arial"/>
              </a:rPr>
              <a:t>POUR UNE </a:t>
            </a:r>
            <a:r>
              <a:rPr sz="2800" b="1" spc="-110" dirty="0">
                <a:latin typeface="Verdana" panose="020B0604030504040204" pitchFamily="34" charset="0"/>
                <a:ea typeface="Verdana" panose="020B0604030504040204" pitchFamily="34" charset="0"/>
                <a:cs typeface="Arial"/>
              </a:rPr>
              <a:t>GESTION </a:t>
            </a:r>
            <a:r>
              <a:rPr sz="2800" b="1" spc="-135" dirty="0">
                <a:latin typeface="Verdana" panose="020B0604030504040204" pitchFamily="34" charset="0"/>
                <a:ea typeface="Verdana" panose="020B0604030504040204" pitchFamily="34" charset="0"/>
                <a:cs typeface="Arial"/>
              </a:rPr>
              <a:t>INTÉGRÉE </a:t>
            </a:r>
            <a:r>
              <a:rPr sz="2800" b="1" spc="-180" dirty="0">
                <a:latin typeface="Verdana" panose="020B0604030504040204" pitchFamily="34" charset="0"/>
                <a:ea typeface="Verdana" panose="020B0604030504040204" pitchFamily="34" charset="0"/>
                <a:cs typeface="Arial"/>
              </a:rPr>
              <a:t>DE </a:t>
            </a:r>
            <a:r>
              <a:rPr sz="2800" b="1" spc="-220" dirty="0">
                <a:latin typeface="Verdana" panose="020B0604030504040204" pitchFamily="34" charset="0"/>
                <a:ea typeface="Verdana" panose="020B0604030504040204" pitchFamily="34" charset="0"/>
                <a:cs typeface="Arial"/>
              </a:rPr>
              <a:t>L’EAU </a:t>
            </a:r>
            <a:r>
              <a:rPr sz="2800" b="1" spc="-120" dirty="0">
                <a:latin typeface="Verdana" panose="020B0604030504040204" pitchFamily="34" charset="0"/>
                <a:ea typeface="Verdana" panose="020B0604030504040204" pitchFamily="34" charset="0"/>
                <a:cs typeface="Arial"/>
              </a:rPr>
              <a:t>EN</a:t>
            </a:r>
            <a:r>
              <a:rPr sz="2800" b="1" spc="-125" dirty="0">
                <a:latin typeface="Verdana" panose="020B0604030504040204" pitchFamily="34" charset="0"/>
                <a:ea typeface="Verdana" panose="020B0604030504040204" pitchFamily="34" charset="0"/>
                <a:cs typeface="Arial"/>
              </a:rPr>
              <a:t> </a:t>
            </a:r>
            <a:r>
              <a:rPr sz="2800" b="1" spc="-40" dirty="0">
                <a:latin typeface="Verdana" panose="020B0604030504040204" pitchFamily="34" charset="0"/>
                <a:ea typeface="Verdana" panose="020B0604030504040204" pitchFamily="34" charset="0"/>
                <a:cs typeface="Arial"/>
              </a:rPr>
              <a:t>TUNISIE</a:t>
            </a:r>
            <a:endParaRPr sz="2800" dirty="0">
              <a:latin typeface="Verdana" panose="020B0604030504040204" pitchFamily="34" charset="0"/>
              <a:ea typeface="Verdana" panose="020B0604030504040204" pitchFamily="34" charset="0"/>
              <a:cs typeface="Arial"/>
            </a:endParaRPr>
          </a:p>
          <a:p>
            <a:pPr>
              <a:lnSpc>
                <a:spcPct val="100000"/>
              </a:lnSpc>
            </a:pPr>
            <a:endParaRPr sz="2200" dirty="0">
              <a:latin typeface="Verdana" panose="020B0604030504040204" pitchFamily="34" charset="0"/>
              <a:ea typeface="Verdana" panose="020B0604030504040204" pitchFamily="34" charset="0"/>
              <a:cs typeface="Times New Roman"/>
            </a:endParaRPr>
          </a:p>
          <a:p>
            <a:pPr marL="12700" marR="5080" algn="just">
              <a:lnSpc>
                <a:spcPts val="2600"/>
              </a:lnSpc>
            </a:pPr>
            <a:r>
              <a:rPr sz="2400" spc="40" dirty="0">
                <a:latin typeface="Verdana" panose="020B0604030504040204" pitchFamily="34" charset="0"/>
                <a:ea typeface="Verdana" panose="020B0604030504040204" pitchFamily="34" charset="0"/>
                <a:cs typeface="Arial"/>
              </a:rPr>
              <a:t>Organisation</a:t>
            </a:r>
            <a:r>
              <a:rPr sz="2400" spc="-70" dirty="0">
                <a:latin typeface="Verdana" panose="020B0604030504040204" pitchFamily="34" charset="0"/>
                <a:ea typeface="Verdana" panose="020B0604030504040204" pitchFamily="34" charset="0"/>
                <a:cs typeface="Arial"/>
              </a:rPr>
              <a:t> </a:t>
            </a:r>
            <a:r>
              <a:rPr sz="2400" spc="20" dirty="0">
                <a:latin typeface="Verdana" panose="020B0604030504040204" pitchFamily="34" charset="0"/>
                <a:ea typeface="Verdana" panose="020B0604030504040204" pitchFamily="34" charset="0"/>
                <a:cs typeface="Arial"/>
              </a:rPr>
              <a:t>d’une</a:t>
            </a:r>
            <a:r>
              <a:rPr sz="2400" spc="-65" dirty="0">
                <a:latin typeface="Verdana" panose="020B0604030504040204" pitchFamily="34" charset="0"/>
                <a:ea typeface="Verdana" panose="020B0604030504040204" pitchFamily="34" charset="0"/>
                <a:cs typeface="Arial"/>
              </a:rPr>
              <a:t> </a:t>
            </a:r>
            <a:r>
              <a:rPr sz="2400" spc="40" dirty="0">
                <a:latin typeface="Verdana" panose="020B0604030504040204" pitchFamily="34" charset="0"/>
                <a:ea typeface="Verdana" panose="020B0604030504040204" pitchFamily="34" charset="0"/>
                <a:cs typeface="Arial"/>
              </a:rPr>
              <a:t>Journée</a:t>
            </a:r>
            <a:r>
              <a:rPr sz="2400" spc="-60" dirty="0">
                <a:latin typeface="Verdana" panose="020B0604030504040204" pitchFamily="34" charset="0"/>
                <a:ea typeface="Verdana" panose="020B0604030504040204" pitchFamily="34" charset="0"/>
                <a:cs typeface="Arial"/>
              </a:rPr>
              <a:t> </a:t>
            </a:r>
            <a:r>
              <a:rPr sz="2400" spc="5" dirty="0">
                <a:latin typeface="Verdana" panose="020B0604030504040204" pitchFamily="34" charset="0"/>
                <a:ea typeface="Verdana" panose="020B0604030504040204" pitchFamily="34" charset="0"/>
                <a:cs typeface="Arial"/>
              </a:rPr>
              <a:t>de</a:t>
            </a:r>
            <a:r>
              <a:rPr sz="2400" spc="-65" dirty="0">
                <a:latin typeface="Verdana" panose="020B0604030504040204" pitchFamily="34" charset="0"/>
                <a:ea typeface="Verdana" panose="020B0604030504040204" pitchFamily="34" charset="0"/>
                <a:cs typeface="Arial"/>
              </a:rPr>
              <a:t> </a:t>
            </a:r>
            <a:r>
              <a:rPr sz="2400" spc="-25" dirty="0">
                <a:latin typeface="Verdana" panose="020B0604030504040204" pitchFamily="34" charset="0"/>
                <a:ea typeface="Verdana" panose="020B0604030504040204" pitchFamily="34" charset="0"/>
                <a:cs typeface="Arial"/>
              </a:rPr>
              <a:t>l’eau,</a:t>
            </a:r>
            <a:r>
              <a:rPr sz="2400" spc="-65" dirty="0">
                <a:latin typeface="Verdana" panose="020B0604030504040204" pitchFamily="34" charset="0"/>
                <a:ea typeface="Verdana" panose="020B0604030504040204" pitchFamily="34" charset="0"/>
                <a:cs typeface="Arial"/>
              </a:rPr>
              <a:t> </a:t>
            </a:r>
            <a:r>
              <a:rPr sz="2400" spc="60" dirty="0">
                <a:latin typeface="Verdana" panose="020B0604030504040204" pitchFamily="34" charset="0"/>
                <a:ea typeface="Verdana" panose="020B0604030504040204" pitchFamily="34" charset="0"/>
                <a:cs typeface="Arial"/>
              </a:rPr>
              <a:t>autour</a:t>
            </a:r>
            <a:r>
              <a:rPr sz="2400" spc="-60" dirty="0">
                <a:latin typeface="Verdana" panose="020B0604030504040204" pitchFamily="34" charset="0"/>
                <a:ea typeface="Verdana" panose="020B0604030504040204" pitchFamily="34" charset="0"/>
                <a:cs typeface="Arial"/>
              </a:rPr>
              <a:t> </a:t>
            </a:r>
            <a:r>
              <a:rPr sz="2400" spc="5" dirty="0">
                <a:latin typeface="Verdana" panose="020B0604030504040204" pitchFamily="34" charset="0"/>
                <a:ea typeface="Verdana" panose="020B0604030504040204" pitchFamily="34" charset="0"/>
                <a:cs typeface="Arial"/>
              </a:rPr>
              <a:t>de</a:t>
            </a:r>
            <a:r>
              <a:rPr sz="2400" spc="-65" dirty="0">
                <a:latin typeface="Verdana" panose="020B0604030504040204" pitchFamily="34" charset="0"/>
                <a:ea typeface="Verdana" panose="020B0604030504040204" pitchFamily="34" charset="0"/>
                <a:cs typeface="Arial"/>
              </a:rPr>
              <a:t> </a:t>
            </a:r>
            <a:r>
              <a:rPr sz="2400" spc="-50" dirty="0">
                <a:latin typeface="Verdana" panose="020B0604030504040204" pitchFamily="34" charset="0"/>
                <a:ea typeface="Verdana" panose="020B0604030504040204" pitchFamily="34" charset="0"/>
                <a:cs typeface="Arial"/>
              </a:rPr>
              <a:t>:</a:t>
            </a:r>
            <a:r>
              <a:rPr sz="2400" spc="-65" dirty="0">
                <a:latin typeface="Verdana" panose="020B0604030504040204" pitchFamily="34" charset="0"/>
                <a:ea typeface="Verdana" panose="020B0604030504040204" pitchFamily="34" charset="0"/>
                <a:cs typeface="Arial"/>
              </a:rPr>
              <a:t> </a:t>
            </a:r>
            <a:r>
              <a:rPr sz="2400" spc="25" dirty="0">
                <a:latin typeface="Verdana" panose="020B0604030504040204" pitchFamily="34" charset="0"/>
                <a:ea typeface="Verdana" panose="020B0604030504040204" pitchFamily="34" charset="0"/>
                <a:cs typeface="Arial"/>
              </a:rPr>
              <a:t>deux</a:t>
            </a:r>
            <a:r>
              <a:rPr sz="2400" spc="-70" dirty="0">
                <a:latin typeface="Verdana" panose="020B0604030504040204" pitchFamily="34" charset="0"/>
                <a:ea typeface="Verdana" panose="020B0604030504040204" pitchFamily="34" charset="0"/>
                <a:cs typeface="Arial"/>
              </a:rPr>
              <a:t> </a:t>
            </a:r>
            <a:r>
              <a:rPr sz="2400" dirty="0">
                <a:latin typeface="Verdana" panose="020B0604030504040204" pitchFamily="34" charset="0"/>
                <a:ea typeface="Verdana" panose="020B0604030504040204" pitchFamily="34" charset="0"/>
                <a:cs typeface="Arial"/>
              </a:rPr>
              <a:t>à</a:t>
            </a:r>
            <a:r>
              <a:rPr sz="2400" spc="-60" dirty="0">
                <a:latin typeface="Verdana" panose="020B0604030504040204" pitchFamily="34" charset="0"/>
                <a:ea typeface="Verdana" panose="020B0604030504040204" pitchFamily="34" charset="0"/>
                <a:cs typeface="Arial"/>
              </a:rPr>
              <a:t> </a:t>
            </a:r>
            <a:r>
              <a:rPr sz="2400" spc="80" dirty="0">
                <a:latin typeface="Verdana" panose="020B0604030504040204" pitchFamily="34" charset="0"/>
                <a:ea typeface="Verdana" panose="020B0604030504040204" pitchFamily="34" charset="0"/>
                <a:cs typeface="Arial"/>
              </a:rPr>
              <a:t>trois</a:t>
            </a:r>
            <a:r>
              <a:rPr sz="2400" spc="-65" dirty="0">
                <a:latin typeface="Verdana" panose="020B0604030504040204" pitchFamily="34" charset="0"/>
                <a:ea typeface="Verdana" panose="020B0604030504040204" pitchFamily="34" charset="0"/>
                <a:cs typeface="Arial"/>
              </a:rPr>
              <a:t> </a:t>
            </a:r>
            <a:r>
              <a:rPr sz="2400" spc="45" dirty="0">
                <a:latin typeface="Verdana" panose="020B0604030504040204" pitchFamily="34" charset="0"/>
                <a:ea typeface="Verdana" panose="020B0604030504040204" pitchFamily="34" charset="0"/>
                <a:cs typeface="Arial"/>
              </a:rPr>
              <a:t>conférences</a:t>
            </a:r>
            <a:r>
              <a:rPr sz="2400" spc="-60" dirty="0">
                <a:latin typeface="Verdana" panose="020B0604030504040204" pitchFamily="34" charset="0"/>
                <a:ea typeface="Verdana" panose="020B0604030504040204" pitchFamily="34" charset="0"/>
                <a:cs typeface="Arial"/>
              </a:rPr>
              <a:t> </a:t>
            </a:r>
            <a:r>
              <a:rPr sz="2400" spc="55" dirty="0">
                <a:latin typeface="Verdana" panose="020B0604030504040204" pitchFamily="34" charset="0"/>
                <a:ea typeface="Verdana" panose="020B0604030504040204" pitchFamily="34" charset="0"/>
                <a:cs typeface="Arial"/>
              </a:rPr>
              <a:t>sur</a:t>
            </a:r>
            <a:r>
              <a:rPr sz="2400" spc="-70" dirty="0">
                <a:latin typeface="Verdana" panose="020B0604030504040204" pitchFamily="34" charset="0"/>
                <a:ea typeface="Verdana" panose="020B0604030504040204" pitchFamily="34" charset="0"/>
                <a:cs typeface="Arial"/>
              </a:rPr>
              <a:t> </a:t>
            </a:r>
            <a:r>
              <a:rPr sz="2400" spc="25" dirty="0">
                <a:latin typeface="Verdana" panose="020B0604030504040204" pitchFamily="34" charset="0"/>
                <a:ea typeface="Verdana" panose="020B0604030504040204" pitchFamily="34" charset="0"/>
                <a:cs typeface="Arial"/>
              </a:rPr>
              <a:t>des</a:t>
            </a:r>
            <a:r>
              <a:rPr sz="2400" spc="-65" dirty="0">
                <a:latin typeface="Verdana" panose="020B0604030504040204" pitchFamily="34" charset="0"/>
                <a:ea typeface="Verdana" panose="020B0604030504040204" pitchFamily="34" charset="0"/>
                <a:cs typeface="Arial"/>
              </a:rPr>
              <a:t> </a:t>
            </a:r>
            <a:r>
              <a:rPr sz="2400" spc="65" dirty="0">
                <a:latin typeface="Verdana" panose="020B0604030504040204" pitchFamily="34" charset="0"/>
                <a:ea typeface="Verdana" panose="020B0604030504040204" pitchFamily="34" charset="0"/>
                <a:cs typeface="Arial"/>
              </a:rPr>
              <a:t>thématiques</a:t>
            </a:r>
            <a:r>
              <a:rPr sz="2400" spc="-65" dirty="0">
                <a:latin typeface="Verdana" panose="020B0604030504040204" pitchFamily="34" charset="0"/>
                <a:ea typeface="Verdana" panose="020B0604030504040204" pitchFamily="34" charset="0"/>
                <a:cs typeface="Arial"/>
              </a:rPr>
              <a:t> </a:t>
            </a:r>
            <a:r>
              <a:rPr sz="2400" spc="35" dirty="0">
                <a:latin typeface="Verdana" panose="020B0604030504040204" pitchFamily="34" charset="0"/>
                <a:ea typeface="Verdana" panose="020B0604030504040204" pitchFamily="34" charset="0"/>
                <a:cs typeface="Arial"/>
              </a:rPr>
              <a:t>liées</a:t>
            </a:r>
            <a:r>
              <a:rPr sz="2400" spc="-65" dirty="0">
                <a:latin typeface="Verdana" panose="020B0604030504040204" pitchFamily="34" charset="0"/>
                <a:ea typeface="Verdana" panose="020B0604030504040204" pitchFamily="34" charset="0"/>
                <a:cs typeface="Arial"/>
              </a:rPr>
              <a:t> </a:t>
            </a:r>
            <a:r>
              <a:rPr sz="2400" dirty="0">
                <a:latin typeface="Verdana" panose="020B0604030504040204" pitchFamily="34" charset="0"/>
                <a:ea typeface="Verdana" panose="020B0604030504040204" pitchFamily="34" charset="0"/>
                <a:cs typeface="Arial"/>
              </a:rPr>
              <a:t>à  </a:t>
            </a:r>
            <a:r>
              <a:rPr sz="2400" spc="5" dirty="0">
                <a:latin typeface="Verdana" panose="020B0604030504040204" pitchFamily="34" charset="0"/>
                <a:ea typeface="Verdana" panose="020B0604030504040204" pitchFamily="34" charset="0"/>
                <a:cs typeface="Arial"/>
              </a:rPr>
              <a:t>l’eau</a:t>
            </a:r>
            <a:r>
              <a:rPr sz="2400" spc="-55" dirty="0">
                <a:latin typeface="Verdana" panose="020B0604030504040204" pitchFamily="34" charset="0"/>
                <a:ea typeface="Verdana" panose="020B0604030504040204" pitchFamily="34" charset="0"/>
                <a:cs typeface="Arial"/>
              </a:rPr>
              <a:t> </a:t>
            </a:r>
            <a:r>
              <a:rPr sz="2400" spc="60" dirty="0">
                <a:latin typeface="Verdana" panose="020B0604030504040204" pitchFamily="34" charset="0"/>
                <a:ea typeface="Verdana" panose="020B0604030504040204" pitchFamily="34" charset="0"/>
                <a:cs typeface="Arial"/>
              </a:rPr>
              <a:t>et</a:t>
            </a:r>
            <a:r>
              <a:rPr sz="2400" spc="-55" dirty="0">
                <a:latin typeface="Verdana" panose="020B0604030504040204" pitchFamily="34" charset="0"/>
                <a:ea typeface="Verdana" panose="020B0604030504040204" pitchFamily="34" charset="0"/>
                <a:cs typeface="Arial"/>
              </a:rPr>
              <a:t> </a:t>
            </a:r>
            <a:r>
              <a:rPr sz="2400" spc="45" dirty="0">
                <a:latin typeface="Verdana" panose="020B0604030504040204" pitchFamily="34" charset="0"/>
                <a:ea typeface="Verdana" panose="020B0604030504040204" pitchFamily="34" charset="0"/>
                <a:cs typeface="Arial"/>
              </a:rPr>
              <a:t>un</a:t>
            </a:r>
            <a:r>
              <a:rPr sz="2400" spc="-55" dirty="0">
                <a:latin typeface="Verdana" panose="020B0604030504040204" pitchFamily="34" charset="0"/>
                <a:ea typeface="Verdana" panose="020B0604030504040204" pitchFamily="34" charset="0"/>
                <a:cs typeface="Arial"/>
              </a:rPr>
              <a:t> </a:t>
            </a:r>
            <a:r>
              <a:rPr sz="2400" spc="45" dirty="0">
                <a:latin typeface="Verdana" panose="020B0604030504040204" pitchFamily="34" charset="0"/>
                <a:ea typeface="Verdana" panose="020B0604030504040204" pitchFamily="34" charset="0"/>
                <a:cs typeface="Arial"/>
              </a:rPr>
              <a:t>atelier</a:t>
            </a:r>
            <a:r>
              <a:rPr sz="2400" spc="-55" dirty="0">
                <a:latin typeface="Verdana" panose="020B0604030504040204" pitchFamily="34" charset="0"/>
                <a:ea typeface="Verdana" panose="020B0604030504040204" pitchFamily="34" charset="0"/>
                <a:cs typeface="Arial"/>
              </a:rPr>
              <a:t> </a:t>
            </a:r>
            <a:r>
              <a:rPr sz="2400" spc="85" dirty="0">
                <a:latin typeface="Verdana" panose="020B0604030504040204" pitchFamily="34" charset="0"/>
                <a:ea typeface="Verdana" panose="020B0604030504040204" pitchFamily="34" charset="0"/>
                <a:cs typeface="Arial"/>
              </a:rPr>
              <a:t>participatif</a:t>
            </a:r>
            <a:r>
              <a:rPr sz="2400" spc="-55" dirty="0">
                <a:latin typeface="Verdana" panose="020B0604030504040204" pitchFamily="34" charset="0"/>
                <a:ea typeface="Verdana" panose="020B0604030504040204" pitchFamily="34" charset="0"/>
                <a:cs typeface="Arial"/>
              </a:rPr>
              <a:t> </a:t>
            </a:r>
            <a:r>
              <a:rPr sz="2400" spc="55" dirty="0">
                <a:latin typeface="Verdana" panose="020B0604030504040204" pitchFamily="34" charset="0"/>
                <a:ea typeface="Verdana" panose="020B0604030504040204" pitchFamily="34" charset="0"/>
                <a:cs typeface="Arial"/>
              </a:rPr>
              <a:t>sur</a:t>
            </a:r>
            <a:r>
              <a:rPr sz="2400" spc="-50" dirty="0">
                <a:latin typeface="Verdana" panose="020B0604030504040204" pitchFamily="34" charset="0"/>
                <a:ea typeface="Verdana" panose="020B0604030504040204" pitchFamily="34" charset="0"/>
                <a:cs typeface="Arial"/>
              </a:rPr>
              <a:t> </a:t>
            </a:r>
            <a:r>
              <a:rPr sz="2400" spc="55" dirty="0">
                <a:latin typeface="Verdana" panose="020B0604030504040204" pitchFamily="34" charset="0"/>
                <a:ea typeface="Verdana" panose="020B0604030504040204" pitchFamily="34" charset="0"/>
                <a:cs typeface="Arial"/>
              </a:rPr>
              <a:t>l’intérêt</a:t>
            </a:r>
            <a:r>
              <a:rPr sz="2400" spc="-55" dirty="0">
                <a:latin typeface="Verdana" panose="020B0604030504040204" pitchFamily="34" charset="0"/>
                <a:ea typeface="Verdana" panose="020B0604030504040204" pitchFamily="34" charset="0"/>
                <a:cs typeface="Arial"/>
              </a:rPr>
              <a:t> </a:t>
            </a:r>
            <a:r>
              <a:rPr sz="2400" spc="60" dirty="0">
                <a:latin typeface="Verdana" panose="020B0604030504040204" pitchFamily="34" charset="0"/>
                <a:ea typeface="Verdana" panose="020B0604030504040204" pitchFamily="34" charset="0"/>
                <a:cs typeface="Arial"/>
              </a:rPr>
              <a:t>et</a:t>
            </a:r>
            <a:r>
              <a:rPr sz="2400" spc="-55" dirty="0">
                <a:latin typeface="Verdana" panose="020B0604030504040204" pitchFamily="34" charset="0"/>
                <a:ea typeface="Verdana" panose="020B0604030504040204" pitchFamily="34" charset="0"/>
                <a:cs typeface="Arial"/>
              </a:rPr>
              <a:t> </a:t>
            </a:r>
            <a:r>
              <a:rPr sz="2400" spc="20" dirty="0">
                <a:latin typeface="Verdana" panose="020B0604030504040204" pitchFamily="34" charset="0"/>
                <a:ea typeface="Verdana" panose="020B0604030504040204" pitchFamily="34" charset="0"/>
                <a:cs typeface="Arial"/>
              </a:rPr>
              <a:t>le</a:t>
            </a:r>
            <a:r>
              <a:rPr sz="2400" spc="-50" dirty="0">
                <a:latin typeface="Verdana" panose="020B0604030504040204" pitchFamily="34" charset="0"/>
                <a:ea typeface="Verdana" panose="020B0604030504040204" pitchFamily="34" charset="0"/>
                <a:cs typeface="Arial"/>
              </a:rPr>
              <a:t> </a:t>
            </a:r>
            <a:r>
              <a:rPr sz="2400" spc="65" dirty="0">
                <a:latin typeface="Verdana" panose="020B0604030504040204" pitchFamily="34" charset="0"/>
                <a:ea typeface="Verdana" panose="020B0604030504040204" pitchFamily="34" charset="0"/>
                <a:cs typeface="Arial"/>
              </a:rPr>
              <a:t>potentiel</a:t>
            </a:r>
            <a:r>
              <a:rPr sz="2400" spc="-60" dirty="0">
                <a:latin typeface="Verdana" panose="020B0604030504040204" pitchFamily="34" charset="0"/>
                <a:ea typeface="Verdana" panose="020B0604030504040204" pitchFamily="34" charset="0"/>
                <a:cs typeface="Arial"/>
              </a:rPr>
              <a:t> </a:t>
            </a:r>
            <a:r>
              <a:rPr sz="2400" spc="25" dirty="0">
                <a:latin typeface="Verdana" panose="020B0604030504040204" pitchFamily="34" charset="0"/>
                <a:ea typeface="Verdana" panose="020B0604030504040204" pitchFamily="34" charset="0"/>
                <a:cs typeface="Arial"/>
              </a:rPr>
              <a:t>des</a:t>
            </a:r>
            <a:r>
              <a:rPr sz="2400" spc="-55" dirty="0">
                <a:latin typeface="Verdana" panose="020B0604030504040204" pitchFamily="34" charset="0"/>
                <a:ea typeface="Verdana" panose="020B0604030504040204" pitchFamily="34" charset="0"/>
                <a:cs typeface="Arial"/>
              </a:rPr>
              <a:t> </a:t>
            </a:r>
            <a:r>
              <a:rPr sz="2400" spc="85" dirty="0">
                <a:latin typeface="Verdana" panose="020B0604030504040204" pitchFamily="34" charset="0"/>
                <a:ea typeface="Verdana" panose="020B0604030504040204" pitchFamily="34" charset="0"/>
                <a:cs typeface="Arial"/>
              </a:rPr>
              <a:t>outils</a:t>
            </a:r>
            <a:r>
              <a:rPr sz="2400" spc="-60" dirty="0">
                <a:latin typeface="Verdana" panose="020B0604030504040204" pitchFamily="34" charset="0"/>
                <a:ea typeface="Verdana" panose="020B0604030504040204" pitchFamily="34" charset="0"/>
                <a:cs typeface="Arial"/>
              </a:rPr>
              <a:t> </a:t>
            </a:r>
            <a:r>
              <a:rPr sz="2400" spc="5" dirty="0">
                <a:latin typeface="Verdana" panose="020B0604030504040204" pitchFamily="34" charset="0"/>
                <a:ea typeface="Verdana" panose="020B0604030504040204" pitchFamily="34" charset="0"/>
                <a:cs typeface="Arial"/>
              </a:rPr>
              <a:t>de</a:t>
            </a:r>
            <a:r>
              <a:rPr sz="2400" spc="-60" dirty="0">
                <a:latin typeface="Verdana" panose="020B0604030504040204" pitchFamily="34" charset="0"/>
                <a:ea typeface="Verdana" panose="020B0604030504040204" pitchFamily="34" charset="0"/>
                <a:cs typeface="Arial"/>
              </a:rPr>
              <a:t> </a:t>
            </a:r>
            <a:r>
              <a:rPr sz="2400" spc="65" dirty="0">
                <a:latin typeface="Verdana" panose="020B0604030504040204" pitchFamily="34" charset="0"/>
                <a:ea typeface="Verdana" panose="020B0604030504040204" pitchFamily="34" charset="0"/>
                <a:cs typeface="Arial"/>
              </a:rPr>
              <a:t>gestion</a:t>
            </a:r>
            <a:r>
              <a:rPr sz="2400" spc="-55" dirty="0">
                <a:latin typeface="Verdana" panose="020B0604030504040204" pitchFamily="34" charset="0"/>
                <a:ea typeface="Verdana" panose="020B0604030504040204" pitchFamily="34" charset="0"/>
                <a:cs typeface="Arial"/>
              </a:rPr>
              <a:t> </a:t>
            </a:r>
            <a:r>
              <a:rPr sz="2400" spc="35" dirty="0">
                <a:latin typeface="Verdana" panose="020B0604030504040204" pitchFamily="34" charset="0"/>
                <a:ea typeface="Verdana" panose="020B0604030504040204" pitchFamily="34" charset="0"/>
                <a:cs typeface="Arial"/>
              </a:rPr>
              <a:t>intégrée</a:t>
            </a:r>
            <a:r>
              <a:rPr sz="2400" spc="-55" dirty="0">
                <a:latin typeface="Verdana" panose="020B0604030504040204" pitchFamily="34" charset="0"/>
                <a:ea typeface="Verdana" panose="020B0604030504040204" pitchFamily="34" charset="0"/>
                <a:cs typeface="Arial"/>
              </a:rPr>
              <a:t> </a:t>
            </a:r>
            <a:r>
              <a:rPr sz="2400" spc="5" dirty="0">
                <a:latin typeface="Verdana" panose="020B0604030504040204" pitchFamily="34" charset="0"/>
                <a:ea typeface="Verdana" panose="020B0604030504040204" pitchFamily="34" charset="0"/>
                <a:cs typeface="Arial"/>
              </a:rPr>
              <a:t>de</a:t>
            </a:r>
            <a:r>
              <a:rPr sz="2400" spc="-60" dirty="0">
                <a:latin typeface="Verdana" panose="020B0604030504040204" pitchFamily="34" charset="0"/>
                <a:ea typeface="Verdana" panose="020B0604030504040204" pitchFamily="34" charset="0"/>
                <a:cs typeface="Arial"/>
              </a:rPr>
              <a:t> </a:t>
            </a:r>
            <a:r>
              <a:rPr sz="2400" dirty="0">
                <a:latin typeface="Verdana" panose="020B0604030504040204" pitchFamily="34" charset="0"/>
                <a:ea typeface="Verdana" panose="020B0604030504040204" pitchFamily="34" charset="0"/>
                <a:cs typeface="Arial"/>
              </a:rPr>
              <a:t>l’eau.</a:t>
            </a:r>
            <a:r>
              <a:rPr sz="2400" spc="-50" dirty="0">
                <a:latin typeface="Verdana" panose="020B0604030504040204" pitchFamily="34" charset="0"/>
                <a:ea typeface="Verdana" panose="020B0604030504040204" pitchFamily="34" charset="0"/>
                <a:cs typeface="Arial"/>
              </a:rPr>
              <a:t> </a:t>
            </a:r>
            <a:r>
              <a:rPr sz="2400" spc="75" dirty="0">
                <a:latin typeface="Verdana" panose="020B0604030504040204" pitchFamily="34" charset="0"/>
                <a:ea typeface="Verdana" panose="020B0604030504040204" pitchFamily="34" charset="0"/>
                <a:cs typeface="Arial"/>
              </a:rPr>
              <a:t>Action  </a:t>
            </a:r>
            <a:r>
              <a:rPr sz="2400" spc="60" dirty="0">
                <a:latin typeface="Verdana" panose="020B0604030504040204" pitchFamily="34" charset="0"/>
                <a:ea typeface="Verdana" panose="020B0604030504040204" pitchFamily="34" charset="0"/>
                <a:cs typeface="Arial"/>
              </a:rPr>
              <a:t>qui</a:t>
            </a:r>
            <a:r>
              <a:rPr sz="2400" spc="-95" dirty="0">
                <a:latin typeface="Verdana" panose="020B0604030504040204" pitchFamily="34" charset="0"/>
                <a:ea typeface="Verdana" panose="020B0604030504040204" pitchFamily="34" charset="0"/>
                <a:cs typeface="Arial"/>
              </a:rPr>
              <a:t> </a:t>
            </a:r>
            <a:r>
              <a:rPr sz="2400" spc="70" dirty="0">
                <a:latin typeface="Verdana" panose="020B0604030504040204" pitchFamily="34" charset="0"/>
                <a:ea typeface="Verdana" panose="020B0604030504040204" pitchFamily="34" charset="0"/>
                <a:cs typeface="Arial"/>
              </a:rPr>
              <a:t>s’inscrit</a:t>
            </a:r>
            <a:r>
              <a:rPr sz="2400" spc="-90" dirty="0">
                <a:latin typeface="Verdana" panose="020B0604030504040204" pitchFamily="34" charset="0"/>
                <a:ea typeface="Verdana" panose="020B0604030504040204" pitchFamily="34" charset="0"/>
                <a:cs typeface="Arial"/>
              </a:rPr>
              <a:t> </a:t>
            </a:r>
            <a:r>
              <a:rPr sz="2400" spc="45" dirty="0">
                <a:latin typeface="Verdana" panose="020B0604030504040204" pitchFamily="34" charset="0"/>
                <a:ea typeface="Verdana" panose="020B0604030504040204" pitchFamily="34" charset="0"/>
                <a:cs typeface="Arial"/>
              </a:rPr>
              <a:t>dans</a:t>
            </a:r>
            <a:r>
              <a:rPr sz="2400" spc="-95" dirty="0">
                <a:latin typeface="Verdana" panose="020B0604030504040204" pitchFamily="34" charset="0"/>
                <a:ea typeface="Verdana" panose="020B0604030504040204" pitchFamily="34" charset="0"/>
                <a:cs typeface="Arial"/>
              </a:rPr>
              <a:t> </a:t>
            </a:r>
            <a:r>
              <a:rPr sz="2400" spc="20" dirty="0">
                <a:latin typeface="Verdana" panose="020B0604030504040204" pitchFamily="34" charset="0"/>
                <a:ea typeface="Verdana" panose="020B0604030504040204" pitchFamily="34" charset="0"/>
                <a:cs typeface="Arial"/>
              </a:rPr>
              <a:t>le</a:t>
            </a:r>
            <a:r>
              <a:rPr sz="2400" spc="-85" dirty="0">
                <a:latin typeface="Verdana" panose="020B0604030504040204" pitchFamily="34" charset="0"/>
                <a:ea typeface="Verdana" panose="020B0604030504040204" pitchFamily="34" charset="0"/>
                <a:cs typeface="Arial"/>
              </a:rPr>
              <a:t> </a:t>
            </a:r>
            <a:r>
              <a:rPr sz="2400" spc="60" dirty="0">
                <a:latin typeface="Verdana" panose="020B0604030504040204" pitchFamily="34" charset="0"/>
                <a:ea typeface="Verdana" panose="020B0604030504040204" pitchFamily="34" charset="0"/>
                <a:cs typeface="Arial"/>
              </a:rPr>
              <a:t>projet</a:t>
            </a:r>
            <a:r>
              <a:rPr sz="2400" spc="-95" dirty="0">
                <a:latin typeface="Verdana" panose="020B0604030504040204" pitchFamily="34" charset="0"/>
                <a:ea typeface="Verdana" panose="020B0604030504040204" pitchFamily="34" charset="0"/>
                <a:cs typeface="Arial"/>
              </a:rPr>
              <a:t> </a:t>
            </a:r>
            <a:r>
              <a:rPr sz="2400" spc="5" dirty="0">
                <a:latin typeface="Verdana" panose="020B0604030504040204" pitchFamily="34" charset="0"/>
                <a:ea typeface="Verdana" panose="020B0604030504040204" pitchFamily="34" charset="0"/>
                <a:cs typeface="Arial"/>
              </a:rPr>
              <a:t>de</a:t>
            </a:r>
            <a:r>
              <a:rPr sz="2400" spc="-95" dirty="0">
                <a:latin typeface="Verdana" panose="020B0604030504040204" pitchFamily="34" charset="0"/>
                <a:ea typeface="Verdana" panose="020B0604030504040204" pitchFamily="34" charset="0"/>
                <a:cs typeface="Arial"/>
              </a:rPr>
              <a:t> </a:t>
            </a:r>
            <a:r>
              <a:rPr sz="2400" spc="40" dirty="0">
                <a:latin typeface="Verdana" panose="020B0604030504040204" pitchFamily="34" charset="0"/>
                <a:ea typeface="Verdana" panose="020B0604030504040204" pitchFamily="34" charset="0"/>
                <a:cs typeface="Arial"/>
              </a:rPr>
              <a:t>la</a:t>
            </a:r>
            <a:r>
              <a:rPr sz="2400" spc="-85" dirty="0">
                <a:latin typeface="Verdana" panose="020B0604030504040204" pitchFamily="34" charset="0"/>
                <a:ea typeface="Verdana" panose="020B0604030504040204" pitchFamily="34" charset="0"/>
                <a:cs typeface="Arial"/>
              </a:rPr>
              <a:t> </a:t>
            </a:r>
            <a:r>
              <a:rPr sz="2400" spc="80" dirty="0">
                <a:latin typeface="Verdana" panose="020B0604030504040204" pitchFamily="34" charset="0"/>
                <a:ea typeface="Verdana" panose="020B0604030504040204" pitchFamily="34" charset="0"/>
                <a:cs typeface="Arial"/>
              </a:rPr>
              <a:t>commission</a:t>
            </a:r>
            <a:r>
              <a:rPr sz="2400" spc="-90" dirty="0">
                <a:latin typeface="Verdana" panose="020B0604030504040204" pitchFamily="34" charset="0"/>
                <a:ea typeface="Verdana" panose="020B0604030504040204" pitchFamily="34" charset="0"/>
                <a:cs typeface="Arial"/>
              </a:rPr>
              <a:t> </a:t>
            </a:r>
            <a:r>
              <a:rPr sz="2400" spc="40" dirty="0">
                <a:latin typeface="Verdana" panose="020B0604030504040204" pitchFamily="34" charset="0"/>
                <a:ea typeface="Verdana" panose="020B0604030504040204" pitchFamily="34" charset="0"/>
                <a:cs typeface="Arial"/>
              </a:rPr>
              <a:t>permanente</a:t>
            </a:r>
            <a:r>
              <a:rPr sz="2400" spc="-95" dirty="0">
                <a:latin typeface="Verdana" panose="020B0604030504040204" pitchFamily="34" charset="0"/>
                <a:ea typeface="Verdana" panose="020B0604030504040204" pitchFamily="34" charset="0"/>
                <a:cs typeface="Arial"/>
              </a:rPr>
              <a:t> </a:t>
            </a:r>
            <a:r>
              <a:rPr sz="2400" spc="25" dirty="0">
                <a:latin typeface="Verdana" panose="020B0604030504040204" pitchFamily="34" charset="0"/>
                <a:ea typeface="Verdana" panose="020B0604030504040204" pitchFamily="34" charset="0"/>
                <a:cs typeface="Arial"/>
              </a:rPr>
              <a:t>2019-2023</a:t>
            </a:r>
            <a:r>
              <a:rPr sz="2400" spc="-85" dirty="0">
                <a:latin typeface="Verdana" panose="020B0604030504040204" pitchFamily="34" charset="0"/>
                <a:ea typeface="Verdana" panose="020B0604030504040204" pitchFamily="34" charset="0"/>
                <a:cs typeface="Arial"/>
              </a:rPr>
              <a:t> </a:t>
            </a:r>
            <a:r>
              <a:rPr sz="2400" spc="50" dirty="0">
                <a:latin typeface="Verdana" panose="020B0604030504040204" pitchFamily="34" charset="0"/>
                <a:ea typeface="Verdana" panose="020B0604030504040204" pitchFamily="34" charset="0"/>
                <a:cs typeface="Arial"/>
              </a:rPr>
              <a:t>pour</a:t>
            </a:r>
            <a:r>
              <a:rPr sz="2400" spc="-95" dirty="0">
                <a:latin typeface="Verdana" panose="020B0604030504040204" pitchFamily="34" charset="0"/>
                <a:ea typeface="Verdana" panose="020B0604030504040204" pitchFamily="34" charset="0"/>
                <a:cs typeface="Arial"/>
              </a:rPr>
              <a:t> </a:t>
            </a:r>
            <a:r>
              <a:rPr sz="2400" spc="20" dirty="0">
                <a:latin typeface="Verdana" panose="020B0604030504040204" pitchFamily="34" charset="0"/>
                <a:ea typeface="Verdana" panose="020B0604030504040204" pitchFamily="34" charset="0"/>
                <a:cs typeface="Arial"/>
              </a:rPr>
              <a:t>le</a:t>
            </a:r>
            <a:r>
              <a:rPr sz="2400" spc="-90" dirty="0">
                <a:latin typeface="Verdana" panose="020B0604030504040204" pitchFamily="34" charset="0"/>
                <a:ea typeface="Verdana" panose="020B0604030504040204" pitchFamily="34" charset="0"/>
                <a:cs typeface="Arial"/>
              </a:rPr>
              <a:t> </a:t>
            </a:r>
            <a:r>
              <a:rPr sz="2400" spc="60" dirty="0">
                <a:latin typeface="Verdana" panose="020B0604030504040204" pitchFamily="34" charset="0"/>
                <a:ea typeface="Verdana" panose="020B0604030504040204" pitchFamily="34" charset="0"/>
                <a:cs typeface="Arial"/>
              </a:rPr>
              <a:t>projet</a:t>
            </a:r>
            <a:r>
              <a:rPr sz="2400" spc="-95" dirty="0">
                <a:latin typeface="Verdana" panose="020B0604030504040204" pitchFamily="34" charset="0"/>
                <a:ea typeface="Verdana" panose="020B0604030504040204" pitchFamily="34" charset="0"/>
                <a:cs typeface="Arial"/>
              </a:rPr>
              <a:t> </a:t>
            </a:r>
            <a:r>
              <a:rPr sz="2400" spc="-175" dirty="0">
                <a:latin typeface="Verdana" panose="020B0604030504040204" pitchFamily="34" charset="0"/>
                <a:ea typeface="Verdana" panose="020B0604030504040204" pitchFamily="34" charset="0"/>
                <a:cs typeface="Arial"/>
              </a:rPr>
              <a:t>«</a:t>
            </a:r>
            <a:r>
              <a:rPr sz="2400" spc="-85" dirty="0">
                <a:latin typeface="Verdana" panose="020B0604030504040204" pitchFamily="34" charset="0"/>
                <a:ea typeface="Verdana" panose="020B0604030504040204" pitchFamily="34" charset="0"/>
                <a:cs typeface="Arial"/>
              </a:rPr>
              <a:t> </a:t>
            </a:r>
            <a:r>
              <a:rPr sz="2400" spc="40" dirty="0">
                <a:latin typeface="Verdana" panose="020B0604030504040204" pitchFamily="34" charset="0"/>
                <a:ea typeface="Verdana" panose="020B0604030504040204" pitchFamily="34" charset="0"/>
                <a:cs typeface="Arial"/>
              </a:rPr>
              <a:t>Elargissement</a:t>
            </a:r>
            <a:r>
              <a:rPr sz="2400" spc="-95" dirty="0">
                <a:latin typeface="Verdana" panose="020B0604030504040204" pitchFamily="34" charset="0"/>
                <a:ea typeface="Verdana" panose="020B0604030504040204" pitchFamily="34" charset="0"/>
                <a:cs typeface="Arial"/>
              </a:rPr>
              <a:t> </a:t>
            </a:r>
            <a:r>
              <a:rPr sz="2400" spc="10" dirty="0">
                <a:latin typeface="Verdana" panose="020B0604030504040204" pitchFamily="34" charset="0"/>
                <a:ea typeface="Verdana" panose="020B0604030504040204" pitchFamily="34" charset="0"/>
                <a:cs typeface="Arial"/>
              </a:rPr>
              <a:t>de  </a:t>
            </a:r>
            <a:r>
              <a:rPr sz="2400" spc="40" dirty="0">
                <a:latin typeface="Verdana" panose="020B0604030504040204" pitchFamily="34" charset="0"/>
                <a:ea typeface="Verdana" panose="020B0604030504040204" pitchFamily="34" charset="0"/>
                <a:cs typeface="Arial"/>
              </a:rPr>
              <a:t>la </a:t>
            </a:r>
            <a:r>
              <a:rPr sz="2400" spc="65" dirty="0">
                <a:latin typeface="Verdana" panose="020B0604030504040204" pitchFamily="34" charset="0"/>
                <a:ea typeface="Verdana" panose="020B0604030504040204" pitchFamily="34" charset="0"/>
                <a:cs typeface="Arial"/>
              </a:rPr>
              <a:t>plateforme multi-acteurs </a:t>
            </a:r>
            <a:r>
              <a:rPr sz="2400" spc="50" dirty="0">
                <a:latin typeface="Verdana" panose="020B0604030504040204" pitchFamily="34" charset="0"/>
                <a:ea typeface="Verdana" panose="020B0604030504040204" pitchFamily="34" charset="0"/>
                <a:cs typeface="Arial"/>
              </a:rPr>
              <a:t>pour </a:t>
            </a:r>
            <a:r>
              <a:rPr sz="2400" spc="45" dirty="0">
                <a:latin typeface="Verdana" panose="020B0604030504040204" pitchFamily="34" charset="0"/>
                <a:ea typeface="Verdana" panose="020B0604030504040204" pitchFamily="34" charset="0"/>
                <a:cs typeface="Arial"/>
              </a:rPr>
              <a:t>un </a:t>
            </a:r>
            <a:r>
              <a:rPr sz="2400" spc="65" dirty="0">
                <a:latin typeface="Verdana" panose="020B0604030504040204" pitchFamily="34" charset="0"/>
                <a:ea typeface="Verdana" panose="020B0604030504040204" pitchFamily="34" charset="0"/>
                <a:cs typeface="Arial"/>
              </a:rPr>
              <a:t>soutien </a:t>
            </a:r>
            <a:r>
              <a:rPr sz="2400" dirty="0">
                <a:latin typeface="Verdana" panose="020B0604030504040204" pitchFamily="34" charset="0"/>
                <a:ea typeface="Verdana" panose="020B0604030504040204" pitchFamily="34" charset="0"/>
                <a:cs typeface="Arial"/>
              </a:rPr>
              <a:t>à </a:t>
            </a:r>
            <a:r>
              <a:rPr sz="2400" spc="40" dirty="0">
                <a:latin typeface="Verdana" panose="020B0604030504040204" pitchFamily="34" charset="0"/>
                <a:ea typeface="Verdana" panose="020B0604030504040204" pitchFamily="34" charset="0"/>
                <a:cs typeface="Arial"/>
              </a:rPr>
              <a:t>la </a:t>
            </a:r>
            <a:r>
              <a:rPr sz="2400" spc="30" dirty="0">
                <a:latin typeface="Verdana" panose="020B0604030504040204" pitchFamily="34" charset="0"/>
                <a:ea typeface="Verdana" panose="020B0604030504040204" pitchFamily="34" charset="0"/>
                <a:cs typeface="Arial"/>
              </a:rPr>
              <a:t>gouvernance </a:t>
            </a:r>
            <a:r>
              <a:rPr sz="2400" spc="5" dirty="0">
                <a:latin typeface="Verdana" panose="020B0604030504040204" pitchFamily="34" charset="0"/>
                <a:ea typeface="Verdana" panose="020B0604030504040204" pitchFamily="34" charset="0"/>
                <a:cs typeface="Arial"/>
              </a:rPr>
              <a:t>de </a:t>
            </a:r>
            <a:r>
              <a:rPr sz="2400" spc="40" dirty="0">
                <a:latin typeface="Verdana" panose="020B0604030504040204" pitchFamily="34" charset="0"/>
                <a:ea typeface="Verdana" panose="020B0604030504040204" pitchFamily="34" charset="0"/>
                <a:cs typeface="Arial"/>
              </a:rPr>
              <a:t>la </a:t>
            </a:r>
            <a:r>
              <a:rPr sz="2400" spc="35" dirty="0">
                <a:latin typeface="Verdana" panose="020B0604030504040204" pitchFamily="34" charset="0"/>
                <a:ea typeface="Verdana" panose="020B0604030504040204" pitchFamily="34" charset="0"/>
                <a:cs typeface="Arial"/>
              </a:rPr>
              <a:t>ressource </a:t>
            </a:r>
            <a:r>
              <a:rPr sz="2400" spc="5" dirty="0">
                <a:latin typeface="Verdana" panose="020B0604030504040204" pitchFamily="34" charset="0"/>
                <a:ea typeface="Verdana" panose="020B0604030504040204" pitchFamily="34" charset="0"/>
                <a:cs typeface="Arial"/>
              </a:rPr>
              <a:t>en eau </a:t>
            </a:r>
            <a:r>
              <a:rPr sz="2400" spc="55" dirty="0">
                <a:latin typeface="Verdana" panose="020B0604030504040204" pitchFamily="34" charset="0"/>
                <a:ea typeface="Verdana" panose="020B0604030504040204" pitchFamily="34" charset="0"/>
                <a:cs typeface="Arial"/>
              </a:rPr>
              <a:t>sur </a:t>
            </a:r>
            <a:r>
              <a:rPr sz="2400" spc="20" dirty="0">
                <a:latin typeface="Verdana" panose="020B0604030504040204" pitchFamily="34" charset="0"/>
                <a:ea typeface="Verdana" panose="020B0604030504040204" pitchFamily="34" charset="0"/>
                <a:cs typeface="Arial"/>
              </a:rPr>
              <a:t>le </a:t>
            </a:r>
            <a:r>
              <a:rPr sz="2400" spc="60" dirty="0">
                <a:latin typeface="Verdana" panose="020B0604030504040204" pitchFamily="34" charset="0"/>
                <a:ea typeface="Verdana" panose="020B0604030504040204" pitchFamily="34" charset="0"/>
                <a:cs typeface="Arial"/>
              </a:rPr>
              <a:t>bassin </a:t>
            </a:r>
            <a:r>
              <a:rPr sz="2400" spc="730" dirty="0">
                <a:latin typeface="Verdana" panose="020B0604030504040204" pitchFamily="34" charset="0"/>
                <a:ea typeface="Verdana" panose="020B0604030504040204" pitchFamily="34" charset="0"/>
                <a:cs typeface="Arial"/>
              </a:rPr>
              <a:t> </a:t>
            </a:r>
            <a:r>
              <a:rPr sz="2400" spc="45" dirty="0">
                <a:latin typeface="Verdana" panose="020B0604030504040204" pitchFamily="34" charset="0"/>
                <a:ea typeface="Verdana" panose="020B0604030504040204" pitchFamily="34" charset="0"/>
                <a:cs typeface="Arial"/>
              </a:rPr>
              <a:t>versant </a:t>
            </a:r>
            <a:r>
              <a:rPr sz="2400" spc="5" dirty="0">
                <a:latin typeface="Verdana" panose="020B0604030504040204" pitchFamily="34" charset="0"/>
                <a:ea typeface="Verdana" panose="020B0604030504040204" pitchFamily="34" charset="0"/>
                <a:cs typeface="Arial"/>
              </a:rPr>
              <a:t>de </a:t>
            </a:r>
            <a:r>
              <a:rPr sz="2400" spc="40" dirty="0">
                <a:latin typeface="Verdana" panose="020B0604030504040204" pitchFamily="34" charset="0"/>
                <a:ea typeface="Verdana" panose="020B0604030504040204" pitchFamily="34" charset="0"/>
                <a:cs typeface="Arial"/>
              </a:rPr>
              <a:t>la </a:t>
            </a:r>
            <a:r>
              <a:rPr sz="2400" spc="35" dirty="0" err="1">
                <a:latin typeface="Verdana" panose="020B0604030504040204" pitchFamily="34" charset="0"/>
                <a:ea typeface="Verdana" panose="020B0604030504040204" pitchFamily="34" charset="0"/>
                <a:cs typeface="Arial"/>
              </a:rPr>
              <a:t>Mejerda</a:t>
            </a:r>
            <a:r>
              <a:rPr sz="2400" spc="-195" dirty="0">
                <a:latin typeface="Verdana" panose="020B0604030504040204" pitchFamily="34" charset="0"/>
                <a:ea typeface="Verdana" panose="020B0604030504040204" pitchFamily="34" charset="0"/>
                <a:cs typeface="Arial"/>
              </a:rPr>
              <a:t> </a:t>
            </a:r>
            <a:r>
              <a:rPr sz="2400" spc="-80" dirty="0" smtClean="0">
                <a:latin typeface="Verdana" panose="020B0604030504040204" pitchFamily="34" charset="0"/>
                <a:ea typeface="Verdana" panose="020B0604030504040204" pitchFamily="34" charset="0"/>
                <a:cs typeface="Arial"/>
              </a:rPr>
              <a:t>».</a:t>
            </a:r>
            <a:endParaRPr lang="fr-FR" sz="2400" spc="-80" dirty="0" smtClean="0">
              <a:latin typeface="Verdana" panose="020B0604030504040204" pitchFamily="34" charset="0"/>
              <a:ea typeface="Verdana" panose="020B0604030504040204" pitchFamily="34" charset="0"/>
              <a:cs typeface="Arial"/>
            </a:endParaRPr>
          </a:p>
          <a:p>
            <a:pPr marL="12700" marR="5080" algn="just">
              <a:lnSpc>
                <a:spcPts val="2600"/>
              </a:lnSpc>
            </a:pPr>
            <a:endParaRPr lang="fr-FR" sz="2400" spc="-80" dirty="0">
              <a:latin typeface="Verdana" panose="020B0604030504040204" pitchFamily="34" charset="0"/>
              <a:ea typeface="Verdana" panose="020B0604030504040204" pitchFamily="34" charset="0"/>
              <a:cs typeface="Arial"/>
            </a:endParaRPr>
          </a:p>
          <a:p>
            <a:pPr marL="12700" marR="5080" algn="just">
              <a:lnSpc>
                <a:spcPts val="2600"/>
              </a:lnSpc>
            </a:pPr>
            <a:endParaRPr lang="fr-FR" sz="2400" spc="-80" dirty="0" smtClean="0">
              <a:latin typeface="Verdana" panose="020B0604030504040204" pitchFamily="34" charset="0"/>
              <a:ea typeface="Verdana" panose="020B0604030504040204" pitchFamily="34" charset="0"/>
              <a:cs typeface="Arial"/>
            </a:endParaRPr>
          </a:p>
          <a:p>
            <a:pPr marL="12700" marR="5080" algn="just">
              <a:lnSpc>
                <a:spcPts val="2600"/>
              </a:lnSpc>
            </a:pPr>
            <a:endParaRPr lang="fr-FR" sz="2000" spc="-80" dirty="0">
              <a:latin typeface="Verdana" panose="020B0604030504040204" pitchFamily="34" charset="0"/>
              <a:ea typeface="Verdana" panose="020B0604030504040204" pitchFamily="34" charset="0"/>
              <a:cs typeface="Arial"/>
            </a:endParaRPr>
          </a:p>
          <a:p>
            <a:pPr marL="12700" marR="5080" algn="just">
              <a:lnSpc>
                <a:spcPts val="2600"/>
              </a:lnSpc>
            </a:pPr>
            <a:endParaRPr lang="fr-FR" sz="2000" spc="-80" dirty="0" smtClean="0">
              <a:latin typeface="Verdana" panose="020B0604030504040204" pitchFamily="34" charset="0"/>
              <a:ea typeface="Verdana" panose="020B0604030504040204" pitchFamily="34" charset="0"/>
              <a:cs typeface="Arial"/>
            </a:endParaRPr>
          </a:p>
          <a:p>
            <a:pPr marL="12700" marR="5080" algn="just">
              <a:lnSpc>
                <a:spcPts val="2600"/>
              </a:lnSpc>
            </a:pPr>
            <a:endParaRPr sz="2000" dirty="0">
              <a:latin typeface="Verdana" panose="020B0604030504040204" pitchFamily="34" charset="0"/>
              <a:ea typeface="Verdana" panose="020B0604030504040204" pitchFamily="34" charset="0"/>
              <a:cs typeface="Arial"/>
            </a:endParaRPr>
          </a:p>
        </p:txBody>
      </p:sp>
      <p:sp>
        <p:nvSpPr>
          <p:cNvPr id="5" name="object 5"/>
          <p:cNvSpPr/>
          <p:nvPr/>
        </p:nvSpPr>
        <p:spPr>
          <a:xfrm>
            <a:off x="0" y="3937053"/>
            <a:ext cx="4094479" cy="4806315"/>
          </a:xfrm>
          <a:custGeom>
            <a:avLst/>
            <a:gdLst/>
            <a:ahLst/>
            <a:cxnLst/>
            <a:rect l="l" t="t" r="r" b="b"/>
            <a:pathLst>
              <a:path w="4094479" h="4806315">
                <a:moveTo>
                  <a:pt x="0" y="4806136"/>
                </a:moveTo>
                <a:lnTo>
                  <a:pt x="4094116" y="4806136"/>
                </a:lnTo>
                <a:lnTo>
                  <a:pt x="4094116" y="0"/>
                </a:lnTo>
                <a:lnTo>
                  <a:pt x="0" y="0"/>
                </a:lnTo>
                <a:lnTo>
                  <a:pt x="0" y="4806136"/>
                </a:lnTo>
                <a:close/>
              </a:path>
            </a:pathLst>
          </a:custGeom>
          <a:solidFill>
            <a:srgbClr val="FFFFFF"/>
          </a:solidFill>
        </p:spPr>
        <p:txBody>
          <a:bodyPr wrap="square" lIns="0" tIns="0" rIns="0" bIns="0" rtlCol="0"/>
          <a:lstStyle/>
          <a:p>
            <a:endParaRPr/>
          </a:p>
        </p:txBody>
      </p:sp>
      <p:sp>
        <p:nvSpPr>
          <p:cNvPr id="7" name="object 7"/>
          <p:cNvSpPr/>
          <p:nvPr/>
        </p:nvSpPr>
        <p:spPr>
          <a:xfrm>
            <a:off x="16824934" y="632633"/>
            <a:ext cx="2373811" cy="1331650"/>
          </a:xfrm>
          <a:prstGeom prst="rect">
            <a:avLst/>
          </a:prstGeom>
          <a:blipFill>
            <a:blip r:embed="rId3" cstate="print"/>
            <a:stretch>
              <a:fillRect/>
            </a:stretch>
          </a:blipFill>
        </p:spPr>
        <p:txBody>
          <a:bodyPr wrap="square" lIns="0" tIns="0" rIns="0" bIns="0" rtlCol="0"/>
          <a:lstStyle/>
          <a:p>
            <a:endParaRPr/>
          </a:p>
        </p:txBody>
      </p:sp>
      <p:sp>
        <p:nvSpPr>
          <p:cNvPr id="8" name="object 8"/>
          <p:cNvSpPr/>
          <p:nvPr/>
        </p:nvSpPr>
        <p:spPr>
          <a:xfrm>
            <a:off x="1454745" y="4251814"/>
            <a:ext cx="2827139" cy="2120354"/>
          </a:xfrm>
          <a:prstGeom prst="rect">
            <a:avLst/>
          </a:prstGeom>
          <a:blipFill>
            <a:blip r:embed="rId4" cstate="print"/>
            <a:stretch>
              <a:fillRect/>
            </a:stretch>
          </a:blipFill>
        </p:spPr>
        <p:txBody>
          <a:bodyPr wrap="square" lIns="0" tIns="0" rIns="0" bIns="0" rtlCol="0"/>
          <a:lstStyle/>
          <a:p>
            <a:endParaRPr/>
          </a:p>
        </p:txBody>
      </p:sp>
      <p:sp>
        <p:nvSpPr>
          <p:cNvPr id="9" name="object 9"/>
          <p:cNvSpPr/>
          <p:nvPr/>
        </p:nvSpPr>
        <p:spPr>
          <a:xfrm>
            <a:off x="1367709" y="6249741"/>
            <a:ext cx="2523483" cy="2523483"/>
          </a:xfrm>
          <a:prstGeom prst="rect">
            <a:avLst/>
          </a:prstGeom>
          <a:blipFill>
            <a:blip r:embed="rId5" cstate="print"/>
            <a:stretch>
              <a:fillRect/>
            </a:stretch>
          </a:blipFill>
        </p:spPr>
        <p:txBody>
          <a:bodyPr wrap="square" lIns="0" tIns="0" rIns="0" bIns="0" rtlCol="0"/>
          <a:lstStyle/>
          <a:p>
            <a:endParaRPr/>
          </a:p>
        </p:txBody>
      </p:sp>
      <p:sp>
        <p:nvSpPr>
          <p:cNvPr id="10" name="Espace réservé de la date 9"/>
          <p:cNvSpPr>
            <a:spLocks noGrp="1"/>
          </p:cNvSpPr>
          <p:nvPr>
            <p:ph type="dt" sz="half" idx="6"/>
          </p:nvPr>
        </p:nvSpPr>
        <p:spPr/>
        <p:txBody>
          <a:bodyPr/>
          <a:lstStyle/>
          <a:p>
            <a:fld id="{75C3DD27-4773-43EB-B12C-FE84AA5C4743}" type="datetime1">
              <a:rPr lang="fr-FR" smtClean="0"/>
              <a:t>03/02/2021</a:t>
            </a:fld>
            <a:endParaRPr lang="en-US"/>
          </a:p>
        </p:txBody>
      </p:sp>
      <p:sp>
        <p:nvSpPr>
          <p:cNvPr id="12" name="Espace réservé du numéro de diapositive 11"/>
          <p:cNvSpPr>
            <a:spLocks noGrp="1"/>
          </p:cNvSpPr>
          <p:nvPr>
            <p:ph type="sldNum" sz="quarter" idx="7"/>
          </p:nvPr>
        </p:nvSpPr>
        <p:spPr/>
        <p:txBody>
          <a:bodyPr/>
          <a:lstStyle/>
          <a:p>
            <a:fld id="{B6F15528-21DE-4FAA-801E-634DDDAF4B2B}" type="slidenum">
              <a:rPr lang="fr-FR" smtClean="0"/>
              <a:pPr/>
              <a:t>40</a:t>
            </a:fld>
            <a:endParaRPr lang="fr-FR"/>
          </a:p>
        </p:txBody>
      </p:sp>
      <p:pic>
        <p:nvPicPr>
          <p:cNvPr id="13" name="Picture 4" descr="C:\Délégation Wallonies Bruxelles\Communication\TEM\LOGO TEM 2020-2021.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72707" y="776290"/>
            <a:ext cx="3376603" cy="2202642"/>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1212850" y="2978932"/>
            <a:ext cx="15203923" cy="7080250"/>
          </a:xfrm>
          <a:custGeom>
            <a:avLst/>
            <a:gdLst/>
            <a:ahLst/>
            <a:cxnLst/>
            <a:rect l="l" t="t" r="r" b="b"/>
            <a:pathLst>
              <a:path w="15744825" h="7080250">
                <a:moveTo>
                  <a:pt x="15744264" y="7079711"/>
                </a:moveTo>
                <a:lnTo>
                  <a:pt x="0" y="7079711"/>
                </a:lnTo>
                <a:lnTo>
                  <a:pt x="0" y="0"/>
                </a:lnTo>
                <a:lnTo>
                  <a:pt x="15744264" y="0"/>
                </a:lnTo>
                <a:lnTo>
                  <a:pt x="15744264" y="7079711"/>
                </a:lnTo>
                <a:close/>
              </a:path>
            </a:pathLst>
          </a:custGeom>
        </p:spPr>
        <p:style>
          <a:lnRef idx="2">
            <a:schemeClr val="dk1"/>
          </a:lnRef>
          <a:fillRef idx="1">
            <a:schemeClr val="lt1"/>
          </a:fillRef>
          <a:effectRef idx="0">
            <a:schemeClr val="dk1"/>
          </a:effectRef>
          <a:fontRef idx="minor">
            <a:schemeClr val="dk1"/>
          </a:fontRef>
        </p:style>
        <p:txBody>
          <a:bodyPr wrap="square" lIns="0" tIns="0" rIns="0" bIns="0" rtlCol="0"/>
          <a:lstStyle/>
          <a:p>
            <a:endParaRPr>
              <a:solidFill>
                <a:schemeClr val="tx1"/>
              </a:solidFill>
            </a:endParaRPr>
          </a:p>
        </p:txBody>
      </p:sp>
      <p:sp>
        <p:nvSpPr>
          <p:cNvPr id="4" name="object 4"/>
          <p:cNvSpPr txBox="1"/>
          <p:nvPr/>
        </p:nvSpPr>
        <p:spPr>
          <a:xfrm>
            <a:off x="2051050" y="7551914"/>
            <a:ext cx="11194648" cy="1286250"/>
          </a:xfrm>
          <a:prstGeom prst="rect">
            <a:avLst/>
          </a:prstGeom>
        </p:spPr>
        <p:txBody>
          <a:bodyPr vert="horz" wrap="square" lIns="0" tIns="16510" rIns="0" bIns="0" rtlCol="0">
            <a:spAutoFit/>
          </a:bodyPr>
          <a:lstStyle/>
          <a:p>
            <a:pPr marL="12700">
              <a:lnSpc>
                <a:spcPts val="1995"/>
              </a:lnSpc>
              <a:spcBef>
                <a:spcPts val="130"/>
              </a:spcBef>
            </a:pPr>
            <a:r>
              <a:rPr b="1" u="sng" spc="20" dirty="0" smtClean="0">
                <a:latin typeface="Verdana" panose="020B0604030504040204" pitchFamily="34" charset="0"/>
                <a:ea typeface="Verdana" panose="020B0604030504040204" pitchFamily="34" charset="0"/>
                <a:cs typeface="Arial"/>
              </a:rPr>
              <a:t>Lieu</a:t>
            </a:r>
            <a:r>
              <a:rPr b="1" u="sng" spc="-10" dirty="0" smtClean="0">
                <a:latin typeface="Verdana" panose="020B0604030504040204" pitchFamily="34" charset="0"/>
                <a:ea typeface="Verdana" panose="020B0604030504040204" pitchFamily="34" charset="0"/>
                <a:cs typeface="Arial"/>
              </a:rPr>
              <a:t>: </a:t>
            </a:r>
            <a:r>
              <a:rPr b="1" spc="-25" dirty="0">
                <a:latin typeface="Verdana" panose="020B0604030504040204" pitchFamily="34" charset="0"/>
                <a:ea typeface="Verdana" panose="020B0604030504040204" pitchFamily="34" charset="0"/>
                <a:cs typeface="Arial"/>
              </a:rPr>
              <a:t>Bruxelles </a:t>
            </a:r>
            <a:r>
              <a:rPr b="1" spc="245" dirty="0">
                <a:latin typeface="Verdana" panose="020B0604030504040204" pitchFamily="34" charset="0"/>
                <a:ea typeface="Verdana" panose="020B0604030504040204" pitchFamily="34" charset="0"/>
                <a:cs typeface="Arial"/>
              </a:rPr>
              <a:t>–</a:t>
            </a:r>
            <a:r>
              <a:rPr b="1" spc="-90" dirty="0">
                <a:latin typeface="Verdana" panose="020B0604030504040204" pitchFamily="34" charset="0"/>
                <a:ea typeface="Verdana" panose="020B0604030504040204" pitchFamily="34" charset="0"/>
                <a:cs typeface="Arial"/>
              </a:rPr>
              <a:t> </a:t>
            </a:r>
            <a:r>
              <a:rPr b="1" spc="-10" dirty="0">
                <a:latin typeface="Verdana" panose="020B0604030504040204" pitchFamily="34" charset="0"/>
                <a:ea typeface="Verdana" panose="020B0604030504040204" pitchFamily="34" charset="0"/>
                <a:cs typeface="Arial"/>
              </a:rPr>
              <a:t>Tunis</a:t>
            </a:r>
            <a:endParaRPr b="1" dirty="0">
              <a:latin typeface="Verdana" panose="020B0604030504040204" pitchFamily="34" charset="0"/>
              <a:ea typeface="Verdana" panose="020B0604030504040204" pitchFamily="34" charset="0"/>
              <a:cs typeface="Arial"/>
            </a:endParaRPr>
          </a:p>
          <a:p>
            <a:pPr marL="12700">
              <a:lnSpc>
                <a:spcPts val="1955"/>
              </a:lnSpc>
            </a:pPr>
            <a:r>
              <a:rPr b="1" u="sng" spc="5" dirty="0">
                <a:latin typeface="Verdana" panose="020B0604030504040204" pitchFamily="34" charset="0"/>
                <a:ea typeface="Verdana" panose="020B0604030504040204" pitchFamily="34" charset="0"/>
                <a:cs typeface="Arial"/>
              </a:rPr>
              <a:t>Date </a:t>
            </a:r>
            <a:r>
              <a:rPr b="1" u="sng" spc="-10" dirty="0">
                <a:latin typeface="Verdana" panose="020B0604030504040204" pitchFamily="34" charset="0"/>
                <a:ea typeface="Verdana" panose="020B0604030504040204" pitchFamily="34" charset="0"/>
                <a:cs typeface="Arial"/>
              </a:rPr>
              <a:t>: </a:t>
            </a:r>
            <a:r>
              <a:rPr lang="fr-FR" b="1" spc="-10" dirty="0" smtClean="0">
                <a:latin typeface="Verdana" panose="020B0604030504040204" pitchFamily="34" charset="0"/>
                <a:ea typeface="Verdana" panose="020B0604030504040204" pitchFamily="34" charset="0"/>
                <a:cs typeface="Arial"/>
              </a:rPr>
              <a:t>15-30 avril 2021 </a:t>
            </a:r>
            <a:endParaRPr lang="fr-FR" b="1" spc="30" dirty="0" smtClean="0">
              <a:latin typeface="Verdana" panose="020B0604030504040204" pitchFamily="34" charset="0"/>
              <a:ea typeface="Verdana" panose="020B0604030504040204" pitchFamily="34" charset="0"/>
              <a:cs typeface="Arial"/>
            </a:endParaRPr>
          </a:p>
          <a:p>
            <a:pPr marL="12700">
              <a:lnSpc>
                <a:spcPts val="1955"/>
              </a:lnSpc>
            </a:pPr>
            <a:r>
              <a:rPr lang="fr-FR" b="1" u="sng" spc="20" dirty="0" smtClean="0">
                <a:latin typeface="Verdana" panose="020B0604030504040204" pitchFamily="34" charset="0"/>
                <a:ea typeface="Verdana" panose="020B0604030504040204" pitchFamily="34" charset="0"/>
                <a:cs typeface="Arial"/>
              </a:rPr>
              <a:t>Partenaire </a:t>
            </a:r>
            <a:r>
              <a:rPr b="1" u="sng" spc="5" dirty="0" err="1" smtClean="0">
                <a:latin typeface="Verdana" panose="020B0604030504040204" pitchFamily="34" charset="0"/>
                <a:ea typeface="Verdana" panose="020B0604030504040204" pitchFamily="34" charset="0"/>
                <a:cs typeface="Arial"/>
              </a:rPr>
              <a:t>en</a:t>
            </a:r>
            <a:r>
              <a:rPr b="1" u="sng" spc="5" dirty="0" smtClean="0">
                <a:latin typeface="Verdana" panose="020B0604030504040204" pitchFamily="34" charset="0"/>
                <a:ea typeface="Verdana" panose="020B0604030504040204" pitchFamily="34" charset="0"/>
                <a:cs typeface="Arial"/>
              </a:rPr>
              <a:t> </a:t>
            </a:r>
            <a:r>
              <a:rPr b="1" u="sng" spc="30" dirty="0">
                <a:latin typeface="Verdana" panose="020B0604030504040204" pitchFamily="34" charset="0"/>
                <a:ea typeface="Verdana" panose="020B0604030504040204" pitchFamily="34" charset="0"/>
                <a:cs typeface="Arial"/>
              </a:rPr>
              <a:t>Belgique </a:t>
            </a:r>
            <a:r>
              <a:rPr b="1" u="sng" spc="-10" dirty="0">
                <a:latin typeface="Verdana" panose="020B0604030504040204" pitchFamily="34" charset="0"/>
                <a:ea typeface="Verdana" panose="020B0604030504040204" pitchFamily="34" charset="0"/>
                <a:cs typeface="Arial"/>
              </a:rPr>
              <a:t>: </a:t>
            </a:r>
            <a:r>
              <a:rPr b="1" spc="-15" dirty="0">
                <a:latin typeface="Verdana" panose="020B0604030504040204" pitchFamily="34" charset="0"/>
                <a:ea typeface="Verdana" panose="020B0604030504040204" pitchFamily="34" charset="0"/>
                <a:cs typeface="Arial"/>
              </a:rPr>
              <a:t>Université </a:t>
            </a:r>
            <a:r>
              <a:rPr b="1" spc="-10" dirty="0">
                <a:latin typeface="Verdana" panose="020B0604030504040204" pitchFamily="34" charset="0"/>
                <a:ea typeface="Verdana" panose="020B0604030504040204" pitchFamily="34" charset="0"/>
                <a:cs typeface="Arial"/>
              </a:rPr>
              <a:t>Catholique </a:t>
            </a:r>
            <a:r>
              <a:rPr b="1" spc="-35" dirty="0">
                <a:latin typeface="Verdana" panose="020B0604030504040204" pitchFamily="34" charset="0"/>
                <a:ea typeface="Verdana" panose="020B0604030504040204" pitchFamily="34" charset="0"/>
                <a:cs typeface="Arial"/>
              </a:rPr>
              <a:t>de </a:t>
            </a:r>
            <a:r>
              <a:rPr b="1" spc="-30" dirty="0">
                <a:latin typeface="Verdana" panose="020B0604030504040204" pitchFamily="34" charset="0"/>
                <a:ea typeface="Verdana" panose="020B0604030504040204" pitchFamily="34" charset="0"/>
                <a:cs typeface="Arial"/>
              </a:rPr>
              <a:t>Louvain, </a:t>
            </a:r>
            <a:r>
              <a:rPr b="1" spc="-15" dirty="0">
                <a:latin typeface="Verdana" panose="020B0604030504040204" pitchFamily="34" charset="0"/>
                <a:ea typeface="Verdana" panose="020B0604030504040204" pitchFamily="34" charset="0"/>
                <a:cs typeface="Arial"/>
              </a:rPr>
              <a:t>Earth </a:t>
            </a:r>
            <a:r>
              <a:rPr b="1" spc="-5" dirty="0">
                <a:latin typeface="Verdana" panose="020B0604030504040204" pitchFamily="34" charset="0"/>
                <a:ea typeface="Verdana" panose="020B0604030504040204" pitchFamily="34" charset="0"/>
                <a:cs typeface="Arial"/>
              </a:rPr>
              <a:t>and </a:t>
            </a:r>
            <a:r>
              <a:rPr b="1" spc="-20" dirty="0">
                <a:latin typeface="Verdana" panose="020B0604030504040204" pitchFamily="34" charset="0"/>
                <a:ea typeface="Verdana" panose="020B0604030504040204" pitchFamily="34" charset="0"/>
                <a:cs typeface="Arial"/>
              </a:rPr>
              <a:t>Life </a:t>
            </a:r>
            <a:r>
              <a:rPr b="1" spc="20" dirty="0">
                <a:latin typeface="Verdana" panose="020B0604030504040204" pitchFamily="34" charset="0"/>
                <a:ea typeface="Verdana" panose="020B0604030504040204" pitchFamily="34" charset="0"/>
                <a:cs typeface="Arial"/>
              </a:rPr>
              <a:t>Institute  </a:t>
            </a:r>
            <a:endParaRPr lang="fr-FR" b="1" spc="20" dirty="0" smtClean="0">
              <a:latin typeface="Verdana" panose="020B0604030504040204" pitchFamily="34" charset="0"/>
              <a:ea typeface="Verdana" panose="020B0604030504040204" pitchFamily="34" charset="0"/>
              <a:cs typeface="Arial"/>
            </a:endParaRPr>
          </a:p>
          <a:p>
            <a:pPr marL="12700">
              <a:lnSpc>
                <a:spcPts val="1955"/>
              </a:lnSpc>
            </a:pPr>
            <a:r>
              <a:rPr lang="fr-FR" b="1" u="sng" spc="20" dirty="0" smtClean="0">
                <a:latin typeface="Verdana" panose="020B0604030504040204" pitchFamily="34" charset="0"/>
                <a:ea typeface="Verdana" panose="020B0604030504040204" pitchFamily="34" charset="0"/>
                <a:cs typeface="Arial"/>
              </a:rPr>
              <a:t>Partenaire </a:t>
            </a:r>
            <a:r>
              <a:rPr b="1" u="sng" spc="5" dirty="0" err="1" smtClean="0">
                <a:latin typeface="Verdana" panose="020B0604030504040204" pitchFamily="34" charset="0"/>
                <a:ea typeface="Verdana" panose="020B0604030504040204" pitchFamily="34" charset="0"/>
                <a:cs typeface="Arial"/>
              </a:rPr>
              <a:t>en</a:t>
            </a:r>
            <a:r>
              <a:rPr b="1" u="sng" spc="5" dirty="0" smtClean="0">
                <a:latin typeface="Verdana" panose="020B0604030504040204" pitchFamily="34" charset="0"/>
                <a:ea typeface="Verdana" panose="020B0604030504040204" pitchFamily="34" charset="0"/>
                <a:cs typeface="Arial"/>
              </a:rPr>
              <a:t> </a:t>
            </a:r>
            <a:r>
              <a:rPr b="1" u="sng" spc="25" dirty="0">
                <a:latin typeface="Verdana" panose="020B0604030504040204" pitchFamily="34" charset="0"/>
                <a:ea typeface="Verdana" panose="020B0604030504040204" pitchFamily="34" charset="0"/>
                <a:cs typeface="Arial"/>
              </a:rPr>
              <a:t>Tunisie </a:t>
            </a:r>
            <a:r>
              <a:rPr b="1" u="sng" spc="-10" dirty="0">
                <a:latin typeface="Verdana" panose="020B0604030504040204" pitchFamily="34" charset="0"/>
                <a:ea typeface="Verdana" panose="020B0604030504040204" pitchFamily="34" charset="0"/>
                <a:cs typeface="Arial"/>
              </a:rPr>
              <a:t>: </a:t>
            </a:r>
            <a:r>
              <a:rPr b="1" spc="-40" dirty="0">
                <a:latin typeface="Verdana" panose="020B0604030504040204" pitchFamily="34" charset="0"/>
                <a:ea typeface="Verdana" panose="020B0604030504040204" pitchFamily="34" charset="0"/>
                <a:cs typeface="Arial"/>
              </a:rPr>
              <a:t>Ecole </a:t>
            </a:r>
            <a:r>
              <a:rPr b="1" spc="-25" dirty="0">
                <a:latin typeface="Verdana" panose="020B0604030504040204" pitchFamily="34" charset="0"/>
                <a:ea typeface="Verdana" panose="020B0604030504040204" pitchFamily="34" charset="0"/>
                <a:cs typeface="Arial"/>
              </a:rPr>
              <a:t>Supérieure </a:t>
            </a:r>
            <a:r>
              <a:rPr b="1" spc="-15" dirty="0">
                <a:latin typeface="Verdana" panose="020B0604030504040204" pitchFamily="34" charset="0"/>
                <a:ea typeface="Verdana" panose="020B0604030504040204" pitchFamily="34" charset="0"/>
                <a:cs typeface="Arial"/>
              </a:rPr>
              <a:t>des </a:t>
            </a:r>
            <a:r>
              <a:rPr b="1" spc="-10" dirty="0">
                <a:latin typeface="Verdana" panose="020B0604030504040204" pitchFamily="34" charset="0"/>
                <a:ea typeface="Verdana" panose="020B0604030504040204" pitchFamily="34" charset="0"/>
                <a:cs typeface="Arial"/>
              </a:rPr>
              <a:t>ingénieurs </a:t>
            </a:r>
            <a:r>
              <a:rPr b="1" spc="-35" dirty="0">
                <a:latin typeface="Verdana" panose="020B0604030504040204" pitchFamily="34" charset="0"/>
                <a:ea typeface="Verdana" panose="020B0604030504040204" pitchFamily="34" charset="0"/>
                <a:cs typeface="Arial"/>
              </a:rPr>
              <a:t>de </a:t>
            </a:r>
            <a:r>
              <a:rPr b="1" spc="-10" dirty="0">
                <a:latin typeface="Verdana" panose="020B0604030504040204" pitchFamily="34" charset="0"/>
                <a:ea typeface="Verdana" panose="020B0604030504040204" pitchFamily="34" charset="0"/>
                <a:cs typeface="Arial"/>
              </a:rPr>
              <a:t>Medjez </a:t>
            </a:r>
            <a:r>
              <a:rPr b="1" spc="-80" dirty="0">
                <a:latin typeface="Verdana" panose="020B0604030504040204" pitchFamily="34" charset="0"/>
                <a:ea typeface="Verdana" panose="020B0604030504040204" pitchFamily="34" charset="0"/>
                <a:cs typeface="Arial"/>
              </a:rPr>
              <a:t>El </a:t>
            </a:r>
            <a:r>
              <a:rPr b="1" spc="-30" dirty="0">
                <a:latin typeface="Verdana" panose="020B0604030504040204" pitchFamily="34" charset="0"/>
                <a:ea typeface="Verdana" panose="020B0604030504040204" pitchFamily="34" charset="0"/>
                <a:cs typeface="Arial"/>
              </a:rPr>
              <a:t>Bab  </a:t>
            </a:r>
            <a:endParaRPr b="1" dirty="0">
              <a:latin typeface="Verdana" panose="020B0604030504040204" pitchFamily="34" charset="0"/>
              <a:ea typeface="Verdana" panose="020B0604030504040204" pitchFamily="34" charset="0"/>
              <a:cs typeface="Arial"/>
            </a:endParaRPr>
          </a:p>
          <a:p>
            <a:pPr marL="12700">
              <a:lnSpc>
                <a:spcPts val="1910"/>
              </a:lnSpc>
            </a:pPr>
            <a:r>
              <a:rPr b="1" u="sng" spc="35" dirty="0">
                <a:latin typeface="Verdana" panose="020B0604030504040204" pitchFamily="34" charset="0"/>
                <a:ea typeface="Verdana" panose="020B0604030504040204" pitchFamily="34" charset="0"/>
                <a:cs typeface="Arial"/>
              </a:rPr>
              <a:t>Site </a:t>
            </a:r>
            <a:r>
              <a:rPr b="1" u="sng" spc="55" dirty="0" smtClean="0">
                <a:latin typeface="Verdana" panose="020B0604030504040204" pitchFamily="34" charset="0"/>
                <a:ea typeface="Verdana" panose="020B0604030504040204" pitchFamily="34" charset="0"/>
                <a:cs typeface="Arial"/>
              </a:rPr>
              <a:t>internet</a:t>
            </a:r>
            <a:r>
              <a:rPr lang="fr-FR" b="1" u="sng" spc="55" dirty="0" smtClean="0">
                <a:latin typeface="Verdana" panose="020B0604030504040204" pitchFamily="34" charset="0"/>
                <a:ea typeface="Verdana" panose="020B0604030504040204" pitchFamily="34" charset="0"/>
                <a:cs typeface="Arial"/>
              </a:rPr>
              <a:t>:</a:t>
            </a:r>
            <a:r>
              <a:rPr b="1" u="sng" spc="55" dirty="0" smtClean="0">
                <a:latin typeface="Verdana" panose="020B0604030504040204" pitchFamily="34" charset="0"/>
                <a:ea typeface="Verdana" panose="020B0604030504040204" pitchFamily="34" charset="0"/>
                <a:cs typeface="Arial"/>
              </a:rPr>
              <a:t> </a:t>
            </a:r>
            <a:r>
              <a:rPr b="1" spc="-10" dirty="0">
                <a:solidFill>
                  <a:srgbClr val="FFFFFF"/>
                </a:solidFill>
                <a:latin typeface="Verdana" panose="020B0604030504040204" pitchFamily="34" charset="0"/>
                <a:ea typeface="Verdana" panose="020B0604030504040204" pitchFamily="34" charset="0"/>
                <a:cs typeface="Arial"/>
              </a:rPr>
              <a:t>:</a:t>
            </a:r>
            <a:r>
              <a:rPr b="1" spc="-140" dirty="0">
                <a:solidFill>
                  <a:srgbClr val="FFFFFF"/>
                </a:solidFill>
                <a:latin typeface="Verdana" panose="020B0604030504040204" pitchFamily="34" charset="0"/>
                <a:ea typeface="Verdana" panose="020B0604030504040204" pitchFamily="34" charset="0"/>
                <a:cs typeface="Arial"/>
              </a:rPr>
              <a:t> </a:t>
            </a:r>
            <a:r>
              <a:rPr b="1" dirty="0">
                <a:solidFill>
                  <a:srgbClr val="FFFFFF"/>
                </a:solidFill>
                <a:latin typeface="Verdana" panose="020B0604030504040204" pitchFamily="34" charset="0"/>
                <a:ea typeface="Verdana" panose="020B0604030504040204" pitchFamily="34" charset="0"/>
                <a:cs typeface="Arial"/>
                <a:hlinkClick r:id="rId2"/>
              </a:rPr>
              <a:t>www.uclouvain.be/eli</a:t>
            </a:r>
            <a:endParaRPr b="1" dirty="0">
              <a:latin typeface="Verdana" panose="020B0604030504040204" pitchFamily="34" charset="0"/>
              <a:ea typeface="Verdana" panose="020B0604030504040204" pitchFamily="34" charset="0"/>
              <a:cs typeface="Arial"/>
            </a:endParaRPr>
          </a:p>
        </p:txBody>
      </p:sp>
      <p:sp>
        <p:nvSpPr>
          <p:cNvPr id="5" name="object 5"/>
          <p:cNvSpPr txBox="1"/>
          <p:nvPr/>
        </p:nvSpPr>
        <p:spPr>
          <a:xfrm>
            <a:off x="1823729" y="3464207"/>
            <a:ext cx="13982164" cy="2753958"/>
          </a:xfrm>
          <a:prstGeom prst="rect">
            <a:avLst/>
          </a:prstGeom>
        </p:spPr>
        <p:txBody>
          <a:bodyPr vert="horz" wrap="square" lIns="0" tIns="14604" rIns="0" bIns="0" rtlCol="0">
            <a:spAutoFit/>
          </a:bodyPr>
          <a:lstStyle/>
          <a:p>
            <a:pPr marL="12700" algn="ctr">
              <a:lnSpc>
                <a:spcPct val="100000"/>
              </a:lnSpc>
              <a:spcBef>
                <a:spcPts val="114"/>
              </a:spcBef>
            </a:pPr>
            <a:r>
              <a:rPr sz="2800" b="1" spc="-135" dirty="0">
                <a:latin typeface="Verdana" panose="020B0604030504040204" pitchFamily="34" charset="0"/>
                <a:ea typeface="Verdana" panose="020B0604030504040204" pitchFamily="34" charset="0"/>
                <a:cs typeface="Arial"/>
              </a:rPr>
              <a:t>PARTENARIAT </a:t>
            </a:r>
            <a:r>
              <a:rPr sz="2800" b="1" spc="-180" dirty="0">
                <a:latin typeface="Verdana" panose="020B0604030504040204" pitchFamily="34" charset="0"/>
                <a:ea typeface="Verdana" panose="020B0604030504040204" pitchFamily="34" charset="0"/>
                <a:cs typeface="Arial"/>
              </a:rPr>
              <a:t>DE </a:t>
            </a:r>
            <a:r>
              <a:rPr sz="2800" b="1" spc="-155" dirty="0">
                <a:latin typeface="Verdana" panose="020B0604030504040204" pitchFamily="34" charset="0"/>
                <a:ea typeface="Verdana" panose="020B0604030504040204" pitchFamily="34" charset="0"/>
                <a:cs typeface="Arial"/>
              </a:rPr>
              <a:t>LA </a:t>
            </a:r>
            <a:r>
              <a:rPr sz="2800" b="1" spc="-125" dirty="0">
                <a:latin typeface="Verdana" panose="020B0604030504040204" pitchFamily="34" charset="0"/>
                <a:ea typeface="Verdana" panose="020B0604030504040204" pitchFamily="34" charset="0"/>
                <a:cs typeface="Arial"/>
              </a:rPr>
              <a:t>WALLONIE </a:t>
            </a:r>
            <a:r>
              <a:rPr sz="2800" b="1" spc="-105" dirty="0">
                <a:latin typeface="Verdana" panose="020B0604030504040204" pitchFamily="34" charset="0"/>
                <a:ea typeface="Verdana" panose="020B0604030504040204" pitchFamily="34" charset="0"/>
                <a:cs typeface="Arial"/>
              </a:rPr>
              <a:t>DANS </a:t>
            </a:r>
            <a:r>
              <a:rPr sz="2800" b="1" spc="-185" dirty="0">
                <a:latin typeface="Verdana" panose="020B0604030504040204" pitchFamily="34" charset="0"/>
                <a:ea typeface="Verdana" panose="020B0604030504040204" pitchFamily="34" charset="0"/>
                <a:cs typeface="Arial"/>
              </a:rPr>
              <a:t>LE </a:t>
            </a:r>
            <a:r>
              <a:rPr sz="2800" b="1" spc="-135" dirty="0">
                <a:latin typeface="Verdana" panose="020B0604030504040204" pitchFamily="34" charset="0"/>
                <a:ea typeface="Verdana" panose="020B0604030504040204" pitchFamily="34" charset="0"/>
                <a:cs typeface="Arial"/>
              </a:rPr>
              <a:t>SECTEUR </a:t>
            </a:r>
            <a:r>
              <a:rPr sz="2800" b="1" spc="-180" dirty="0">
                <a:latin typeface="Verdana" panose="020B0604030504040204" pitchFamily="34" charset="0"/>
                <a:ea typeface="Verdana" panose="020B0604030504040204" pitchFamily="34" charset="0"/>
                <a:cs typeface="Arial"/>
              </a:rPr>
              <a:t>DE </a:t>
            </a:r>
            <a:r>
              <a:rPr sz="2800" b="1" spc="-220" dirty="0">
                <a:latin typeface="Verdana" panose="020B0604030504040204" pitchFamily="34" charset="0"/>
                <a:ea typeface="Verdana" panose="020B0604030504040204" pitchFamily="34" charset="0"/>
                <a:cs typeface="Arial"/>
              </a:rPr>
              <a:t>L’EAU</a:t>
            </a:r>
            <a:r>
              <a:rPr sz="2800" b="1" spc="-375" dirty="0">
                <a:latin typeface="Verdana" panose="020B0604030504040204" pitchFamily="34" charset="0"/>
                <a:ea typeface="Verdana" panose="020B0604030504040204" pitchFamily="34" charset="0"/>
                <a:cs typeface="Arial"/>
              </a:rPr>
              <a:t> </a:t>
            </a:r>
            <a:r>
              <a:rPr sz="2800" b="1" spc="-120" dirty="0">
                <a:latin typeface="Verdana" panose="020B0604030504040204" pitchFamily="34" charset="0"/>
                <a:ea typeface="Verdana" panose="020B0604030504040204" pitchFamily="34" charset="0"/>
                <a:cs typeface="Arial"/>
              </a:rPr>
              <a:t>EN </a:t>
            </a:r>
            <a:r>
              <a:rPr sz="2800" b="1" spc="-40" dirty="0">
                <a:latin typeface="Verdana" panose="020B0604030504040204" pitchFamily="34" charset="0"/>
                <a:ea typeface="Verdana" panose="020B0604030504040204" pitchFamily="34" charset="0"/>
                <a:cs typeface="Arial"/>
              </a:rPr>
              <a:t>TUNISIE</a:t>
            </a:r>
            <a:endParaRPr sz="2800" dirty="0">
              <a:latin typeface="Verdana" panose="020B0604030504040204" pitchFamily="34" charset="0"/>
              <a:ea typeface="Verdana" panose="020B0604030504040204" pitchFamily="34" charset="0"/>
              <a:cs typeface="Arial"/>
            </a:endParaRPr>
          </a:p>
          <a:p>
            <a:pPr>
              <a:lnSpc>
                <a:spcPct val="100000"/>
              </a:lnSpc>
            </a:pPr>
            <a:endParaRPr sz="2000" dirty="0">
              <a:latin typeface="Verdana" panose="020B0604030504040204" pitchFamily="34" charset="0"/>
              <a:ea typeface="Verdana" panose="020B0604030504040204" pitchFamily="34" charset="0"/>
              <a:cs typeface="Times New Roman"/>
            </a:endParaRPr>
          </a:p>
          <a:p>
            <a:pPr marL="12700" marR="5080" algn="just">
              <a:lnSpc>
                <a:spcPts val="2600"/>
              </a:lnSpc>
            </a:pPr>
            <a:r>
              <a:rPr sz="2400" spc="40" dirty="0">
                <a:latin typeface="Verdana" panose="020B0604030504040204" pitchFamily="34" charset="0"/>
                <a:ea typeface="Verdana" panose="020B0604030504040204" pitchFamily="34" charset="0"/>
                <a:cs typeface="Arial"/>
              </a:rPr>
              <a:t>Organisation</a:t>
            </a:r>
            <a:r>
              <a:rPr sz="2400" spc="-25" dirty="0">
                <a:latin typeface="Verdana" panose="020B0604030504040204" pitchFamily="34" charset="0"/>
                <a:ea typeface="Verdana" panose="020B0604030504040204" pitchFamily="34" charset="0"/>
                <a:cs typeface="Arial"/>
              </a:rPr>
              <a:t> </a:t>
            </a:r>
            <a:r>
              <a:rPr sz="2400" spc="30" dirty="0">
                <a:latin typeface="Verdana" panose="020B0604030504040204" pitchFamily="34" charset="0"/>
                <a:ea typeface="Verdana" panose="020B0604030504040204" pitchFamily="34" charset="0"/>
                <a:cs typeface="Arial"/>
              </a:rPr>
              <a:t>d’un</a:t>
            </a:r>
            <a:r>
              <a:rPr sz="2400" spc="-20" dirty="0">
                <a:latin typeface="Verdana" panose="020B0604030504040204" pitchFamily="34" charset="0"/>
                <a:ea typeface="Verdana" panose="020B0604030504040204" pitchFamily="34" charset="0"/>
                <a:cs typeface="Arial"/>
              </a:rPr>
              <a:t> </a:t>
            </a:r>
            <a:r>
              <a:rPr sz="2400" spc="45" dirty="0">
                <a:latin typeface="Verdana" panose="020B0604030504040204" pitchFamily="34" charset="0"/>
                <a:ea typeface="Verdana" panose="020B0604030504040204" pitchFamily="34" charset="0"/>
                <a:cs typeface="Arial"/>
              </a:rPr>
              <a:t>atelier</a:t>
            </a:r>
            <a:r>
              <a:rPr sz="2400" spc="-20" dirty="0">
                <a:latin typeface="Verdana" panose="020B0604030504040204" pitchFamily="34" charset="0"/>
                <a:ea typeface="Verdana" panose="020B0604030504040204" pitchFamily="34" charset="0"/>
                <a:cs typeface="Arial"/>
              </a:rPr>
              <a:t> </a:t>
            </a:r>
            <a:r>
              <a:rPr sz="2400" spc="25" dirty="0">
                <a:latin typeface="Verdana" panose="020B0604030504040204" pitchFamily="34" charset="0"/>
                <a:ea typeface="Verdana" panose="020B0604030504040204" pitchFamily="34" charset="0"/>
                <a:cs typeface="Arial"/>
              </a:rPr>
              <a:t>des</a:t>
            </a:r>
            <a:r>
              <a:rPr sz="2400" spc="-20" dirty="0">
                <a:latin typeface="Verdana" panose="020B0604030504040204" pitchFamily="34" charset="0"/>
                <a:ea typeface="Verdana" panose="020B0604030504040204" pitchFamily="34" charset="0"/>
                <a:cs typeface="Arial"/>
              </a:rPr>
              <a:t> </a:t>
            </a:r>
            <a:r>
              <a:rPr sz="2400" spc="60" dirty="0">
                <a:latin typeface="Verdana" panose="020B0604030504040204" pitchFamily="34" charset="0"/>
                <a:ea typeface="Verdana" panose="020B0604030504040204" pitchFamily="34" charset="0"/>
                <a:cs typeface="Arial"/>
              </a:rPr>
              <a:t>acteurs</a:t>
            </a:r>
            <a:r>
              <a:rPr sz="2400" spc="-25" dirty="0">
                <a:latin typeface="Verdana" panose="020B0604030504040204" pitchFamily="34" charset="0"/>
                <a:ea typeface="Verdana" panose="020B0604030504040204" pitchFamily="34" charset="0"/>
                <a:cs typeface="Arial"/>
              </a:rPr>
              <a:t> </a:t>
            </a:r>
            <a:r>
              <a:rPr sz="2400" spc="65" dirty="0">
                <a:latin typeface="Verdana" panose="020B0604030504040204" pitchFamily="34" charset="0"/>
                <a:ea typeface="Verdana" panose="020B0604030504040204" pitchFamily="34" charset="0"/>
                <a:cs typeface="Arial"/>
              </a:rPr>
              <a:t>wallons</a:t>
            </a:r>
            <a:r>
              <a:rPr sz="2400" spc="-20" dirty="0">
                <a:latin typeface="Verdana" panose="020B0604030504040204" pitchFamily="34" charset="0"/>
                <a:ea typeface="Verdana" panose="020B0604030504040204" pitchFamily="34" charset="0"/>
                <a:cs typeface="Arial"/>
              </a:rPr>
              <a:t> </a:t>
            </a:r>
            <a:r>
              <a:rPr sz="2400" spc="100" dirty="0">
                <a:latin typeface="Verdana" panose="020B0604030504040204" pitchFamily="34" charset="0"/>
                <a:ea typeface="Verdana" panose="020B0604030504040204" pitchFamily="34" charset="0"/>
                <a:cs typeface="Arial"/>
              </a:rPr>
              <a:t>actifs</a:t>
            </a:r>
            <a:r>
              <a:rPr sz="2400" spc="-20" dirty="0">
                <a:latin typeface="Verdana" panose="020B0604030504040204" pitchFamily="34" charset="0"/>
                <a:ea typeface="Verdana" panose="020B0604030504040204" pitchFamily="34" charset="0"/>
                <a:cs typeface="Arial"/>
              </a:rPr>
              <a:t> </a:t>
            </a:r>
            <a:r>
              <a:rPr sz="2400" spc="45" dirty="0">
                <a:latin typeface="Verdana" panose="020B0604030504040204" pitchFamily="34" charset="0"/>
                <a:ea typeface="Verdana" panose="020B0604030504040204" pitchFamily="34" charset="0"/>
                <a:cs typeface="Arial"/>
              </a:rPr>
              <a:t>dans</a:t>
            </a:r>
            <a:r>
              <a:rPr sz="2400" spc="-20" dirty="0">
                <a:latin typeface="Verdana" panose="020B0604030504040204" pitchFamily="34" charset="0"/>
                <a:ea typeface="Verdana" panose="020B0604030504040204" pitchFamily="34" charset="0"/>
                <a:cs typeface="Arial"/>
              </a:rPr>
              <a:t> </a:t>
            </a:r>
            <a:r>
              <a:rPr sz="2400" spc="20" dirty="0">
                <a:latin typeface="Verdana" panose="020B0604030504040204" pitchFamily="34" charset="0"/>
                <a:ea typeface="Verdana" panose="020B0604030504040204" pitchFamily="34" charset="0"/>
                <a:cs typeface="Arial"/>
              </a:rPr>
              <a:t>le</a:t>
            </a:r>
            <a:r>
              <a:rPr sz="2400" spc="-20" dirty="0">
                <a:latin typeface="Verdana" panose="020B0604030504040204" pitchFamily="34" charset="0"/>
                <a:ea typeface="Verdana" panose="020B0604030504040204" pitchFamily="34" charset="0"/>
                <a:cs typeface="Arial"/>
              </a:rPr>
              <a:t> </a:t>
            </a:r>
            <a:r>
              <a:rPr sz="2400" spc="50" dirty="0">
                <a:latin typeface="Verdana" panose="020B0604030504040204" pitchFamily="34" charset="0"/>
                <a:ea typeface="Verdana" panose="020B0604030504040204" pitchFamily="34" charset="0"/>
                <a:cs typeface="Arial"/>
              </a:rPr>
              <a:t>secteur</a:t>
            </a:r>
            <a:r>
              <a:rPr sz="2400" spc="-25" dirty="0">
                <a:latin typeface="Verdana" panose="020B0604030504040204" pitchFamily="34" charset="0"/>
                <a:ea typeface="Verdana" panose="020B0604030504040204" pitchFamily="34" charset="0"/>
                <a:cs typeface="Arial"/>
              </a:rPr>
              <a:t> </a:t>
            </a:r>
            <a:r>
              <a:rPr sz="2400" spc="5" dirty="0">
                <a:latin typeface="Verdana" panose="020B0604030504040204" pitchFamily="34" charset="0"/>
                <a:ea typeface="Verdana" panose="020B0604030504040204" pitchFamily="34" charset="0"/>
                <a:cs typeface="Arial"/>
              </a:rPr>
              <a:t>de</a:t>
            </a:r>
            <a:r>
              <a:rPr sz="2400" spc="-20" dirty="0">
                <a:latin typeface="Verdana" panose="020B0604030504040204" pitchFamily="34" charset="0"/>
                <a:ea typeface="Verdana" panose="020B0604030504040204" pitchFamily="34" charset="0"/>
                <a:cs typeface="Arial"/>
              </a:rPr>
              <a:t> </a:t>
            </a:r>
            <a:r>
              <a:rPr sz="2400" spc="5" dirty="0">
                <a:latin typeface="Verdana" panose="020B0604030504040204" pitchFamily="34" charset="0"/>
                <a:ea typeface="Verdana" panose="020B0604030504040204" pitchFamily="34" charset="0"/>
                <a:cs typeface="Arial"/>
              </a:rPr>
              <a:t>l’eau</a:t>
            </a:r>
            <a:r>
              <a:rPr sz="2400" spc="-20" dirty="0">
                <a:latin typeface="Verdana" panose="020B0604030504040204" pitchFamily="34" charset="0"/>
                <a:ea typeface="Verdana" panose="020B0604030504040204" pitchFamily="34" charset="0"/>
                <a:cs typeface="Arial"/>
              </a:rPr>
              <a:t> </a:t>
            </a:r>
            <a:r>
              <a:rPr sz="2400" spc="5" dirty="0">
                <a:latin typeface="Verdana" panose="020B0604030504040204" pitchFamily="34" charset="0"/>
                <a:ea typeface="Verdana" panose="020B0604030504040204" pitchFamily="34" charset="0"/>
                <a:cs typeface="Arial"/>
              </a:rPr>
              <a:t>en</a:t>
            </a:r>
            <a:r>
              <a:rPr sz="2400" spc="-20" dirty="0">
                <a:latin typeface="Verdana" panose="020B0604030504040204" pitchFamily="34" charset="0"/>
                <a:ea typeface="Verdana" panose="020B0604030504040204" pitchFamily="34" charset="0"/>
                <a:cs typeface="Arial"/>
              </a:rPr>
              <a:t> </a:t>
            </a:r>
            <a:r>
              <a:rPr sz="2400" spc="5" dirty="0">
                <a:latin typeface="Verdana" panose="020B0604030504040204" pitchFamily="34" charset="0"/>
                <a:ea typeface="Verdana" panose="020B0604030504040204" pitchFamily="34" charset="0"/>
                <a:cs typeface="Arial"/>
              </a:rPr>
              <a:t>Tunisie,</a:t>
            </a:r>
            <a:r>
              <a:rPr sz="2400" spc="-20" dirty="0">
                <a:latin typeface="Verdana" panose="020B0604030504040204" pitchFamily="34" charset="0"/>
                <a:ea typeface="Verdana" panose="020B0604030504040204" pitchFamily="34" charset="0"/>
                <a:cs typeface="Arial"/>
              </a:rPr>
              <a:t> </a:t>
            </a:r>
            <a:r>
              <a:rPr sz="2400" spc="40" dirty="0">
                <a:latin typeface="Verdana" panose="020B0604030504040204" pitchFamily="34" charset="0"/>
                <a:ea typeface="Verdana" panose="020B0604030504040204" pitchFamily="34" charset="0"/>
                <a:cs typeface="Arial"/>
              </a:rPr>
              <a:t>la</a:t>
            </a:r>
            <a:r>
              <a:rPr sz="2400" spc="-25" dirty="0">
                <a:latin typeface="Verdana" panose="020B0604030504040204" pitchFamily="34" charset="0"/>
                <a:ea typeface="Verdana" panose="020B0604030504040204" pitchFamily="34" charset="0"/>
                <a:cs typeface="Arial"/>
              </a:rPr>
              <a:t> </a:t>
            </a:r>
            <a:r>
              <a:rPr sz="2400" spc="55" dirty="0">
                <a:latin typeface="Verdana" panose="020B0604030504040204" pitchFamily="34" charset="0"/>
                <a:ea typeface="Verdana" panose="020B0604030504040204" pitchFamily="34" charset="0"/>
                <a:cs typeface="Arial"/>
              </a:rPr>
              <a:t>réalisation  </a:t>
            </a:r>
            <a:r>
              <a:rPr sz="2400" spc="30" dirty="0">
                <a:latin typeface="Verdana" panose="020B0604030504040204" pitchFamily="34" charset="0"/>
                <a:ea typeface="Verdana" panose="020B0604030504040204" pitchFamily="34" charset="0"/>
                <a:cs typeface="Arial"/>
              </a:rPr>
              <a:t>d’un </a:t>
            </a:r>
            <a:r>
              <a:rPr sz="2400" spc="70" dirty="0">
                <a:latin typeface="Verdana" panose="020B0604030504040204" pitchFamily="34" charset="0"/>
                <a:ea typeface="Verdana" panose="020B0604030504040204" pitchFamily="34" charset="0"/>
                <a:cs typeface="Arial"/>
              </a:rPr>
              <a:t>reportage/ </a:t>
            </a:r>
            <a:r>
              <a:rPr sz="2400" spc="55" dirty="0">
                <a:latin typeface="Verdana" panose="020B0604030504040204" pitchFamily="34" charset="0"/>
                <a:ea typeface="Verdana" panose="020B0604030504040204" pitchFamily="34" charset="0"/>
                <a:cs typeface="Arial"/>
              </a:rPr>
              <a:t>documentaire </a:t>
            </a:r>
            <a:r>
              <a:rPr sz="2400" spc="50" dirty="0">
                <a:latin typeface="Verdana" panose="020B0604030504040204" pitchFamily="34" charset="0"/>
                <a:ea typeface="Verdana" panose="020B0604030504040204" pitchFamily="34" charset="0"/>
                <a:cs typeface="Arial"/>
              </a:rPr>
              <a:t>professionnel </a:t>
            </a:r>
            <a:r>
              <a:rPr sz="2400" spc="55" dirty="0">
                <a:latin typeface="Verdana" panose="020B0604030504040204" pitchFamily="34" charset="0"/>
                <a:ea typeface="Verdana" panose="020B0604030504040204" pitchFamily="34" charset="0"/>
                <a:cs typeface="Arial"/>
              </a:rPr>
              <a:t>sur </a:t>
            </a:r>
            <a:r>
              <a:rPr sz="2400" spc="40" dirty="0">
                <a:latin typeface="Verdana" panose="020B0604030504040204" pitchFamily="34" charset="0"/>
                <a:ea typeface="Verdana" panose="020B0604030504040204" pitchFamily="34" charset="0"/>
                <a:cs typeface="Arial"/>
              </a:rPr>
              <a:t>les </a:t>
            </a:r>
            <a:r>
              <a:rPr sz="2400" spc="60" dirty="0">
                <a:latin typeface="Verdana" panose="020B0604030504040204" pitchFamily="34" charset="0"/>
                <a:ea typeface="Verdana" panose="020B0604030504040204" pitchFamily="34" charset="0"/>
                <a:cs typeface="Arial"/>
              </a:rPr>
              <a:t>interventions </a:t>
            </a:r>
            <a:r>
              <a:rPr sz="2400" spc="25" dirty="0">
                <a:latin typeface="Verdana" panose="020B0604030504040204" pitchFamily="34" charset="0"/>
                <a:ea typeface="Verdana" panose="020B0604030504040204" pitchFamily="34" charset="0"/>
                <a:cs typeface="Arial"/>
              </a:rPr>
              <a:t>des </a:t>
            </a:r>
            <a:r>
              <a:rPr sz="2400" spc="60" dirty="0">
                <a:latin typeface="Verdana" panose="020B0604030504040204" pitchFamily="34" charset="0"/>
                <a:ea typeface="Verdana" panose="020B0604030504040204" pitchFamily="34" charset="0"/>
                <a:cs typeface="Arial"/>
              </a:rPr>
              <a:t>acteurs </a:t>
            </a:r>
            <a:r>
              <a:rPr sz="2400" spc="65" dirty="0">
                <a:latin typeface="Verdana" panose="020B0604030504040204" pitchFamily="34" charset="0"/>
                <a:ea typeface="Verdana" panose="020B0604030504040204" pitchFamily="34" charset="0"/>
                <a:cs typeface="Arial"/>
              </a:rPr>
              <a:t>wallons </a:t>
            </a:r>
            <a:r>
              <a:rPr sz="2400" spc="45" dirty="0">
                <a:latin typeface="Verdana" panose="020B0604030504040204" pitchFamily="34" charset="0"/>
                <a:ea typeface="Verdana" panose="020B0604030504040204" pitchFamily="34" charset="0"/>
                <a:cs typeface="Arial"/>
              </a:rPr>
              <a:t>dans </a:t>
            </a:r>
            <a:r>
              <a:rPr sz="2400" spc="25" dirty="0">
                <a:latin typeface="Verdana" panose="020B0604030504040204" pitchFamily="34" charset="0"/>
                <a:ea typeface="Verdana" panose="020B0604030504040204" pitchFamily="34" charset="0"/>
                <a:cs typeface="Arial"/>
              </a:rPr>
              <a:t>le  </a:t>
            </a:r>
            <a:r>
              <a:rPr sz="2400" spc="50" dirty="0">
                <a:latin typeface="Verdana" panose="020B0604030504040204" pitchFamily="34" charset="0"/>
                <a:ea typeface="Verdana" panose="020B0604030504040204" pitchFamily="34" charset="0"/>
                <a:cs typeface="Arial"/>
              </a:rPr>
              <a:t>secteur </a:t>
            </a:r>
            <a:r>
              <a:rPr sz="2400" spc="5" dirty="0">
                <a:latin typeface="Verdana" panose="020B0604030504040204" pitchFamily="34" charset="0"/>
                <a:ea typeface="Verdana" panose="020B0604030504040204" pitchFamily="34" charset="0"/>
                <a:cs typeface="Arial"/>
              </a:rPr>
              <a:t>de l’eau en </a:t>
            </a:r>
            <a:r>
              <a:rPr sz="2400" spc="30" dirty="0">
                <a:latin typeface="Verdana" panose="020B0604030504040204" pitchFamily="34" charset="0"/>
                <a:ea typeface="Verdana" panose="020B0604030504040204" pitchFamily="34" charset="0"/>
                <a:cs typeface="Arial"/>
              </a:rPr>
              <a:t>Tunisie </a:t>
            </a:r>
            <a:r>
              <a:rPr sz="2400" spc="60" dirty="0">
                <a:latin typeface="Verdana" panose="020B0604030504040204" pitchFamily="34" charset="0"/>
                <a:ea typeface="Verdana" panose="020B0604030504040204" pitchFamily="34" charset="0"/>
                <a:cs typeface="Arial"/>
              </a:rPr>
              <a:t>et </a:t>
            </a:r>
            <a:r>
              <a:rPr sz="2400" spc="50" dirty="0">
                <a:latin typeface="Verdana" panose="020B0604030504040204" pitchFamily="34" charset="0"/>
                <a:ea typeface="Verdana" panose="020B0604030504040204" pitchFamily="34" charset="0"/>
                <a:cs typeface="Arial"/>
              </a:rPr>
              <a:t>l’organisation </a:t>
            </a:r>
            <a:r>
              <a:rPr sz="2400" spc="20" dirty="0">
                <a:latin typeface="Verdana" panose="020B0604030504040204" pitchFamily="34" charset="0"/>
                <a:ea typeface="Verdana" panose="020B0604030504040204" pitchFamily="34" charset="0"/>
                <a:cs typeface="Arial"/>
              </a:rPr>
              <a:t>d’une </a:t>
            </a:r>
            <a:r>
              <a:rPr sz="2400" spc="25" dirty="0">
                <a:latin typeface="Verdana" panose="020B0604030504040204" pitchFamily="34" charset="0"/>
                <a:ea typeface="Verdana" panose="020B0604030504040204" pitchFamily="34" charset="0"/>
                <a:cs typeface="Arial"/>
              </a:rPr>
              <a:t>séance </a:t>
            </a:r>
            <a:r>
              <a:rPr sz="2400" spc="60" dirty="0">
                <a:latin typeface="Verdana" panose="020B0604030504040204" pitchFamily="34" charset="0"/>
                <a:ea typeface="Verdana" panose="020B0604030504040204" pitchFamily="34" charset="0"/>
                <a:cs typeface="Arial"/>
              </a:rPr>
              <a:t>concernant </a:t>
            </a:r>
            <a:r>
              <a:rPr sz="2400" spc="40" dirty="0">
                <a:latin typeface="Verdana" panose="020B0604030504040204" pitchFamily="34" charset="0"/>
                <a:ea typeface="Verdana" panose="020B0604030504040204" pitchFamily="34" charset="0"/>
                <a:cs typeface="Arial"/>
              </a:rPr>
              <a:t>les </a:t>
            </a:r>
            <a:r>
              <a:rPr sz="2400" spc="75" dirty="0">
                <a:latin typeface="Verdana" panose="020B0604030504040204" pitchFamily="34" charset="0"/>
                <a:ea typeface="Verdana" panose="020B0604030504040204" pitchFamily="34" charset="0"/>
                <a:cs typeface="Arial"/>
              </a:rPr>
              <a:t>activités </a:t>
            </a:r>
            <a:r>
              <a:rPr sz="2400" spc="25" dirty="0">
                <a:latin typeface="Verdana" panose="020B0604030504040204" pitchFamily="34" charset="0"/>
                <a:ea typeface="Verdana" panose="020B0604030504040204" pitchFamily="34" charset="0"/>
                <a:cs typeface="Arial"/>
              </a:rPr>
              <a:t>des </a:t>
            </a:r>
            <a:r>
              <a:rPr sz="2400" spc="60" dirty="0">
                <a:latin typeface="Verdana" panose="020B0604030504040204" pitchFamily="34" charset="0"/>
                <a:ea typeface="Verdana" panose="020B0604030504040204" pitchFamily="34" charset="0"/>
                <a:cs typeface="Arial"/>
              </a:rPr>
              <a:t>acteurs  </a:t>
            </a:r>
            <a:r>
              <a:rPr sz="2400" spc="65" dirty="0">
                <a:latin typeface="Verdana" panose="020B0604030504040204" pitchFamily="34" charset="0"/>
                <a:ea typeface="Verdana" panose="020B0604030504040204" pitchFamily="34" charset="0"/>
                <a:cs typeface="Arial"/>
              </a:rPr>
              <a:t>wallons</a:t>
            </a:r>
            <a:r>
              <a:rPr sz="2400" spc="-60" dirty="0">
                <a:latin typeface="Verdana" panose="020B0604030504040204" pitchFamily="34" charset="0"/>
                <a:ea typeface="Verdana" panose="020B0604030504040204" pitchFamily="34" charset="0"/>
                <a:cs typeface="Arial"/>
              </a:rPr>
              <a:t> </a:t>
            </a:r>
            <a:r>
              <a:rPr sz="2400" spc="45" dirty="0">
                <a:latin typeface="Verdana" panose="020B0604030504040204" pitchFamily="34" charset="0"/>
                <a:ea typeface="Verdana" panose="020B0604030504040204" pitchFamily="34" charset="0"/>
                <a:cs typeface="Arial"/>
              </a:rPr>
              <a:t>dans</a:t>
            </a:r>
            <a:r>
              <a:rPr sz="2400" spc="-65" dirty="0">
                <a:latin typeface="Verdana" panose="020B0604030504040204" pitchFamily="34" charset="0"/>
                <a:ea typeface="Verdana" panose="020B0604030504040204" pitchFamily="34" charset="0"/>
                <a:cs typeface="Arial"/>
              </a:rPr>
              <a:t> </a:t>
            </a:r>
            <a:r>
              <a:rPr sz="2400" spc="20" dirty="0">
                <a:latin typeface="Verdana" panose="020B0604030504040204" pitchFamily="34" charset="0"/>
                <a:ea typeface="Verdana" panose="020B0604030504040204" pitchFamily="34" charset="0"/>
                <a:cs typeface="Arial"/>
              </a:rPr>
              <a:t>le</a:t>
            </a:r>
            <a:r>
              <a:rPr sz="2400" spc="-60" dirty="0">
                <a:latin typeface="Verdana" panose="020B0604030504040204" pitchFamily="34" charset="0"/>
                <a:ea typeface="Verdana" panose="020B0604030504040204" pitchFamily="34" charset="0"/>
                <a:cs typeface="Arial"/>
              </a:rPr>
              <a:t> </a:t>
            </a:r>
            <a:r>
              <a:rPr sz="2400" spc="50" dirty="0">
                <a:latin typeface="Verdana" panose="020B0604030504040204" pitchFamily="34" charset="0"/>
                <a:ea typeface="Verdana" panose="020B0604030504040204" pitchFamily="34" charset="0"/>
                <a:cs typeface="Arial"/>
              </a:rPr>
              <a:t>secteur</a:t>
            </a:r>
            <a:r>
              <a:rPr sz="2400" spc="-60" dirty="0">
                <a:latin typeface="Verdana" panose="020B0604030504040204" pitchFamily="34" charset="0"/>
                <a:ea typeface="Verdana" panose="020B0604030504040204" pitchFamily="34" charset="0"/>
                <a:cs typeface="Arial"/>
              </a:rPr>
              <a:t> </a:t>
            </a:r>
            <a:r>
              <a:rPr sz="2400" spc="5" dirty="0">
                <a:latin typeface="Verdana" panose="020B0604030504040204" pitchFamily="34" charset="0"/>
                <a:ea typeface="Verdana" panose="020B0604030504040204" pitchFamily="34" charset="0"/>
                <a:cs typeface="Arial"/>
              </a:rPr>
              <a:t>de</a:t>
            </a:r>
            <a:r>
              <a:rPr sz="2400" spc="-65" dirty="0">
                <a:latin typeface="Verdana" panose="020B0604030504040204" pitchFamily="34" charset="0"/>
                <a:ea typeface="Verdana" panose="020B0604030504040204" pitchFamily="34" charset="0"/>
                <a:cs typeface="Arial"/>
              </a:rPr>
              <a:t> </a:t>
            </a:r>
            <a:r>
              <a:rPr sz="2400" spc="5" dirty="0">
                <a:latin typeface="Verdana" panose="020B0604030504040204" pitchFamily="34" charset="0"/>
                <a:ea typeface="Verdana" panose="020B0604030504040204" pitchFamily="34" charset="0"/>
                <a:cs typeface="Arial"/>
              </a:rPr>
              <a:t>l’eau</a:t>
            </a:r>
            <a:r>
              <a:rPr sz="2400" spc="-60" dirty="0">
                <a:latin typeface="Verdana" panose="020B0604030504040204" pitchFamily="34" charset="0"/>
                <a:ea typeface="Verdana" panose="020B0604030504040204" pitchFamily="34" charset="0"/>
                <a:cs typeface="Arial"/>
              </a:rPr>
              <a:t> </a:t>
            </a:r>
            <a:r>
              <a:rPr sz="2400" dirty="0">
                <a:latin typeface="Verdana" panose="020B0604030504040204" pitchFamily="34" charset="0"/>
                <a:ea typeface="Verdana" panose="020B0604030504040204" pitchFamily="34" charset="0"/>
                <a:cs typeface="Arial"/>
              </a:rPr>
              <a:t>à</a:t>
            </a:r>
            <a:r>
              <a:rPr sz="2400" spc="-60" dirty="0">
                <a:latin typeface="Verdana" panose="020B0604030504040204" pitchFamily="34" charset="0"/>
                <a:ea typeface="Verdana" panose="020B0604030504040204" pitchFamily="34" charset="0"/>
                <a:cs typeface="Arial"/>
              </a:rPr>
              <a:t> </a:t>
            </a:r>
            <a:r>
              <a:rPr sz="2400" spc="50" dirty="0">
                <a:latin typeface="Verdana" panose="020B0604030504040204" pitchFamily="34" charset="0"/>
                <a:ea typeface="Verdana" panose="020B0604030504040204" pitchFamily="34" charset="0"/>
                <a:cs typeface="Arial"/>
              </a:rPr>
              <a:t>l’occasion</a:t>
            </a:r>
            <a:r>
              <a:rPr sz="2400" spc="-65" dirty="0">
                <a:latin typeface="Verdana" panose="020B0604030504040204" pitchFamily="34" charset="0"/>
                <a:ea typeface="Verdana" panose="020B0604030504040204" pitchFamily="34" charset="0"/>
                <a:cs typeface="Arial"/>
              </a:rPr>
              <a:t> </a:t>
            </a:r>
            <a:r>
              <a:rPr sz="2400" spc="45" dirty="0">
                <a:latin typeface="Verdana" panose="020B0604030504040204" pitchFamily="34" charset="0"/>
                <a:ea typeface="Verdana" panose="020B0604030504040204" pitchFamily="34" charset="0"/>
                <a:cs typeface="Arial"/>
              </a:rPr>
              <a:t>du</a:t>
            </a:r>
            <a:r>
              <a:rPr sz="2400" spc="-65" dirty="0">
                <a:latin typeface="Verdana" panose="020B0604030504040204" pitchFamily="34" charset="0"/>
                <a:ea typeface="Verdana" panose="020B0604030504040204" pitchFamily="34" charset="0"/>
                <a:cs typeface="Arial"/>
              </a:rPr>
              <a:t> </a:t>
            </a:r>
            <a:r>
              <a:rPr sz="2400" spc="85" dirty="0">
                <a:latin typeface="Verdana" panose="020B0604030504040204" pitchFamily="34" charset="0"/>
                <a:ea typeface="Verdana" panose="020B0604030504040204" pitchFamily="34" charset="0"/>
                <a:cs typeface="Arial"/>
              </a:rPr>
              <a:t>sommet</a:t>
            </a:r>
            <a:r>
              <a:rPr sz="2400" spc="-60" dirty="0">
                <a:latin typeface="Verdana" panose="020B0604030504040204" pitchFamily="34" charset="0"/>
                <a:ea typeface="Verdana" panose="020B0604030504040204" pitchFamily="34" charset="0"/>
                <a:cs typeface="Arial"/>
              </a:rPr>
              <a:t> </a:t>
            </a:r>
            <a:r>
              <a:rPr sz="2400" spc="5" dirty="0">
                <a:latin typeface="Verdana" panose="020B0604030504040204" pitchFamily="34" charset="0"/>
                <a:ea typeface="Verdana" panose="020B0604030504040204" pitchFamily="34" charset="0"/>
                <a:cs typeface="Arial"/>
              </a:rPr>
              <a:t>de</a:t>
            </a:r>
            <a:r>
              <a:rPr sz="2400" spc="-65" dirty="0">
                <a:latin typeface="Verdana" panose="020B0604030504040204" pitchFamily="34" charset="0"/>
                <a:ea typeface="Verdana" panose="020B0604030504040204" pitchFamily="34" charset="0"/>
                <a:cs typeface="Arial"/>
              </a:rPr>
              <a:t> </a:t>
            </a:r>
            <a:r>
              <a:rPr sz="2400" spc="40" dirty="0">
                <a:latin typeface="Verdana" panose="020B0604030504040204" pitchFamily="34" charset="0"/>
                <a:ea typeface="Verdana" panose="020B0604030504040204" pitchFamily="34" charset="0"/>
                <a:cs typeface="Arial"/>
              </a:rPr>
              <a:t>la</a:t>
            </a:r>
            <a:r>
              <a:rPr sz="2400" spc="-60" dirty="0">
                <a:latin typeface="Verdana" panose="020B0604030504040204" pitchFamily="34" charset="0"/>
                <a:ea typeface="Verdana" panose="020B0604030504040204" pitchFamily="34" charset="0"/>
                <a:cs typeface="Arial"/>
              </a:rPr>
              <a:t> </a:t>
            </a:r>
            <a:r>
              <a:rPr sz="2400" spc="35" dirty="0">
                <a:latin typeface="Verdana" panose="020B0604030504040204" pitchFamily="34" charset="0"/>
                <a:ea typeface="Verdana" panose="020B0604030504040204" pitchFamily="34" charset="0"/>
                <a:cs typeface="Arial"/>
              </a:rPr>
              <a:t>Francophonie</a:t>
            </a:r>
            <a:r>
              <a:rPr sz="2400" spc="-60" dirty="0">
                <a:latin typeface="Verdana" panose="020B0604030504040204" pitchFamily="34" charset="0"/>
                <a:ea typeface="Verdana" panose="020B0604030504040204" pitchFamily="34" charset="0"/>
                <a:cs typeface="Arial"/>
              </a:rPr>
              <a:t> </a:t>
            </a:r>
            <a:r>
              <a:rPr sz="2400" spc="25" dirty="0">
                <a:latin typeface="Verdana" panose="020B0604030504040204" pitchFamily="34" charset="0"/>
                <a:ea typeface="Verdana" panose="020B0604030504040204" pitchFamily="34" charset="0"/>
                <a:cs typeface="Arial"/>
              </a:rPr>
              <a:t>(rôle</a:t>
            </a:r>
            <a:r>
              <a:rPr sz="2400" spc="-65" dirty="0">
                <a:latin typeface="Verdana" panose="020B0604030504040204" pitchFamily="34" charset="0"/>
                <a:ea typeface="Verdana" panose="020B0604030504040204" pitchFamily="34" charset="0"/>
                <a:cs typeface="Arial"/>
              </a:rPr>
              <a:t> </a:t>
            </a:r>
            <a:r>
              <a:rPr sz="2400" spc="45" dirty="0">
                <a:latin typeface="Verdana" panose="020B0604030504040204" pitchFamily="34" charset="0"/>
                <a:ea typeface="Verdana" panose="020B0604030504040204" pitchFamily="34" charset="0"/>
                <a:cs typeface="Arial"/>
              </a:rPr>
              <a:t>du</a:t>
            </a:r>
            <a:r>
              <a:rPr sz="2400" spc="-65" dirty="0">
                <a:latin typeface="Verdana" panose="020B0604030504040204" pitchFamily="34" charset="0"/>
                <a:ea typeface="Verdana" panose="020B0604030504040204" pitchFamily="34" charset="0"/>
                <a:cs typeface="Arial"/>
              </a:rPr>
              <a:t> </a:t>
            </a:r>
            <a:r>
              <a:rPr sz="2400" spc="45" dirty="0">
                <a:latin typeface="Verdana" panose="020B0604030504040204" pitchFamily="34" charset="0"/>
                <a:ea typeface="Verdana" panose="020B0604030504040204" pitchFamily="34" charset="0"/>
                <a:cs typeface="Arial"/>
              </a:rPr>
              <a:t>numérique</a:t>
            </a:r>
            <a:r>
              <a:rPr sz="2400" spc="-65" dirty="0">
                <a:latin typeface="Verdana" panose="020B0604030504040204" pitchFamily="34" charset="0"/>
                <a:ea typeface="Verdana" panose="020B0604030504040204" pitchFamily="34" charset="0"/>
                <a:cs typeface="Arial"/>
              </a:rPr>
              <a:t> </a:t>
            </a:r>
            <a:r>
              <a:rPr sz="2400" spc="50" dirty="0">
                <a:latin typeface="Verdana" panose="020B0604030504040204" pitchFamily="34" charset="0"/>
                <a:ea typeface="Verdana" panose="020B0604030504040204" pitchFamily="34" charset="0"/>
                <a:cs typeface="Arial"/>
              </a:rPr>
              <a:t>dans  </a:t>
            </a:r>
            <a:r>
              <a:rPr sz="2400" spc="40" dirty="0">
                <a:latin typeface="Verdana" panose="020B0604030504040204" pitchFamily="34" charset="0"/>
                <a:ea typeface="Verdana" panose="020B0604030504040204" pitchFamily="34" charset="0"/>
                <a:cs typeface="Arial"/>
              </a:rPr>
              <a:t>la </a:t>
            </a:r>
            <a:r>
              <a:rPr sz="2400" spc="65" dirty="0">
                <a:latin typeface="Verdana" panose="020B0604030504040204" pitchFamily="34" charset="0"/>
                <a:ea typeface="Verdana" panose="020B0604030504040204" pitchFamily="34" charset="0"/>
                <a:cs typeface="Arial"/>
              </a:rPr>
              <a:t>gestion </a:t>
            </a:r>
            <a:r>
              <a:rPr sz="2400" spc="5" dirty="0">
                <a:latin typeface="Verdana" panose="020B0604030504040204" pitchFamily="34" charset="0"/>
                <a:ea typeface="Verdana" panose="020B0604030504040204" pitchFamily="34" charset="0"/>
                <a:cs typeface="Arial"/>
              </a:rPr>
              <a:t>de</a:t>
            </a:r>
            <a:r>
              <a:rPr sz="2400" spc="-185" dirty="0">
                <a:latin typeface="Verdana" panose="020B0604030504040204" pitchFamily="34" charset="0"/>
                <a:ea typeface="Verdana" panose="020B0604030504040204" pitchFamily="34" charset="0"/>
                <a:cs typeface="Arial"/>
              </a:rPr>
              <a:t> </a:t>
            </a:r>
            <a:r>
              <a:rPr sz="2400" spc="10" dirty="0" err="1">
                <a:latin typeface="Verdana" panose="020B0604030504040204" pitchFamily="34" charset="0"/>
                <a:ea typeface="Verdana" panose="020B0604030504040204" pitchFamily="34" charset="0"/>
                <a:cs typeface="Arial"/>
              </a:rPr>
              <a:t>l’eau</a:t>
            </a:r>
            <a:r>
              <a:rPr sz="2400" spc="10" dirty="0" smtClean="0">
                <a:latin typeface="Verdana" panose="020B0604030504040204" pitchFamily="34" charset="0"/>
                <a:ea typeface="Verdana" panose="020B0604030504040204" pitchFamily="34" charset="0"/>
                <a:cs typeface="Arial"/>
              </a:rPr>
              <a:t>).</a:t>
            </a:r>
            <a:endParaRPr lang="fr-FR" sz="2400" spc="10" dirty="0" smtClean="0">
              <a:latin typeface="Verdana" panose="020B0604030504040204" pitchFamily="34" charset="0"/>
              <a:ea typeface="Verdana" panose="020B0604030504040204" pitchFamily="34" charset="0"/>
              <a:cs typeface="Arial"/>
            </a:endParaRPr>
          </a:p>
          <a:p>
            <a:pPr marL="12700" marR="5080" algn="just">
              <a:lnSpc>
                <a:spcPts val="2600"/>
              </a:lnSpc>
            </a:pPr>
            <a:endParaRPr sz="2400" dirty="0">
              <a:latin typeface="Verdana" panose="020B0604030504040204" pitchFamily="34" charset="0"/>
              <a:ea typeface="Verdana" panose="020B0604030504040204" pitchFamily="34" charset="0"/>
              <a:cs typeface="Arial"/>
            </a:endParaRPr>
          </a:p>
        </p:txBody>
      </p:sp>
      <p:sp>
        <p:nvSpPr>
          <p:cNvPr id="8" name="object 8"/>
          <p:cNvSpPr/>
          <p:nvPr/>
        </p:nvSpPr>
        <p:spPr>
          <a:xfrm>
            <a:off x="16824934" y="632633"/>
            <a:ext cx="2373811" cy="1331650"/>
          </a:xfrm>
          <a:prstGeom prst="rect">
            <a:avLst/>
          </a:prstGeom>
          <a:blipFill>
            <a:blip r:embed="rId3" cstate="print"/>
            <a:stretch>
              <a:fillRect/>
            </a:stretch>
          </a:blipFill>
        </p:spPr>
        <p:txBody>
          <a:bodyPr wrap="square" lIns="0" tIns="0" rIns="0" bIns="0" rtlCol="0"/>
          <a:lstStyle/>
          <a:p>
            <a:endParaRPr/>
          </a:p>
        </p:txBody>
      </p:sp>
      <p:sp>
        <p:nvSpPr>
          <p:cNvPr id="9" name="object 9"/>
          <p:cNvSpPr/>
          <p:nvPr/>
        </p:nvSpPr>
        <p:spPr>
          <a:xfrm>
            <a:off x="17254974" y="6999499"/>
            <a:ext cx="1943772" cy="2038992"/>
          </a:xfrm>
          <a:prstGeom prst="rect">
            <a:avLst/>
          </a:prstGeom>
          <a:blipFill>
            <a:blip r:embed="rId4" cstate="print"/>
            <a:stretch>
              <a:fillRect/>
            </a:stretch>
          </a:blipFill>
        </p:spPr>
        <p:txBody>
          <a:bodyPr wrap="square" lIns="0" tIns="0" rIns="0" bIns="0" rtlCol="0"/>
          <a:lstStyle/>
          <a:p>
            <a:endParaRPr/>
          </a:p>
        </p:txBody>
      </p:sp>
      <p:sp>
        <p:nvSpPr>
          <p:cNvPr id="10" name="object 10"/>
          <p:cNvSpPr/>
          <p:nvPr/>
        </p:nvSpPr>
        <p:spPr>
          <a:xfrm>
            <a:off x="16786924" y="3602342"/>
            <a:ext cx="2942526" cy="1917952"/>
          </a:xfrm>
          <a:prstGeom prst="rect">
            <a:avLst/>
          </a:prstGeom>
          <a:blipFill>
            <a:blip r:embed="rId5" cstate="print"/>
            <a:stretch>
              <a:fillRect/>
            </a:stretch>
          </a:blipFill>
        </p:spPr>
        <p:txBody>
          <a:bodyPr wrap="square" lIns="0" tIns="0" rIns="0" bIns="0" rtlCol="0"/>
          <a:lstStyle/>
          <a:p>
            <a:endParaRPr/>
          </a:p>
        </p:txBody>
      </p:sp>
      <p:sp>
        <p:nvSpPr>
          <p:cNvPr id="3" name="Espace réservé de la date 2"/>
          <p:cNvSpPr>
            <a:spLocks noGrp="1"/>
          </p:cNvSpPr>
          <p:nvPr>
            <p:ph type="dt" sz="half" idx="6"/>
          </p:nvPr>
        </p:nvSpPr>
        <p:spPr/>
        <p:txBody>
          <a:bodyPr/>
          <a:lstStyle/>
          <a:p>
            <a:fld id="{B7933725-C750-48C5-9406-79E86D601C33}" type="datetime1">
              <a:rPr lang="fr-FR" smtClean="0"/>
              <a:t>03/02/2021</a:t>
            </a:fld>
            <a:endParaRPr lang="en-US"/>
          </a:p>
        </p:txBody>
      </p:sp>
      <p:sp>
        <p:nvSpPr>
          <p:cNvPr id="12" name="Espace réservé du numéro de diapositive 11"/>
          <p:cNvSpPr>
            <a:spLocks noGrp="1"/>
          </p:cNvSpPr>
          <p:nvPr>
            <p:ph type="sldNum" sz="quarter" idx="7"/>
          </p:nvPr>
        </p:nvSpPr>
        <p:spPr/>
        <p:txBody>
          <a:bodyPr/>
          <a:lstStyle/>
          <a:p>
            <a:fld id="{B6F15528-21DE-4FAA-801E-634DDDAF4B2B}" type="slidenum">
              <a:rPr lang="fr-FR" smtClean="0"/>
              <a:pPr/>
              <a:t>41</a:t>
            </a:fld>
            <a:endParaRPr lang="fr-FR"/>
          </a:p>
        </p:txBody>
      </p:sp>
      <p:pic>
        <p:nvPicPr>
          <p:cNvPr id="13" name="Picture 4" descr="C:\Délégation Wallonies Bruxelles\Communication\TEM\LOGO TEM 2020-2021.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72707" y="776290"/>
            <a:ext cx="3376603" cy="2202642"/>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151574" y="2764314"/>
            <a:ext cx="4261676" cy="7462362"/>
          </a:xfrm>
          <a:custGeom>
            <a:avLst/>
            <a:gdLst/>
            <a:ahLst/>
            <a:cxnLst/>
            <a:rect l="l" t="t" r="r" b="b"/>
            <a:pathLst>
              <a:path w="4304030" h="7591425">
                <a:moveTo>
                  <a:pt x="894569" y="0"/>
                </a:moveTo>
                <a:lnTo>
                  <a:pt x="4303554" y="0"/>
                </a:lnTo>
                <a:lnTo>
                  <a:pt x="4303554" y="7591381"/>
                </a:lnTo>
                <a:lnTo>
                  <a:pt x="0" y="7591381"/>
                </a:lnTo>
                <a:lnTo>
                  <a:pt x="0" y="6607118"/>
                </a:lnTo>
              </a:path>
            </a:pathLst>
          </a:custGeom>
          <a:ln w="83767">
            <a:solidFill>
              <a:srgbClr val="000000"/>
            </a:solidFill>
          </a:ln>
        </p:spPr>
        <p:txBody>
          <a:bodyPr wrap="square" lIns="0" tIns="0" rIns="0" bIns="0" rtlCol="0"/>
          <a:lstStyle/>
          <a:p>
            <a:endParaRPr/>
          </a:p>
        </p:txBody>
      </p:sp>
      <p:sp>
        <p:nvSpPr>
          <p:cNvPr id="3" name="object 3"/>
          <p:cNvSpPr/>
          <p:nvPr/>
        </p:nvSpPr>
        <p:spPr>
          <a:xfrm>
            <a:off x="761654" y="5130733"/>
            <a:ext cx="2843802" cy="3622926"/>
          </a:xfrm>
          <a:prstGeom prst="rect">
            <a:avLst/>
          </a:prstGeom>
          <a:blipFill>
            <a:blip r:embed="rId2" cstate="print"/>
            <a:stretch>
              <a:fillRect/>
            </a:stretch>
          </a:blipFill>
        </p:spPr>
        <p:txBody>
          <a:bodyPr wrap="square" lIns="0" tIns="0" rIns="0" bIns="0" rtlCol="0"/>
          <a:lstStyle/>
          <a:p>
            <a:endParaRPr/>
          </a:p>
        </p:txBody>
      </p:sp>
      <p:sp>
        <p:nvSpPr>
          <p:cNvPr id="4" name="object 4"/>
          <p:cNvSpPr/>
          <p:nvPr/>
        </p:nvSpPr>
        <p:spPr>
          <a:xfrm>
            <a:off x="1005205" y="3371625"/>
            <a:ext cx="2596769" cy="1429419"/>
          </a:xfrm>
          <a:prstGeom prst="rect">
            <a:avLst/>
          </a:prstGeom>
          <a:blipFill>
            <a:blip r:embed="rId3" cstate="print"/>
            <a:stretch>
              <a:fillRect/>
            </a:stretch>
          </a:blipFill>
        </p:spPr>
        <p:txBody>
          <a:bodyPr wrap="square" lIns="0" tIns="0" rIns="0" bIns="0" rtlCol="0"/>
          <a:lstStyle/>
          <a:p>
            <a:endParaRPr/>
          </a:p>
        </p:txBody>
      </p:sp>
      <p:sp>
        <p:nvSpPr>
          <p:cNvPr id="6" name="object 6"/>
          <p:cNvSpPr/>
          <p:nvPr/>
        </p:nvSpPr>
        <p:spPr>
          <a:xfrm>
            <a:off x="16824934" y="632633"/>
            <a:ext cx="2373811" cy="1331650"/>
          </a:xfrm>
          <a:prstGeom prst="rect">
            <a:avLst/>
          </a:prstGeom>
          <a:blipFill>
            <a:blip r:embed="rId4" cstate="print"/>
            <a:stretch>
              <a:fillRect/>
            </a:stretch>
          </a:blipFill>
        </p:spPr>
        <p:txBody>
          <a:bodyPr wrap="square" lIns="0" tIns="0" rIns="0" bIns="0" rtlCol="0"/>
          <a:lstStyle/>
          <a:p>
            <a:endParaRPr/>
          </a:p>
        </p:txBody>
      </p:sp>
      <p:sp>
        <p:nvSpPr>
          <p:cNvPr id="7" name="object 7"/>
          <p:cNvSpPr/>
          <p:nvPr/>
        </p:nvSpPr>
        <p:spPr>
          <a:xfrm>
            <a:off x="5099050" y="2740809"/>
            <a:ext cx="14194583" cy="7485866"/>
          </a:xfrm>
          <a:custGeom>
            <a:avLst/>
            <a:gdLst/>
            <a:ahLst/>
            <a:cxnLst/>
            <a:rect l="l" t="t" r="r" b="b"/>
            <a:pathLst>
              <a:path w="13298169" h="7654290">
                <a:moveTo>
                  <a:pt x="13298024" y="7654217"/>
                </a:moveTo>
                <a:lnTo>
                  <a:pt x="0" y="7654217"/>
                </a:lnTo>
                <a:lnTo>
                  <a:pt x="0" y="0"/>
                </a:lnTo>
                <a:lnTo>
                  <a:pt x="13298024" y="0"/>
                </a:lnTo>
                <a:lnTo>
                  <a:pt x="13298024" y="7654217"/>
                </a:lnTo>
                <a:close/>
              </a:path>
            </a:pathLst>
          </a:custGeom>
        </p:spPr>
        <p:style>
          <a:lnRef idx="2">
            <a:schemeClr val="dk1"/>
          </a:lnRef>
          <a:fillRef idx="1">
            <a:schemeClr val="lt1"/>
          </a:fillRef>
          <a:effectRef idx="0">
            <a:schemeClr val="dk1"/>
          </a:effectRef>
          <a:fontRef idx="minor">
            <a:schemeClr val="dk1"/>
          </a:fontRef>
        </p:style>
        <p:txBody>
          <a:bodyPr wrap="square" lIns="0" tIns="0" rIns="0" bIns="0" rtlCol="0"/>
          <a:lstStyle/>
          <a:p>
            <a:endParaRPr/>
          </a:p>
        </p:txBody>
      </p:sp>
      <p:sp>
        <p:nvSpPr>
          <p:cNvPr id="8" name="object 8"/>
          <p:cNvSpPr txBox="1"/>
          <p:nvPr/>
        </p:nvSpPr>
        <p:spPr>
          <a:xfrm>
            <a:off x="5480050" y="7712989"/>
            <a:ext cx="13813583" cy="1812035"/>
          </a:xfrm>
          <a:prstGeom prst="rect">
            <a:avLst/>
          </a:prstGeom>
        </p:spPr>
        <p:txBody>
          <a:bodyPr vert="horz" wrap="square" lIns="0" tIns="16510" rIns="0" bIns="0" rtlCol="0">
            <a:spAutoFit/>
          </a:bodyPr>
          <a:lstStyle/>
          <a:p>
            <a:pPr marL="12700">
              <a:lnSpc>
                <a:spcPts val="1995"/>
              </a:lnSpc>
              <a:spcBef>
                <a:spcPts val="130"/>
              </a:spcBef>
            </a:pPr>
            <a:r>
              <a:rPr b="1" u="sng" spc="20" dirty="0">
                <a:latin typeface="Verdana" panose="020B0604030504040204" pitchFamily="34" charset="0"/>
                <a:ea typeface="Verdana" panose="020B0604030504040204" pitchFamily="34" charset="0"/>
                <a:cs typeface="Arial"/>
              </a:rPr>
              <a:t>Lieu </a:t>
            </a:r>
            <a:r>
              <a:rPr b="1" u="sng" spc="-10" dirty="0">
                <a:latin typeface="Verdana" panose="020B0604030504040204" pitchFamily="34" charset="0"/>
                <a:ea typeface="Verdana" panose="020B0604030504040204" pitchFamily="34" charset="0"/>
                <a:cs typeface="Arial"/>
              </a:rPr>
              <a:t>: </a:t>
            </a:r>
            <a:r>
              <a:rPr b="1" spc="-10" dirty="0">
                <a:latin typeface="Verdana" panose="020B0604030504040204" pitchFamily="34" charset="0"/>
                <a:ea typeface="Verdana" panose="020B0604030504040204" pitchFamily="34" charset="0"/>
                <a:cs typeface="Arial"/>
              </a:rPr>
              <a:t>Tunis </a:t>
            </a:r>
            <a:r>
              <a:rPr b="1" spc="-5" dirty="0">
                <a:latin typeface="Verdana" panose="020B0604030504040204" pitchFamily="34" charset="0"/>
                <a:ea typeface="Verdana" panose="020B0604030504040204" pitchFamily="34" charset="0"/>
                <a:cs typeface="Arial"/>
              </a:rPr>
              <a:t>et</a:t>
            </a:r>
            <a:r>
              <a:rPr b="1" spc="-105" dirty="0">
                <a:latin typeface="Verdana" panose="020B0604030504040204" pitchFamily="34" charset="0"/>
                <a:ea typeface="Verdana" panose="020B0604030504040204" pitchFamily="34" charset="0"/>
                <a:cs typeface="Arial"/>
              </a:rPr>
              <a:t> </a:t>
            </a:r>
            <a:r>
              <a:rPr b="1" spc="-25" dirty="0">
                <a:latin typeface="Verdana" panose="020B0604030504040204" pitchFamily="34" charset="0"/>
                <a:ea typeface="Verdana" panose="020B0604030504040204" pitchFamily="34" charset="0"/>
                <a:cs typeface="Arial"/>
              </a:rPr>
              <a:t>Bruxelles</a:t>
            </a:r>
            <a:endParaRPr b="1" dirty="0">
              <a:latin typeface="Verdana" panose="020B0604030504040204" pitchFamily="34" charset="0"/>
              <a:ea typeface="Verdana" panose="020B0604030504040204" pitchFamily="34" charset="0"/>
              <a:cs typeface="Arial"/>
            </a:endParaRPr>
          </a:p>
          <a:p>
            <a:pPr marL="12700">
              <a:lnSpc>
                <a:spcPts val="1955"/>
              </a:lnSpc>
            </a:pPr>
            <a:r>
              <a:rPr b="1" u="sng" spc="5" dirty="0">
                <a:latin typeface="Verdana" panose="020B0604030504040204" pitchFamily="34" charset="0"/>
                <a:ea typeface="Verdana" panose="020B0604030504040204" pitchFamily="34" charset="0"/>
                <a:cs typeface="Arial"/>
              </a:rPr>
              <a:t>Date </a:t>
            </a:r>
            <a:r>
              <a:rPr b="1" u="sng" spc="-10" dirty="0">
                <a:latin typeface="Verdana" panose="020B0604030504040204" pitchFamily="34" charset="0"/>
                <a:ea typeface="Verdana" panose="020B0604030504040204" pitchFamily="34" charset="0"/>
                <a:cs typeface="Arial"/>
              </a:rPr>
              <a:t>: </a:t>
            </a:r>
            <a:r>
              <a:rPr lang="fr-FR" b="1" dirty="0" smtClean="0">
                <a:latin typeface="Verdana" panose="020B0604030504040204" pitchFamily="34" charset="0"/>
                <a:ea typeface="Verdana" panose="020B0604030504040204" pitchFamily="34" charset="0"/>
                <a:cs typeface="Arial"/>
              </a:rPr>
              <a:t>Juin-décembre </a:t>
            </a:r>
            <a:r>
              <a:rPr b="1" spc="30" dirty="0" smtClean="0">
                <a:latin typeface="Verdana" panose="020B0604030504040204" pitchFamily="34" charset="0"/>
                <a:ea typeface="Verdana" panose="020B0604030504040204" pitchFamily="34" charset="0"/>
                <a:cs typeface="Arial"/>
              </a:rPr>
              <a:t>202</a:t>
            </a:r>
            <a:r>
              <a:rPr lang="fr-FR" b="1" spc="30" dirty="0">
                <a:latin typeface="Verdana" panose="020B0604030504040204" pitchFamily="34" charset="0"/>
                <a:ea typeface="Verdana" panose="020B0604030504040204" pitchFamily="34" charset="0"/>
                <a:cs typeface="Arial"/>
              </a:rPr>
              <a:t>1</a:t>
            </a:r>
            <a:endParaRPr b="1" dirty="0">
              <a:latin typeface="Verdana" panose="020B0604030504040204" pitchFamily="34" charset="0"/>
              <a:ea typeface="Verdana" panose="020B0604030504040204" pitchFamily="34" charset="0"/>
              <a:cs typeface="Arial"/>
            </a:endParaRPr>
          </a:p>
          <a:p>
            <a:pPr marL="12700" marR="5080">
              <a:lnSpc>
                <a:spcPts val="1950"/>
              </a:lnSpc>
              <a:spcBef>
                <a:spcPts val="95"/>
              </a:spcBef>
            </a:pPr>
            <a:r>
              <a:rPr lang="fr-FR" b="1" u="sng" spc="20" dirty="0" smtClean="0">
                <a:latin typeface="Verdana" panose="020B0604030504040204" pitchFamily="34" charset="0"/>
                <a:ea typeface="Verdana" panose="020B0604030504040204" pitchFamily="34" charset="0"/>
                <a:cs typeface="Arial"/>
              </a:rPr>
              <a:t>Partenaire </a:t>
            </a:r>
            <a:r>
              <a:rPr b="1" u="sng" spc="5" dirty="0" err="1" smtClean="0">
                <a:latin typeface="Verdana" panose="020B0604030504040204" pitchFamily="34" charset="0"/>
                <a:ea typeface="Verdana" panose="020B0604030504040204" pitchFamily="34" charset="0"/>
                <a:cs typeface="Arial"/>
              </a:rPr>
              <a:t>en</a:t>
            </a:r>
            <a:r>
              <a:rPr b="1" u="sng" spc="5" dirty="0" smtClean="0">
                <a:latin typeface="Verdana" panose="020B0604030504040204" pitchFamily="34" charset="0"/>
                <a:ea typeface="Verdana" panose="020B0604030504040204" pitchFamily="34" charset="0"/>
                <a:cs typeface="Arial"/>
              </a:rPr>
              <a:t> </a:t>
            </a:r>
            <a:r>
              <a:rPr b="1" u="sng" spc="30" dirty="0">
                <a:latin typeface="Verdana" panose="020B0604030504040204" pitchFamily="34" charset="0"/>
                <a:ea typeface="Verdana" panose="020B0604030504040204" pitchFamily="34" charset="0"/>
                <a:cs typeface="Arial"/>
              </a:rPr>
              <a:t>Belgique </a:t>
            </a:r>
            <a:r>
              <a:rPr b="1" u="sng" spc="-10" dirty="0">
                <a:latin typeface="Verdana" panose="020B0604030504040204" pitchFamily="34" charset="0"/>
                <a:ea typeface="Verdana" panose="020B0604030504040204" pitchFamily="34" charset="0"/>
                <a:cs typeface="Arial"/>
              </a:rPr>
              <a:t>: </a:t>
            </a:r>
            <a:r>
              <a:rPr b="1" spc="-15" dirty="0">
                <a:latin typeface="Verdana" panose="020B0604030504040204" pitchFamily="34" charset="0"/>
                <a:ea typeface="Verdana" panose="020B0604030504040204" pitchFamily="34" charset="0"/>
                <a:cs typeface="Arial"/>
              </a:rPr>
              <a:t>Université </a:t>
            </a:r>
            <a:r>
              <a:rPr b="1" spc="-35" dirty="0">
                <a:latin typeface="Verdana" panose="020B0604030504040204" pitchFamily="34" charset="0"/>
                <a:ea typeface="Verdana" panose="020B0604030504040204" pitchFamily="34" charset="0"/>
                <a:cs typeface="Arial"/>
              </a:rPr>
              <a:t>de </a:t>
            </a:r>
            <a:r>
              <a:rPr b="1" spc="30" dirty="0">
                <a:latin typeface="Verdana" panose="020B0604030504040204" pitchFamily="34" charset="0"/>
                <a:ea typeface="Verdana" panose="020B0604030504040204" pitchFamily="34" charset="0"/>
                <a:cs typeface="Arial"/>
              </a:rPr>
              <a:t>Namur </a:t>
            </a:r>
            <a:r>
              <a:rPr b="1" spc="245" dirty="0">
                <a:latin typeface="Verdana" panose="020B0604030504040204" pitchFamily="34" charset="0"/>
                <a:ea typeface="Verdana" panose="020B0604030504040204" pitchFamily="34" charset="0"/>
                <a:cs typeface="Arial"/>
              </a:rPr>
              <a:t>– </a:t>
            </a:r>
            <a:r>
              <a:rPr b="1" spc="25" dirty="0">
                <a:latin typeface="Verdana" panose="020B0604030504040204" pitchFamily="34" charset="0"/>
                <a:ea typeface="Verdana" panose="020B0604030504040204" pitchFamily="34" charset="0"/>
                <a:cs typeface="Arial"/>
              </a:rPr>
              <a:t>Institut </a:t>
            </a:r>
            <a:r>
              <a:rPr b="1" spc="-85" dirty="0">
                <a:latin typeface="Verdana" panose="020B0604030504040204" pitchFamily="34" charset="0"/>
                <a:ea typeface="Verdana" panose="020B0604030504040204" pitchFamily="34" charset="0"/>
                <a:cs typeface="Arial"/>
              </a:rPr>
              <a:t>ILEE </a:t>
            </a:r>
            <a:r>
              <a:rPr b="1" spc="10" dirty="0">
                <a:latin typeface="Verdana" panose="020B0604030504040204" pitchFamily="34" charset="0"/>
                <a:ea typeface="Verdana" panose="020B0604030504040204" pitchFamily="34" charset="0"/>
                <a:cs typeface="Arial"/>
              </a:rPr>
              <a:t>(Institute </a:t>
            </a:r>
            <a:r>
              <a:rPr b="1" spc="40" dirty="0">
                <a:latin typeface="Verdana" panose="020B0604030504040204" pitchFamily="34" charset="0"/>
                <a:ea typeface="Verdana" panose="020B0604030504040204" pitchFamily="34" charset="0"/>
                <a:cs typeface="Arial"/>
              </a:rPr>
              <a:t>of </a:t>
            </a:r>
            <a:r>
              <a:rPr b="1" spc="-45" dirty="0">
                <a:latin typeface="Verdana" panose="020B0604030504040204" pitchFamily="34" charset="0"/>
                <a:ea typeface="Verdana" panose="020B0604030504040204" pitchFamily="34" charset="0"/>
                <a:cs typeface="Arial"/>
              </a:rPr>
              <a:t>Life, </a:t>
            </a:r>
            <a:r>
              <a:rPr b="1" spc="-15" dirty="0">
                <a:latin typeface="Verdana" panose="020B0604030504040204" pitchFamily="34" charset="0"/>
                <a:ea typeface="Verdana" panose="020B0604030504040204" pitchFamily="34" charset="0"/>
                <a:cs typeface="Arial"/>
              </a:rPr>
              <a:t>Earth </a:t>
            </a:r>
            <a:r>
              <a:rPr b="1" spc="-5" dirty="0">
                <a:latin typeface="Verdana" panose="020B0604030504040204" pitchFamily="34" charset="0"/>
                <a:ea typeface="Verdana" panose="020B0604030504040204" pitchFamily="34" charset="0"/>
                <a:cs typeface="Arial"/>
              </a:rPr>
              <a:t>and Environnement)  </a:t>
            </a:r>
            <a:endParaRPr lang="fr-FR" b="1" u="sng" spc="20" dirty="0" smtClean="0">
              <a:latin typeface="Verdana" panose="020B0604030504040204" pitchFamily="34" charset="0"/>
              <a:ea typeface="Verdana" panose="020B0604030504040204" pitchFamily="34" charset="0"/>
              <a:cs typeface="Arial"/>
            </a:endParaRPr>
          </a:p>
          <a:p>
            <a:pPr marL="12700" marR="5080">
              <a:lnSpc>
                <a:spcPts val="1950"/>
              </a:lnSpc>
              <a:spcBef>
                <a:spcPts val="95"/>
              </a:spcBef>
            </a:pPr>
            <a:r>
              <a:rPr lang="fr-FR" b="1" u="sng" spc="20" dirty="0" smtClean="0">
                <a:latin typeface="Verdana" panose="020B0604030504040204" pitchFamily="34" charset="0"/>
                <a:ea typeface="Verdana" panose="020B0604030504040204" pitchFamily="34" charset="0"/>
                <a:cs typeface="Arial"/>
              </a:rPr>
              <a:t>Partenaire </a:t>
            </a:r>
            <a:r>
              <a:rPr b="1" u="sng" spc="20" dirty="0" smtClean="0">
                <a:latin typeface="Verdana" panose="020B0604030504040204" pitchFamily="34" charset="0"/>
                <a:ea typeface="Verdana" panose="020B0604030504040204" pitchFamily="34" charset="0"/>
                <a:cs typeface="Arial"/>
              </a:rPr>
              <a:t> </a:t>
            </a:r>
            <a:r>
              <a:rPr b="1" u="sng" spc="5" dirty="0">
                <a:latin typeface="Verdana" panose="020B0604030504040204" pitchFamily="34" charset="0"/>
                <a:ea typeface="Verdana" panose="020B0604030504040204" pitchFamily="34" charset="0"/>
                <a:cs typeface="Arial"/>
              </a:rPr>
              <a:t>en </a:t>
            </a:r>
            <a:r>
              <a:rPr b="1" u="sng" spc="25" dirty="0">
                <a:latin typeface="Verdana" panose="020B0604030504040204" pitchFamily="34" charset="0"/>
                <a:ea typeface="Verdana" panose="020B0604030504040204" pitchFamily="34" charset="0"/>
                <a:cs typeface="Arial"/>
              </a:rPr>
              <a:t>Tunisie </a:t>
            </a:r>
            <a:r>
              <a:rPr b="1" spc="-10" dirty="0">
                <a:latin typeface="Verdana" panose="020B0604030504040204" pitchFamily="34" charset="0"/>
                <a:ea typeface="Verdana" panose="020B0604030504040204" pitchFamily="34" charset="0"/>
                <a:cs typeface="Arial"/>
              </a:rPr>
              <a:t>: </a:t>
            </a:r>
            <a:r>
              <a:rPr b="1" spc="-5" dirty="0">
                <a:latin typeface="Verdana" panose="020B0604030504040204" pitchFamily="34" charset="0"/>
                <a:ea typeface="Verdana" panose="020B0604030504040204" pitchFamily="34" charset="0"/>
                <a:cs typeface="Arial"/>
              </a:rPr>
              <a:t>Laboratoire </a:t>
            </a:r>
            <a:r>
              <a:rPr b="1" spc="-15" dirty="0">
                <a:latin typeface="Verdana" panose="020B0604030504040204" pitchFamily="34" charset="0"/>
                <a:ea typeface="Verdana" panose="020B0604030504040204" pitchFamily="34" charset="0"/>
                <a:cs typeface="Arial"/>
              </a:rPr>
              <a:t>Géoressources </a:t>
            </a:r>
            <a:r>
              <a:rPr b="1" spc="-55" dirty="0">
                <a:latin typeface="Verdana" panose="020B0604030504040204" pitchFamily="34" charset="0"/>
                <a:ea typeface="Verdana" panose="020B0604030504040204" pitchFamily="34" charset="0"/>
                <a:cs typeface="Arial"/>
              </a:rPr>
              <a:t>- </a:t>
            </a:r>
            <a:r>
              <a:rPr b="1" spc="-25" dirty="0">
                <a:latin typeface="Verdana" panose="020B0604030504040204" pitchFamily="34" charset="0"/>
                <a:ea typeface="Verdana" panose="020B0604030504040204" pitchFamily="34" charset="0"/>
                <a:cs typeface="Arial"/>
              </a:rPr>
              <a:t>Centre </a:t>
            </a:r>
            <a:r>
              <a:rPr b="1" spc="-35" dirty="0">
                <a:latin typeface="Verdana" panose="020B0604030504040204" pitchFamily="34" charset="0"/>
                <a:ea typeface="Verdana" panose="020B0604030504040204" pitchFamily="34" charset="0"/>
                <a:cs typeface="Arial"/>
              </a:rPr>
              <a:t>de </a:t>
            </a:r>
            <a:r>
              <a:rPr b="1" spc="-20" dirty="0">
                <a:latin typeface="Verdana" panose="020B0604030504040204" pitchFamily="34" charset="0"/>
                <a:ea typeface="Verdana" panose="020B0604030504040204" pitchFamily="34" charset="0"/>
                <a:cs typeface="Arial"/>
              </a:rPr>
              <a:t>Recherches </a:t>
            </a:r>
            <a:r>
              <a:rPr b="1" spc="-5" dirty="0">
                <a:latin typeface="Verdana" panose="020B0604030504040204" pitchFamily="34" charset="0"/>
                <a:ea typeface="Verdana" panose="020B0604030504040204" pitchFamily="34" charset="0"/>
                <a:cs typeface="Arial"/>
              </a:rPr>
              <a:t>et </a:t>
            </a:r>
            <a:r>
              <a:rPr b="1" spc="-15" dirty="0">
                <a:latin typeface="Verdana" panose="020B0604030504040204" pitchFamily="34" charset="0"/>
                <a:ea typeface="Verdana" panose="020B0604030504040204" pitchFamily="34" charset="0"/>
                <a:cs typeface="Arial"/>
              </a:rPr>
              <a:t>des </a:t>
            </a:r>
            <a:r>
              <a:rPr b="1" spc="-10" dirty="0">
                <a:latin typeface="Verdana" panose="020B0604030504040204" pitchFamily="34" charset="0"/>
                <a:ea typeface="Verdana" panose="020B0604030504040204" pitchFamily="34" charset="0"/>
                <a:cs typeface="Arial"/>
              </a:rPr>
              <a:t>Technologies </a:t>
            </a:r>
            <a:r>
              <a:rPr b="1" spc="-15" dirty="0">
                <a:latin typeface="Verdana" panose="020B0604030504040204" pitchFamily="34" charset="0"/>
                <a:ea typeface="Verdana" panose="020B0604030504040204" pitchFamily="34" charset="0"/>
                <a:cs typeface="Arial"/>
              </a:rPr>
              <a:t>des </a:t>
            </a:r>
            <a:r>
              <a:rPr b="1" spc="-45" dirty="0">
                <a:latin typeface="Verdana" panose="020B0604030504040204" pitchFamily="34" charset="0"/>
                <a:ea typeface="Verdana" panose="020B0604030504040204" pitchFamily="34" charset="0"/>
                <a:cs typeface="Arial"/>
              </a:rPr>
              <a:t>Eaux </a:t>
            </a:r>
            <a:r>
              <a:rPr b="1" spc="-85" dirty="0">
                <a:latin typeface="Verdana" panose="020B0604030504040204" pitchFamily="34" charset="0"/>
                <a:ea typeface="Verdana" panose="020B0604030504040204" pitchFamily="34" charset="0"/>
                <a:cs typeface="Arial"/>
              </a:rPr>
              <a:t>(CERTE)  </a:t>
            </a:r>
            <a:endParaRPr b="1" dirty="0">
              <a:latin typeface="Verdana" panose="020B0604030504040204" pitchFamily="34" charset="0"/>
              <a:ea typeface="Verdana" panose="020B0604030504040204" pitchFamily="34" charset="0"/>
              <a:cs typeface="Arial"/>
            </a:endParaRPr>
          </a:p>
          <a:p>
            <a:pPr marL="12700">
              <a:lnSpc>
                <a:spcPts val="1910"/>
              </a:lnSpc>
            </a:pPr>
            <a:r>
              <a:rPr b="1" u="sng" spc="35" dirty="0">
                <a:latin typeface="Verdana" panose="020B0604030504040204" pitchFamily="34" charset="0"/>
                <a:ea typeface="Verdana" panose="020B0604030504040204" pitchFamily="34" charset="0"/>
                <a:cs typeface="Arial"/>
              </a:rPr>
              <a:t>Site </a:t>
            </a:r>
            <a:r>
              <a:rPr b="1" u="sng" spc="55" dirty="0">
                <a:latin typeface="Verdana" panose="020B0604030504040204" pitchFamily="34" charset="0"/>
                <a:ea typeface="Verdana" panose="020B0604030504040204" pitchFamily="34" charset="0"/>
                <a:cs typeface="Arial"/>
              </a:rPr>
              <a:t>internet </a:t>
            </a:r>
            <a:r>
              <a:rPr b="1" u="sng" spc="-10" dirty="0">
                <a:latin typeface="Verdana" panose="020B0604030504040204" pitchFamily="34" charset="0"/>
                <a:ea typeface="Verdana" panose="020B0604030504040204" pitchFamily="34" charset="0"/>
                <a:cs typeface="Arial"/>
              </a:rPr>
              <a:t>:</a:t>
            </a:r>
            <a:r>
              <a:rPr b="1" u="sng" spc="-140" dirty="0">
                <a:latin typeface="Verdana" panose="020B0604030504040204" pitchFamily="34" charset="0"/>
                <a:ea typeface="Verdana" panose="020B0604030504040204" pitchFamily="34" charset="0"/>
                <a:cs typeface="Arial"/>
              </a:rPr>
              <a:t> </a:t>
            </a:r>
            <a:r>
              <a:rPr b="1" spc="15" dirty="0" smtClean="0">
                <a:latin typeface="Verdana" panose="020B0604030504040204" pitchFamily="34" charset="0"/>
                <a:ea typeface="Verdana" panose="020B0604030504040204" pitchFamily="34" charset="0"/>
                <a:cs typeface="Arial"/>
                <a:hlinkClick r:id="rId5"/>
              </a:rPr>
              <a:t>www.directory.unamur.be/staff/jyans</a:t>
            </a:r>
            <a:endParaRPr lang="fr-FR" b="1" spc="15" dirty="0" smtClean="0">
              <a:latin typeface="Verdana" panose="020B0604030504040204" pitchFamily="34" charset="0"/>
              <a:ea typeface="Verdana" panose="020B0604030504040204" pitchFamily="34" charset="0"/>
              <a:cs typeface="Arial"/>
            </a:endParaRPr>
          </a:p>
          <a:p>
            <a:pPr marL="12700">
              <a:lnSpc>
                <a:spcPts val="1910"/>
              </a:lnSpc>
            </a:pPr>
            <a:endParaRPr b="1" dirty="0">
              <a:latin typeface="Verdana" panose="020B0604030504040204" pitchFamily="34" charset="0"/>
              <a:ea typeface="Verdana" panose="020B0604030504040204" pitchFamily="34" charset="0"/>
              <a:cs typeface="Arial"/>
            </a:endParaRPr>
          </a:p>
        </p:txBody>
      </p:sp>
      <p:sp>
        <p:nvSpPr>
          <p:cNvPr id="9" name="object 9"/>
          <p:cNvSpPr txBox="1"/>
          <p:nvPr/>
        </p:nvSpPr>
        <p:spPr>
          <a:xfrm>
            <a:off x="5330099" y="3189685"/>
            <a:ext cx="13963534" cy="4202048"/>
          </a:xfrm>
          <a:prstGeom prst="rect">
            <a:avLst/>
          </a:prstGeom>
        </p:spPr>
        <p:txBody>
          <a:bodyPr vert="horz" wrap="square" lIns="0" tIns="12065" rIns="0" bIns="0" rtlCol="0">
            <a:spAutoFit/>
          </a:bodyPr>
          <a:lstStyle/>
          <a:p>
            <a:pPr marL="12700" marR="930275" algn="ctr">
              <a:lnSpc>
                <a:spcPct val="115399"/>
              </a:lnSpc>
              <a:spcBef>
                <a:spcPts val="95"/>
              </a:spcBef>
              <a:tabLst>
                <a:tab pos="505459" algn="l"/>
                <a:tab pos="1783080" algn="l"/>
                <a:tab pos="2007235" algn="l"/>
                <a:tab pos="2564130" algn="l"/>
                <a:tab pos="3425190" algn="l"/>
                <a:tab pos="4854575" algn="l"/>
                <a:tab pos="5804535" algn="l"/>
                <a:tab pos="9302750" algn="l"/>
                <a:tab pos="9822180" algn="l"/>
              </a:tabLst>
            </a:pPr>
            <a:r>
              <a:rPr sz="2800" b="1" spc="-114" dirty="0" smtClean="0">
                <a:latin typeface="Verdana" panose="020B0604030504040204" pitchFamily="34" charset="0"/>
                <a:ea typeface="Verdana" panose="020B0604030504040204" pitchFamily="34" charset="0"/>
                <a:cs typeface="Arial"/>
              </a:rPr>
              <a:t>L</a:t>
            </a:r>
            <a:r>
              <a:rPr sz="2800" b="1" spc="-195" dirty="0" smtClean="0">
                <a:latin typeface="Verdana" panose="020B0604030504040204" pitchFamily="34" charset="0"/>
                <a:ea typeface="Verdana" panose="020B0604030504040204" pitchFamily="34" charset="0"/>
                <a:cs typeface="Arial"/>
              </a:rPr>
              <a:t>A</a:t>
            </a:r>
            <a:r>
              <a:rPr sz="2800" b="1" dirty="0" smtClean="0">
                <a:latin typeface="Verdana" panose="020B0604030504040204" pitchFamily="34" charset="0"/>
                <a:ea typeface="Verdana" panose="020B0604030504040204" pitchFamily="34" charset="0"/>
                <a:cs typeface="Arial"/>
              </a:rPr>
              <a:t>	</a:t>
            </a:r>
            <a:r>
              <a:rPr sz="2800" b="1" spc="-40" dirty="0" smtClean="0">
                <a:latin typeface="Verdana" panose="020B0604030504040204" pitchFamily="34" charset="0"/>
                <a:ea typeface="Verdana" panose="020B0604030504040204" pitchFamily="34" charset="0"/>
                <a:cs typeface="Arial"/>
              </a:rPr>
              <a:t>TUNISI</a:t>
            </a:r>
            <a:r>
              <a:rPr sz="2800" b="1" spc="-65" dirty="0" smtClean="0">
                <a:latin typeface="Verdana" panose="020B0604030504040204" pitchFamily="34" charset="0"/>
                <a:ea typeface="Verdana" panose="020B0604030504040204" pitchFamily="34" charset="0"/>
                <a:cs typeface="Arial"/>
              </a:rPr>
              <a:t>E</a:t>
            </a:r>
            <a:r>
              <a:rPr lang="fr-FR" sz="2800" b="1" dirty="0">
                <a:latin typeface="Verdana" panose="020B0604030504040204" pitchFamily="34" charset="0"/>
                <a:ea typeface="Verdana" panose="020B0604030504040204" pitchFamily="34" charset="0"/>
                <a:cs typeface="Arial"/>
              </a:rPr>
              <a:t> </a:t>
            </a:r>
            <a:r>
              <a:rPr sz="2800" b="1" spc="-75" dirty="0" smtClean="0">
                <a:latin typeface="Verdana" panose="020B0604030504040204" pitchFamily="34" charset="0"/>
                <a:ea typeface="Verdana" panose="020B0604030504040204" pitchFamily="34" charset="0"/>
                <a:cs typeface="Arial"/>
              </a:rPr>
              <a:t>:</a:t>
            </a:r>
            <a:r>
              <a:rPr lang="fr-FR" sz="2800" b="1" dirty="0" smtClean="0">
                <a:latin typeface="Verdana" panose="020B0604030504040204" pitchFamily="34" charset="0"/>
                <a:ea typeface="Verdana" panose="020B0604030504040204" pitchFamily="34" charset="0"/>
                <a:cs typeface="Arial"/>
              </a:rPr>
              <a:t> </a:t>
            </a:r>
            <a:r>
              <a:rPr sz="2800" b="1" spc="-30" dirty="0" smtClean="0">
                <a:latin typeface="Verdana" panose="020B0604030504040204" pitchFamily="34" charset="0"/>
                <a:ea typeface="Verdana" panose="020B0604030504040204" pitchFamily="34" charset="0"/>
                <a:cs typeface="Arial"/>
              </a:rPr>
              <a:t>U</a:t>
            </a:r>
            <a:r>
              <a:rPr sz="2800" b="1" spc="-45" dirty="0" smtClean="0">
                <a:latin typeface="Verdana" panose="020B0604030504040204" pitchFamily="34" charset="0"/>
                <a:ea typeface="Verdana" panose="020B0604030504040204" pitchFamily="34" charset="0"/>
                <a:cs typeface="Arial"/>
              </a:rPr>
              <a:t>N</a:t>
            </a:r>
            <a:r>
              <a:rPr lang="fr-FR" sz="2800" b="1" dirty="0">
                <a:latin typeface="Verdana" panose="020B0604030504040204" pitchFamily="34" charset="0"/>
                <a:ea typeface="Verdana" panose="020B0604030504040204" pitchFamily="34" charset="0"/>
                <a:cs typeface="Arial"/>
              </a:rPr>
              <a:t> </a:t>
            </a:r>
            <a:r>
              <a:rPr sz="2800" b="1" spc="-204" dirty="0" smtClean="0">
                <a:latin typeface="Verdana" panose="020B0604030504040204" pitchFamily="34" charset="0"/>
                <a:ea typeface="Verdana" panose="020B0604030504040204" pitchFamily="34" charset="0"/>
                <a:cs typeface="Arial"/>
              </a:rPr>
              <a:t>P</a:t>
            </a:r>
            <a:r>
              <a:rPr sz="2800" b="1" spc="-350" dirty="0" smtClean="0">
                <a:latin typeface="Verdana" panose="020B0604030504040204" pitchFamily="34" charset="0"/>
                <a:ea typeface="Verdana" panose="020B0604030504040204" pitchFamily="34" charset="0"/>
                <a:cs typeface="Arial"/>
              </a:rPr>
              <a:t>A</a:t>
            </a:r>
            <a:r>
              <a:rPr sz="2800" b="1" spc="-55" dirty="0" smtClean="0">
                <a:latin typeface="Verdana" panose="020B0604030504040204" pitchFamily="34" charset="0"/>
                <a:ea typeface="Verdana" panose="020B0604030504040204" pitchFamily="34" charset="0"/>
                <a:cs typeface="Arial"/>
              </a:rPr>
              <a:t>Y</a:t>
            </a:r>
            <a:r>
              <a:rPr sz="2800" b="1" spc="-75" dirty="0" smtClean="0">
                <a:latin typeface="Verdana" panose="020B0604030504040204" pitchFamily="34" charset="0"/>
                <a:ea typeface="Verdana" panose="020B0604030504040204" pitchFamily="34" charset="0"/>
                <a:cs typeface="Arial"/>
              </a:rPr>
              <a:t>S</a:t>
            </a:r>
            <a:r>
              <a:rPr lang="fr-FR" sz="2800" b="1" dirty="0">
                <a:latin typeface="Verdana" panose="020B0604030504040204" pitchFamily="34" charset="0"/>
                <a:ea typeface="Verdana" panose="020B0604030504040204" pitchFamily="34" charset="0"/>
                <a:cs typeface="Arial"/>
              </a:rPr>
              <a:t> </a:t>
            </a:r>
            <a:r>
              <a:rPr sz="2800" b="1" spc="-140" dirty="0" smtClean="0">
                <a:latin typeface="Verdana" panose="020B0604030504040204" pitchFamily="34" charset="0"/>
                <a:ea typeface="Verdana" panose="020B0604030504040204" pitchFamily="34" charset="0"/>
                <a:cs typeface="Arial"/>
              </a:rPr>
              <a:t>D</a:t>
            </a:r>
            <a:r>
              <a:rPr sz="2800" b="1" spc="-315" dirty="0" smtClean="0">
                <a:latin typeface="Verdana" panose="020B0604030504040204" pitchFamily="34" charset="0"/>
                <a:ea typeface="Verdana" panose="020B0604030504040204" pitchFamily="34" charset="0"/>
                <a:cs typeface="Arial"/>
              </a:rPr>
              <a:t>’</a:t>
            </a:r>
            <a:r>
              <a:rPr sz="2800" b="1" spc="-265" dirty="0" smtClean="0">
                <a:latin typeface="Verdana" panose="020B0604030504040204" pitchFamily="34" charset="0"/>
                <a:ea typeface="Verdana" panose="020B0604030504040204" pitchFamily="34" charset="0"/>
                <a:cs typeface="Arial"/>
              </a:rPr>
              <a:t>A</a:t>
            </a:r>
            <a:r>
              <a:rPr sz="2800" b="1" spc="-60" dirty="0" smtClean="0">
                <a:latin typeface="Verdana" panose="020B0604030504040204" pitchFamily="34" charset="0"/>
                <a:ea typeface="Verdana" panose="020B0604030504040204" pitchFamily="34" charset="0"/>
                <a:cs typeface="Arial"/>
              </a:rPr>
              <a:t>VENI</a:t>
            </a:r>
            <a:r>
              <a:rPr sz="2800" b="1" spc="-95" dirty="0" smtClean="0">
                <a:latin typeface="Verdana" panose="020B0604030504040204" pitchFamily="34" charset="0"/>
                <a:ea typeface="Verdana" panose="020B0604030504040204" pitchFamily="34" charset="0"/>
                <a:cs typeface="Arial"/>
              </a:rPr>
              <a:t>R</a:t>
            </a:r>
            <a:r>
              <a:rPr lang="fr-FR" sz="2800" b="1" dirty="0" smtClean="0">
                <a:latin typeface="Verdana" panose="020B0604030504040204" pitchFamily="34" charset="0"/>
                <a:ea typeface="Verdana" panose="020B0604030504040204" pitchFamily="34" charset="0"/>
                <a:cs typeface="Arial"/>
              </a:rPr>
              <a:t> </a:t>
            </a:r>
            <a:r>
              <a:rPr sz="2800" b="1" spc="-90" dirty="0" smtClean="0">
                <a:latin typeface="Verdana" panose="020B0604030504040204" pitchFamily="34" charset="0"/>
                <a:ea typeface="Verdana" panose="020B0604030504040204" pitchFamily="34" charset="0"/>
                <a:cs typeface="Arial"/>
              </a:rPr>
              <a:t>POU</a:t>
            </a:r>
            <a:r>
              <a:rPr sz="2800" b="1" spc="-105" dirty="0" smtClean="0">
                <a:latin typeface="Verdana" panose="020B0604030504040204" pitchFamily="34" charset="0"/>
                <a:ea typeface="Verdana" panose="020B0604030504040204" pitchFamily="34" charset="0"/>
                <a:cs typeface="Arial"/>
              </a:rPr>
              <a:t>R</a:t>
            </a:r>
            <a:r>
              <a:rPr lang="fr-FR" sz="2800" b="1" dirty="0">
                <a:latin typeface="Verdana" panose="020B0604030504040204" pitchFamily="34" charset="0"/>
                <a:ea typeface="Verdana" panose="020B0604030504040204" pitchFamily="34" charset="0"/>
                <a:cs typeface="Arial"/>
              </a:rPr>
              <a:t> </a:t>
            </a:r>
            <a:r>
              <a:rPr sz="2800" b="1" spc="-434" dirty="0" smtClean="0">
                <a:latin typeface="Verdana" panose="020B0604030504040204" pitchFamily="34" charset="0"/>
                <a:ea typeface="Verdana" panose="020B0604030504040204" pitchFamily="34" charset="0"/>
                <a:cs typeface="Arial"/>
              </a:rPr>
              <a:t>L</a:t>
            </a:r>
            <a:r>
              <a:rPr sz="2800" b="1" spc="-315" dirty="0" smtClean="0">
                <a:latin typeface="Verdana" panose="020B0604030504040204" pitchFamily="34" charset="0"/>
                <a:ea typeface="Verdana" panose="020B0604030504040204" pitchFamily="34" charset="0"/>
                <a:cs typeface="Arial"/>
              </a:rPr>
              <a:t>’</a:t>
            </a:r>
            <a:r>
              <a:rPr sz="2800" b="1" spc="-100" dirty="0" smtClean="0">
                <a:latin typeface="Verdana" panose="020B0604030504040204" pitchFamily="34" charset="0"/>
                <a:ea typeface="Verdana" panose="020B0604030504040204" pitchFamily="34" charset="0"/>
                <a:cs typeface="Arial"/>
              </a:rPr>
              <a:t>APPR</a:t>
            </a:r>
            <a:r>
              <a:rPr sz="2800" b="1" spc="-135" dirty="0" smtClean="0">
                <a:latin typeface="Verdana" panose="020B0604030504040204" pitchFamily="34" charset="0"/>
                <a:ea typeface="Verdana" panose="020B0604030504040204" pitchFamily="34" charset="0"/>
                <a:cs typeface="Arial"/>
              </a:rPr>
              <a:t>O</a:t>
            </a:r>
            <a:r>
              <a:rPr sz="2800" b="1" spc="-45" dirty="0" smtClean="0">
                <a:latin typeface="Verdana" panose="020B0604030504040204" pitchFamily="34" charset="0"/>
                <a:ea typeface="Verdana" panose="020B0604030504040204" pitchFamily="34" charset="0"/>
                <a:cs typeface="Arial"/>
              </a:rPr>
              <a:t>VISIONNEME</a:t>
            </a:r>
            <a:r>
              <a:rPr sz="2800" b="1" spc="-85" dirty="0" smtClean="0">
                <a:latin typeface="Verdana" panose="020B0604030504040204" pitchFamily="34" charset="0"/>
                <a:ea typeface="Verdana" panose="020B0604030504040204" pitchFamily="34" charset="0"/>
                <a:cs typeface="Arial"/>
              </a:rPr>
              <a:t>N</a:t>
            </a:r>
            <a:r>
              <a:rPr sz="2800" b="1" spc="-105" dirty="0" smtClean="0">
                <a:latin typeface="Verdana" panose="020B0604030504040204" pitchFamily="34" charset="0"/>
                <a:ea typeface="Verdana" panose="020B0604030504040204" pitchFamily="34" charset="0"/>
                <a:cs typeface="Arial"/>
              </a:rPr>
              <a:t>T</a:t>
            </a:r>
            <a:r>
              <a:rPr lang="fr-FR" sz="2800" b="1" dirty="0">
                <a:latin typeface="Verdana" panose="020B0604030504040204" pitchFamily="34" charset="0"/>
                <a:ea typeface="Verdana" panose="020B0604030504040204" pitchFamily="34" charset="0"/>
                <a:cs typeface="Arial"/>
              </a:rPr>
              <a:t> </a:t>
            </a:r>
            <a:r>
              <a:rPr sz="2800" b="1" spc="-105" dirty="0" smtClean="0">
                <a:latin typeface="Verdana" panose="020B0604030504040204" pitchFamily="34" charset="0"/>
                <a:ea typeface="Verdana" panose="020B0604030504040204" pitchFamily="34" charset="0"/>
                <a:cs typeface="Arial"/>
              </a:rPr>
              <a:t>E</a:t>
            </a:r>
            <a:r>
              <a:rPr sz="2800" b="1" spc="-130" dirty="0" smtClean="0">
                <a:latin typeface="Verdana" panose="020B0604030504040204" pitchFamily="34" charset="0"/>
                <a:ea typeface="Verdana" panose="020B0604030504040204" pitchFamily="34" charset="0"/>
                <a:cs typeface="Arial"/>
              </a:rPr>
              <a:t>N</a:t>
            </a:r>
            <a:r>
              <a:rPr lang="fr-FR" sz="2800" b="1" dirty="0">
                <a:latin typeface="Verdana" panose="020B0604030504040204" pitchFamily="34" charset="0"/>
                <a:ea typeface="Verdana" panose="020B0604030504040204" pitchFamily="34" charset="0"/>
                <a:cs typeface="Arial"/>
              </a:rPr>
              <a:t> </a:t>
            </a:r>
            <a:r>
              <a:rPr sz="2800" b="1" spc="-110" dirty="0" smtClean="0">
                <a:latin typeface="Verdana" panose="020B0604030504040204" pitchFamily="34" charset="0"/>
                <a:ea typeface="Verdana" panose="020B0604030504040204" pitchFamily="34" charset="0"/>
                <a:cs typeface="Arial"/>
              </a:rPr>
              <a:t>RESSOURCES  </a:t>
            </a:r>
            <a:r>
              <a:rPr sz="2800" b="1" spc="-155" dirty="0" smtClean="0">
                <a:latin typeface="Verdana" panose="020B0604030504040204" pitchFamily="34" charset="0"/>
                <a:ea typeface="Verdana" panose="020B0604030504040204" pitchFamily="34" charset="0"/>
                <a:cs typeface="Arial"/>
              </a:rPr>
              <a:t>GÉOLOGIQUES </a:t>
            </a:r>
            <a:r>
              <a:rPr sz="2800" b="1" spc="-125" dirty="0" smtClean="0">
                <a:latin typeface="Verdana" panose="020B0604030504040204" pitchFamily="34" charset="0"/>
                <a:ea typeface="Verdana" panose="020B0604030504040204" pitchFamily="34" charset="0"/>
                <a:cs typeface="Arial"/>
              </a:rPr>
              <a:t>STRATÉGIQUES </a:t>
            </a:r>
            <a:r>
              <a:rPr sz="2800" b="1" spc="-130" dirty="0" smtClean="0">
                <a:latin typeface="Verdana" panose="020B0604030504040204" pitchFamily="34" charset="0"/>
                <a:ea typeface="Verdana" panose="020B0604030504040204" pitchFamily="34" charset="0"/>
                <a:cs typeface="Arial"/>
              </a:rPr>
              <a:t>AU </a:t>
            </a:r>
            <a:r>
              <a:rPr sz="2800" b="1" spc="-120" dirty="0" smtClean="0">
                <a:latin typeface="Verdana" panose="020B0604030504040204" pitchFamily="34" charset="0"/>
                <a:ea typeface="Verdana" panose="020B0604030504040204" pitchFamily="34" charset="0"/>
                <a:cs typeface="Arial"/>
              </a:rPr>
              <a:t>MAGHREB </a:t>
            </a:r>
            <a:r>
              <a:rPr sz="2800" b="1" spc="-145" dirty="0" smtClean="0">
                <a:latin typeface="Verdana" panose="020B0604030504040204" pitchFamily="34" charset="0"/>
                <a:ea typeface="Verdana" panose="020B0604030504040204" pitchFamily="34" charset="0"/>
                <a:cs typeface="Arial"/>
              </a:rPr>
              <a:t>ET </a:t>
            </a:r>
            <a:r>
              <a:rPr sz="2800" b="1" spc="-120" dirty="0" smtClean="0">
                <a:latin typeface="Verdana" panose="020B0604030504040204" pitchFamily="34" charset="0"/>
                <a:ea typeface="Verdana" panose="020B0604030504040204" pitchFamily="34" charset="0"/>
                <a:cs typeface="Arial"/>
              </a:rPr>
              <a:t>EN </a:t>
            </a:r>
            <a:r>
              <a:rPr sz="2800" b="1" spc="-135" dirty="0" smtClean="0">
                <a:latin typeface="Verdana" panose="020B0604030504040204" pitchFamily="34" charset="0"/>
                <a:ea typeface="Verdana" panose="020B0604030504040204" pitchFamily="34" charset="0"/>
                <a:cs typeface="Arial"/>
              </a:rPr>
              <a:t>EUROPE</a:t>
            </a:r>
            <a:r>
              <a:rPr sz="2800" b="1" spc="70" dirty="0" smtClean="0">
                <a:latin typeface="Verdana" panose="020B0604030504040204" pitchFamily="34" charset="0"/>
                <a:ea typeface="Verdana" panose="020B0604030504040204" pitchFamily="34" charset="0"/>
                <a:cs typeface="Arial"/>
              </a:rPr>
              <a:t> </a:t>
            </a:r>
            <a:r>
              <a:rPr sz="2800" b="1" spc="-235" dirty="0" smtClean="0">
                <a:latin typeface="Verdana" panose="020B0604030504040204" pitchFamily="34" charset="0"/>
                <a:ea typeface="Verdana" panose="020B0604030504040204" pitchFamily="34" charset="0"/>
                <a:cs typeface="Arial"/>
              </a:rPr>
              <a:t>?</a:t>
            </a:r>
            <a:endParaRPr sz="2800" dirty="0" smtClean="0">
              <a:latin typeface="Verdana" panose="020B0604030504040204" pitchFamily="34" charset="0"/>
              <a:ea typeface="Verdana" panose="020B0604030504040204" pitchFamily="34" charset="0"/>
              <a:cs typeface="Arial"/>
            </a:endParaRPr>
          </a:p>
          <a:p>
            <a:pPr>
              <a:lnSpc>
                <a:spcPct val="100000"/>
              </a:lnSpc>
              <a:spcBef>
                <a:spcPts val="15"/>
              </a:spcBef>
            </a:pPr>
            <a:endParaRPr sz="2400" dirty="0">
              <a:latin typeface="Verdana" panose="020B0604030504040204" pitchFamily="34" charset="0"/>
              <a:ea typeface="Verdana" panose="020B0604030504040204" pitchFamily="34" charset="0"/>
              <a:cs typeface="Times New Roman"/>
            </a:endParaRPr>
          </a:p>
          <a:p>
            <a:pPr marL="48895" marR="5080" algn="just">
              <a:lnSpc>
                <a:spcPts val="2600"/>
              </a:lnSpc>
              <a:spcBef>
                <a:spcPts val="5"/>
              </a:spcBef>
            </a:pPr>
            <a:r>
              <a:rPr sz="2400" spc="35" dirty="0">
                <a:latin typeface="Verdana" panose="020B0604030504040204" pitchFamily="34" charset="0"/>
                <a:ea typeface="Verdana" panose="020B0604030504040204" pitchFamily="34" charset="0"/>
                <a:cs typeface="Arial"/>
              </a:rPr>
              <a:t>Vulgariser </a:t>
            </a:r>
            <a:r>
              <a:rPr sz="2400" spc="20" dirty="0">
                <a:latin typeface="Verdana" panose="020B0604030504040204" pitchFamily="34" charset="0"/>
                <a:ea typeface="Verdana" panose="020B0604030504040204" pitchFamily="34" charset="0"/>
                <a:cs typeface="Arial"/>
              </a:rPr>
              <a:t>le </a:t>
            </a:r>
            <a:r>
              <a:rPr sz="2400" spc="30" dirty="0">
                <a:latin typeface="Verdana" panose="020B0604030504040204" pitchFamily="34" charset="0"/>
                <a:ea typeface="Verdana" panose="020B0604030504040204" pitchFamily="34" charset="0"/>
                <a:cs typeface="Arial"/>
              </a:rPr>
              <a:t>rôle </a:t>
            </a:r>
            <a:r>
              <a:rPr sz="2400" spc="65" dirty="0">
                <a:latin typeface="Verdana" panose="020B0604030504040204" pitchFamily="34" charset="0"/>
                <a:ea typeface="Verdana" panose="020B0604030504040204" pitchFamily="34" charset="0"/>
                <a:cs typeface="Arial"/>
              </a:rPr>
              <a:t>potentiel </a:t>
            </a:r>
            <a:r>
              <a:rPr sz="2400" spc="5" dirty="0">
                <a:latin typeface="Verdana" panose="020B0604030504040204" pitchFamily="34" charset="0"/>
                <a:ea typeface="Verdana" panose="020B0604030504040204" pitchFamily="34" charset="0"/>
                <a:cs typeface="Arial"/>
              </a:rPr>
              <a:t>de </a:t>
            </a:r>
            <a:r>
              <a:rPr sz="2400" spc="40" dirty="0">
                <a:latin typeface="Verdana" panose="020B0604030504040204" pitchFamily="34" charset="0"/>
                <a:ea typeface="Verdana" panose="020B0604030504040204" pitchFamily="34" charset="0"/>
                <a:cs typeface="Arial"/>
              </a:rPr>
              <a:t>la </a:t>
            </a:r>
            <a:r>
              <a:rPr sz="2400" spc="30" dirty="0">
                <a:latin typeface="Verdana" panose="020B0604030504040204" pitchFamily="34" charset="0"/>
                <a:ea typeface="Verdana" panose="020B0604030504040204" pitchFamily="34" charset="0"/>
                <a:cs typeface="Arial"/>
              </a:rPr>
              <a:t>Tunisie </a:t>
            </a:r>
            <a:r>
              <a:rPr sz="2400" spc="45" dirty="0">
                <a:latin typeface="Verdana" panose="020B0604030504040204" pitchFamily="34" charset="0"/>
                <a:ea typeface="Verdana" panose="020B0604030504040204" pitchFamily="34" charset="0"/>
                <a:cs typeface="Arial"/>
              </a:rPr>
              <a:t>dans </a:t>
            </a:r>
            <a:r>
              <a:rPr sz="2400" spc="40" dirty="0">
                <a:latin typeface="Verdana" panose="020B0604030504040204" pitchFamily="34" charset="0"/>
                <a:ea typeface="Verdana" panose="020B0604030504040204" pitchFamily="34" charset="0"/>
                <a:cs typeface="Arial"/>
              </a:rPr>
              <a:t>la </a:t>
            </a:r>
            <a:r>
              <a:rPr sz="2400" spc="55" dirty="0">
                <a:latin typeface="Verdana" panose="020B0604030504040204" pitchFamily="34" charset="0"/>
                <a:ea typeface="Verdana" panose="020B0604030504040204" pitchFamily="34" charset="0"/>
                <a:cs typeface="Arial"/>
              </a:rPr>
              <a:t>problématique </a:t>
            </a:r>
            <a:r>
              <a:rPr sz="2400" spc="60" dirty="0">
                <a:latin typeface="Verdana" panose="020B0604030504040204" pitchFamily="34" charset="0"/>
                <a:ea typeface="Verdana" panose="020B0604030504040204" pitchFamily="34" charset="0"/>
                <a:cs typeface="Arial"/>
              </a:rPr>
              <a:t>croissante </a:t>
            </a:r>
            <a:r>
              <a:rPr sz="2400" spc="25" dirty="0">
                <a:latin typeface="Verdana" panose="020B0604030504040204" pitchFamily="34" charset="0"/>
                <a:ea typeface="Verdana" panose="020B0604030504040204" pitchFamily="34" charset="0"/>
                <a:cs typeface="Arial"/>
              </a:rPr>
              <a:t>des </a:t>
            </a:r>
            <a:r>
              <a:rPr sz="2400" spc="40" dirty="0">
                <a:latin typeface="Verdana" panose="020B0604030504040204" pitchFamily="34" charset="0"/>
                <a:ea typeface="Verdana" panose="020B0604030504040204" pitchFamily="34" charset="0"/>
                <a:cs typeface="Arial"/>
              </a:rPr>
              <a:t>ressources </a:t>
            </a:r>
            <a:r>
              <a:rPr sz="2400" spc="55" dirty="0">
                <a:latin typeface="Verdana" panose="020B0604030504040204" pitchFamily="34" charset="0"/>
                <a:ea typeface="Verdana" panose="020B0604030504040204" pitchFamily="34" charset="0"/>
                <a:cs typeface="Arial"/>
              </a:rPr>
              <a:t>du  </a:t>
            </a:r>
            <a:r>
              <a:rPr sz="2400" spc="45" dirty="0">
                <a:latin typeface="Verdana" panose="020B0604030504040204" pitchFamily="34" charset="0"/>
                <a:ea typeface="Verdana" panose="020B0604030504040204" pitchFamily="34" charset="0"/>
                <a:cs typeface="Arial"/>
              </a:rPr>
              <a:t>sous-sol</a:t>
            </a:r>
            <a:r>
              <a:rPr sz="2400" spc="-5" dirty="0">
                <a:latin typeface="Verdana" panose="020B0604030504040204" pitchFamily="34" charset="0"/>
                <a:ea typeface="Verdana" panose="020B0604030504040204" pitchFamily="34" charset="0"/>
                <a:cs typeface="Arial"/>
              </a:rPr>
              <a:t> </a:t>
            </a:r>
            <a:r>
              <a:rPr sz="2400" spc="60" dirty="0">
                <a:latin typeface="Verdana" panose="020B0604030504040204" pitchFamily="34" charset="0"/>
                <a:ea typeface="Verdana" panose="020B0604030504040204" pitchFamily="34" charset="0"/>
                <a:cs typeface="Arial"/>
              </a:rPr>
              <a:t>et</a:t>
            </a:r>
            <a:r>
              <a:rPr sz="2400" dirty="0">
                <a:latin typeface="Verdana" panose="020B0604030504040204" pitchFamily="34" charset="0"/>
                <a:ea typeface="Verdana" panose="020B0604030504040204" pitchFamily="34" charset="0"/>
                <a:cs typeface="Arial"/>
              </a:rPr>
              <a:t> </a:t>
            </a:r>
            <a:r>
              <a:rPr sz="2400" spc="40" dirty="0">
                <a:latin typeface="Verdana" panose="020B0604030504040204" pitchFamily="34" charset="0"/>
                <a:ea typeface="Verdana" panose="020B0604030504040204" pitchFamily="34" charset="0"/>
                <a:cs typeface="Arial"/>
              </a:rPr>
              <a:t>valoriser</a:t>
            </a:r>
            <a:r>
              <a:rPr sz="2400" dirty="0">
                <a:latin typeface="Verdana" panose="020B0604030504040204" pitchFamily="34" charset="0"/>
                <a:ea typeface="Verdana" panose="020B0604030504040204" pitchFamily="34" charset="0"/>
                <a:cs typeface="Arial"/>
              </a:rPr>
              <a:t> </a:t>
            </a:r>
            <a:r>
              <a:rPr sz="2400" spc="40" dirty="0">
                <a:latin typeface="Verdana" panose="020B0604030504040204" pitchFamily="34" charset="0"/>
                <a:ea typeface="Verdana" panose="020B0604030504040204" pitchFamily="34" charset="0"/>
                <a:cs typeface="Arial"/>
              </a:rPr>
              <a:t>les</a:t>
            </a:r>
            <a:r>
              <a:rPr sz="2400" dirty="0">
                <a:latin typeface="Verdana" panose="020B0604030504040204" pitchFamily="34" charset="0"/>
                <a:ea typeface="Verdana" panose="020B0604030504040204" pitchFamily="34" charset="0"/>
                <a:cs typeface="Arial"/>
              </a:rPr>
              <a:t> </a:t>
            </a:r>
            <a:r>
              <a:rPr sz="2400" spc="50" dirty="0">
                <a:latin typeface="Verdana" panose="020B0604030504040204" pitchFamily="34" charset="0"/>
                <a:ea typeface="Verdana" panose="020B0604030504040204" pitchFamily="34" charset="0"/>
                <a:cs typeface="Arial"/>
              </a:rPr>
              <a:t>récents</a:t>
            </a:r>
            <a:r>
              <a:rPr sz="2400" dirty="0">
                <a:latin typeface="Verdana" panose="020B0604030504040204" pitchFamily="34" charset="0"/>
                <a:ea typeface="Verdana" panose="020B0604030504040204" pitchFamily="34" charset="0"/>
                <a:cs typeface="Arial"/>
              </a:rPr>
              <a:t> </a:t>
            </a:r>
            <a:r>
              <a:rPr sz="2400" spc="45" dirty="0">
                <a:latin typeface="Verdana" panose="020B0604030504040204" pitchFamily="34" charset="0"/>
                <a:ea typeface="Verdana" panose="020B0604030504040204" pitchFamily="34" charset="0"/>
                <a:cs typeface="Arial"/>
              </a:rPr>
              <a:t>travaux</a:t>
            </a:r>
            <a:r>
              <a:rPr sz="2400" dirty="0">
                <a:latin typeface="Verdana" panose="020B0604030504040204" pitchFamily="34" charset="0"/>
                <a:ea typeface="Verdana" panose="020B0604030504040204" pitchFamily="34" charset="0"/>
                <a:cs typeface="Arial"/>
              </a:rPr>
              <a:t> </a:t>
            </a:r>
            <a:r>
              <a:rPr sz="2400" spc="5" dirty="0">
                <a:latin typeface="Verdana" panose="020B0604030504040204" pitchFamily="34" charset="0"/>
                <a:ea typeface="Verdana" panose="020B0604030504040204" pitchFamily="34" charset="0"/>
                <a:cs typeface="Arial"/>
              </a:rPr>
              <a:t>de</a:t>
            </a:r>
            <a:r>
              <a:rPr sz="2400" dirty="0">
                <a:latin typeface="Verdana" panose="020B0604030504040204" pitchFamily="34" charset="0"/>
                <a:ea typeface="Verdana" panose="020B0604030504040204" pitchFamily="34" charset="0"/>
                <a:cs typeface="Arial"/>
              </a:rPr>
              <a:t> </a:t>
            </a:r>
            <a:r>
              <a:rPr sz="2400" spc="65" dirty="0">
                <a:latin typeface="Verdana" panose="020B0604030504040204" pitchFamily="34" charset="0"/>
                <a:ea typeface="Verdana" panose="020B0604030504040204" pitchFamily="34" charset="0"/>
                <a:cs typeface="Arial"/>
              </a:rPr>
              <a:t>collaboration</a:t>
            </a:r>
            <a:r>
              <a:rPr sz="2400" spc="-5" dirty="0">
                <a:latin typeface="Verdana" panose="020B0604030504040204" pitchFamily="34" charset="0"/>
                <a:ea typeface="Verdana" panose="020B0604030504040204" pitchFamily="34" charset="0"/>
                <a:cs typeface="Arial"/>
              </a:rPr>
              <a:t> </a:t>
            </a:r>
            <a:r>
              <a:rPr sz="2400" spc="35" dirty="0">
                <a:latin typeface="Verdana" panose="020B0604030504040204" pitchFamily="34" charset="0"/>
                <a:ea typeface="Verdana" panose="020B0604030504040204" pitchFamily="34" charset="0"/>
                <a:cs typeface="Arial"/>
              </a:rPr>
              <a:t>entre</a:t>
            </a:r>
            <a:r>
              <a:rPr sz="2400" dirty="0">
                <a:latin typeface="Verdana" panose="020B0604030504040204" pitchFamily="34" charset="0"/>
                <a:ea typeface="Verdana" panose="020B0604030504040204" pitchFamily="34" charset="0"/>
                <a:cs typeface="Arial"/>
              </a:rPr>
              <a:t> </a:t>
            </a:r>
            <a:r>
              <a:rPr sz="2400" spc="40" dirty="0">
                <a:latin typeface="Verdana" panose="020B0604030504040204" pitchFamily="34" charset="0"/>
                <a:ea typeface="Verdana" panose="020B0604030504040204" pitchFamily="34" charset="0"/>
                <a:cs typeface="Arial"/>
              </a:rPr>
              <a:t>la</a:t>
            </a:r>
            <a:r>
              <a:rPr sz="2400" dirty="0">
                <a:latin typeface="Verdana" panose="020B0604030504040204" pitchFamily="34" charset="0"/>
                <a:ea typeface="Verdana" panose="020B0604030504040204" pitchFamily="34" charset="0"/>
                <a:cs typeface="Arial"/>
              </a:rPr>
              <a:t> </a:t>
            </a:r>
            <a:r>
              <a:rPr sz="2400" spc="30" dirty="0">
                <a:latin typeface="Verdana" panose="020B0604030504040204" pitchFamily="34" charset="0"/>
                <a:ea typeface="Verdana" panose="020B0604030504040204" pitchFamily="34" charset="0"/>
                <a:cs typeface="Arial"/>
              </a:rPr>
              <a:t>Tunisie</a:t>
            </a:r>
            <a:r>
              <a:rPr sz="2400" dirty="0">
                <a:latin typeface="Verdana" panose="020B0604030504040204" pitchFamily="34" charset="0"/>
                <a:ea typeface="Verdana" panose="020B0604030504040204" pitchFamily="34" charset="0"/>
                <a:cs typeface="Arial"/>
              </a:rPr>
              <a:t> </a:t>
            </a:r>
            <a:r>
              <a:rPr sz="2400" spc="60" dirty="0">
                <a:latin typeface="Verdana" panose="020B0604030504040204" pitchFamily="34" charset="0"/>
                <a:ea typeface="Verdana" panose="020B0604030504040204" pitchFamily="34" charset="0"/>
                <a:cs typeface="Arial"/>
              </a:rPr>
              <a:t>et</a:t>
            </a:r>
            <a:r>
              <a:rPr sz="2400" dirty="0">
                <a:latin typeface="Verdana" panose="020B0604030504040204" pitchFamily="34" charset="0"/>
                <a:ea typeface="Verdana" panose="020B0604030504040204" pitchFamily="34" charset="0"/>
                <a:cs typeface="Arial"/>
              </a:rPr>
              <a:t> </a:t>
            </a:r>
            <a:r>
              <a:rPr sz="2400" spc="-40" dirty="0">
                <a:latin typeface="Verdana" panose="020B0604030504040204" pitchFamily="34" charset="0"/>
                <a:ea typeface="Verdana" panose="020B0604030504040204" pitchFamily="34" charset="0"/>
                <a:cs typeface="Arial"/>
              </a:rPr>
              <a:t>WBI</a:t>
            </a:r>
            <a:r>
              <a:rPr sz="2400" dirty="0">
                <a:latin typeface="Verdana" panose="020B0604030504040204" pitchFamily="34" charset="0"/>
                <a:ea typeface="Verdana" panose="020B0604030504040204" pitchFamily="34" charset="0"/>
                <a:cs typeface="Arial"/>
              </a:rPr>
              <a:t> </a:t>
            </a:r>
            <a:r>
              <a:rPr sz="2400" spc="45" dirty="0">
                <a:latin typeface="Verdana" panose="020B0604030504040204" pitchFamily="34" charset="0"/>
                <a:ea typeface="Verdana" panose="020B0604030504040204" pitchFamily="34" charset="0"/>
                <a:cs typeface="Arial"/>
              </a:rPr>
              <a:t>dans</a:t>
            </a:r>
            <a:r>
              <a:rPr sz="2400" spc="-5" dirty="0">
                <a:latin typeface="Verdana" panose="020B0604030504040204" pitchFamily="34" charset="0"/>
                <a:ea typeface="Verdana" panose="020B0604030504040204" pitchFamily="34" charset="0"/>
                <a:cs typeface="Arial"/>
              </a:rPr>
              <a:t> </a:t>
            </a:r>
            <a:r>
              <a:rPr sz="2400" spc="25" dirty="0">
                <a:latin typeface="Verdana" panose="020B0604030504040204" pitchFamily="34" charset="0"/>
                <a:ea typeface="Verdana" panose="020B0604030504040204" pitchFamily="34" charset="0"/>
                <a:cs typeface="Arial"/>
              </a:rPr>
              <a:t>ce</a:t>
            </a:r>
            <a:r>
              <a:rPr sz="2400" dirty="0">
                <a:latin typeface="Verdana" panose="020B0604030504040204" pitchFamily="34" charset="0"/>
                <a:ea typeface="Verdana" panose="020B0604030504040204" pitchFamily="34" charset="0"/>
                <a:cs typeface="Arial"/>
              </a:rPr>
              <a:t> </a:t>
            </a:r>
            <a:r>
              <a:rPr sz="2400" spc="45" dirty="0">
                <a:latin typeface="Verdana" panose="020B0604030504040204" pitchFamily="34" charset="0"/>
                <a:ea typeface="Verdana" panose="020B0604030504040204" pitchFamily="34" charset="0"/>
                <a:cs typeface="Arial"/>
              </a:rPr>
              <a:t>domaine.  </a:t>
            </a:r>
            <a:r>
              <a:rPr sz="2400" spc="-5" dirty="0">
                <a:latin typeface="Verdana" panose="020B0604030504040204" pitchFamily="34" charset="0"/>
                <a:ea typeface="Verdana" panose="020B0604030504040204" pitchFamily="34" charset="0"/>
                <a:cs typeface="Arial"/>
              </a:rPr>
              <a:t>La </a:t>
            </a:r>
            <a:r>
              <a:rPr sz="2400" spc="60" dirty="0">
                <a:latin typeface="Verdana" panose="020B0604030504040204" pitchFamily="34" charset="0"/>
                <a:ea typeface="Verdana" panose="020B0604030504040204" pitchFamily="34" charset="0"/>
                <a:cs typeface="Arial"/>
              </a:rPr>
              <a:t>valorisation </a:t>
            </a:r>
            <a:r>
              <a:rPr sz="2400" spc="25" dirty="0">
                <a:latin typeface="Verdana" panose="020B0604030504040204" pitchFamily="34" charset="0"/>
                <a:ea typeface="Verdana" panose="020B0604030504040204" pitchFamily="34" charset="0"/>
                <a:cs typeface="Arial"/>
              </a:rPr>
              <a:t>des </a:t>
            </a:r>
            <a:r>
              <a:rPr sz="2400" spc="55" dirty="0">
                <a:latin typeface="Verdana" panose="020B0604030504040204" pitchFamily="34" charset="0"/>
                <a:ea typeface="Verdana" panose="020B0604030504040204" pitchFamily="34" charset="0"/>
                <a:cs typeface="Arial"/>
              </a:rPr>
              <a:t>connaissances </a:t>
            </a:r>
            <a:r>
              <a:rPr sz="2400" spc="50" dirty="0">
                <a:latin typeface="Verdana" panose="020B0604030504040204" pitchFamily="34" charset="0"/>
                <a:ea typeface="Verdana" panose="020B0604030504040204" pitchFamily="34" charset="0"/>
                <a:cs typeface="Arial"/>
              </a:rPr>
              <a:t>acquises </a:t>
            </a:r>
            <a:r>
              <a:rPr sz="2400" spc="60" dirty="0">
                <a:latin typeface="Verdana" panose="020B0604030504040204" pitchFamily="34" charset="0"/>
                <a:ea typeface="Verdana" panose="020B0604030504040204" pitchFamily="34" charset="0"/>
                <a:cs typeface="Arial"/>
              </a:rPr>
              <a:t>lors </a:t>
            </a:r>
            <a:r>
              <a:rPr sz="2400" spc="25" dirty="0">
                <a:latin typeface="Verdana" panose="020B0604030504040204" pitchFamily="34" charset="0"/>
                <a:ea typeface="Verdana" panose="020B0604030504040204" pitchFamily="34" charset="0"/>
                <a:cs typeface="Arial"/>
              </a:rPr>
              <a:t>des </a:t>
            </a:r>
            <a:r>
              <a:rPr sz="2400" spc="60" dirty="0">
                <a:latin typeface="Verdana" panose="020B0604030504040204" pitchFamily="34" charset="0"/>
                <a:ea typeface="Verdana" panose="020B0604030504040204" pitchFamily="34" charset="0"/>
                <a:cs typeface="Arial"/>
              </a:rPr>
              <a:t>projets </a:t>
            </a:r>
            <a:r>
              <a:rPr sz="2400" spc="40" dirty="0">
                <a:latin typeface="Verdana" panose="020B0604030504040204" pitchFamily="34" charset="0"/>
                <a:ea typeface="Verdana" panose="020B0604030504040204" pitchFamily="34" charset="0"/>
                <a:cs typeface="Arial"/>
              </a:rPr>
              <a:t>passés </a:t>
            </a:r>
            <a:r>
              <a:rPr sz="2400" spc="60" dirty="0">
                <a:latin typeface="Verdana" panose="020B0604030504040204" pitchFamily="34" charset="0"/>
                <a:ea typeface="Verdana" panose="020B0604030504040204" pitchFamily="34" charset="0"/>
                <a:cs typeface="Arial"/>
              </a:rPr>
              <a:t>et </a:t>
            </a:r>
            <a:r>
              <a:rPr sz="2400" spc="5" dirty="0">
                <a:latin typeface="Verdana" panose="020B0604030504040204" pitchFamily="34" charset="0"/>
                <a:ea typeface="Verdana" panose="020B0604030504040204" pitchFamily="34" charset="0"/>
                <a:cs typeface="Arial"/>
              </a:rPr>
              <a:t>en </a:t>
            </a:r>
            <a:r>
              <a:rPr sz="2400" spc="60" dirty="0">
                <a:latin typeface="Verdana" panose="020B0604030504040204" pitchFamily="34" charset="0"/>
                <a:ea typeface="Verdana" panose="020B0604030504040204" pitchFamily="34" charset="0"/>
                <a:cs typeface="Arial"/>
              </a:rPr>
              <a:t>cours </a:t>
            </a:r>
            <a:r>
              <a:rPr sz="2400" spc="25" dirty="0">
                <a:latin typeface="Verdana" panose="020B0604030504040204" pitchFamily="34" charset="0"/>
                <a:ea typeface="Verdana" panose="020B0604030504040204" pitchFamily="34" charset="0"/>
                <a:cs typeface="Arial"/>
              </a:rPr>
              <a:t>au </a:t>
            </a:r>
            <a:r>
              <a:rPr sz="2400" spc="40" dirty="0">
                <a:latin typeface="Verdana" panose="020B0604030504040204" pitchFamily="34" charset="0"/>
                <a:ea typeface="Verdana" panose="020B0604030504040204" pitchFamily="34" charset="0"/>
                <a:cs typeface="Arial"/>
              </a:rPr>
              <a:t>Maghreb </a:t>
            </a:r>
            <a:r>
              <a:rPr sz="2400" spc="10" dirty="0">
                <a:latin typeface="Verdana" panose="020B0604030504040204" pitchFamily="34" charset="0"/>
                <a:ea typeface="Verdana" panose="020B0604030504040204" pitchFamily="34" charset="0"/>
                <a:cs typeface="Arial"/>
              </a:rPr>
              <a:t>en  </a:t>
            </a:r>
            <a:r>
              <a:rPr sz="2400" spc="65" dirty="0">
                <a:latin typeface="Verdana" panose="020B0604030504040204" pitchFamily="34" charset="0"/>
                <a:ea typeface="Verdana" panose="020B0604030504040204" pitchFamily="34" charset="0"/>
                <a:cs typeface="Arial"/>
              </a:rPr>
              <a:t>collaboration </a:t>
            </a:r>
            <a:r>
              <a:rPr sz="2400" spc="15" dirty="0">
                <a:latin typeface="Verdana" panose="020B0604030504040204" pitchFamily="34" charset="0"/>
                <a:ea typeface="Verdana" panose="020B0604030504040204" pitchFamily="34" charset="0"/>
                <a:cs typeface="Arial"/>
              </a:rPr>
              <a:t>avec </a:t>
            </a:r>
            <a:r>
              <a:rPr sz="2400" spc="-40" dirty="0">
                <a:latin typeface="Verdana" panose="020B0604030504040204" pitchFamily="34" charset="0"/>
                <a:ea typeface="Verdana" panose="020B0604030504040204" pitchFamily="34" charset="0"/>
                <a:cs typeface="Arial"/>
              </a:rPr>
              <a:t>WBI</a:t>
            </a:r>
            <a:r>
              <a:rPr sz="2400" spc="530" dirty="0">
                <a:latin typeface="Verdana" panose="020B0604030504040204" pitchFamily="34" charset="0"/>
                <a:ea typeface="Verdana" panose="020B0604030504040204" pitchFamily="34" charset="0"/>
                <a:cs typeface="Arial"/>
              </a:rPr>
              <a:t> </a:t>
            </a:r>
            <a:r>
              <a:rPr sz="2400" spc="60" dirty="0">
                <a:latin typeface="Verdana" panose="020B0604030504040204" pitchFamily="34" charset="0"/>
                <a:ea typeface="Verdana" panose="020B0604030504040204" pitchFamily="34" charset="0"/>
                <a:cs typeface="Arial"/>
              </a:rPr>
              <a:t>et </a:t>
            </a:r>
            <a:r>
              <a:rPr sz="2400" spc="25" dirty="0">
                <a:latin typeface="Verdana" panose="020B0604030504040204" pitchFamily="34" charset="0"/>
                <a:ea typeface="Verdana" panose="020B0604030504040204" pitchFamily="34" charset="0"/>
                <a:cs typeface="Arial"/>
              </a:rPr>
              <a:t>des </a:t>
            </a:r>
            <a:r>
              <a:rPr sz="2400" spc="70" dirty="0">
                <a:latin typeface="Verdana" panose="020B0604030504040204" pitchFamily="34" charset="0"/>
                <a:ea typeface="Verdana" panose="020B0604030504040204" pitchFamily="34" charset="0"/>
                <a:cs typeface="Arial"/>
              </a:rPr>
              <a:t>scientifiques </a:t>
            </a:r>
            <a:r>
              <a:rPr sz="2400" spc="60" dirty="0">
                <a:latin typeface="Verdana" panose="020B0604030504040204" pitchFamily="34" charset="0"/>
                <a:ea typeface="Verdana" panose="020B0604030504040204" pitchFamily="34" charset="0"/>
                <a:cs typeface="Arial"/>
              </a:rPr>
              <a:t>tunisiens. </a:t>
            </a:r>
            <a:r>
              <a:rPr sz="2400" spc="70" dirty="0">
                <a:latin typeface="Verdana" panose="020B0604030504040204" pitchFamily="34" charset="0"/>
                <a:ea typeface="Verdana" panose="020B0604030504040204" pitchFamily="34" charset="0"/>
                <a:cs typeface="Arial"/>
              </a:rPr>
              <a:t>Mettre </a:t>
            </a:r>
            <a:r>
              <a:rPr sz="2400" spc="5" dirty="0">
                <a:latin typeface="Verdana" panose="020B0604030504040204" pitchFamily="34" charset="0"/>
                <a:ea typeface="Verdana" panose="020B0604030504040204" pitchFamily="34" charset="0"/>
                <a:cs typeface="Arial"/>
              </a:rPr>
              <a:t>en </a:t>
            </a:r>
            <a:r>
              <a:rPr sz="2400" spc="50" dirty="0">
                <a:latin typeface="Verdana" panose="020B0604030504040204" pitchFamily="34" charset="0"/>
                <a:ea typeface="Verdana" panose="020B0604030504040204" pitchFamily="34" charset="0"/>
                <a:cs typeface="Arial"/>
              </a:rPr>
              <a:t>avant </a:t>
            </a:r>
            <a:r>
              <a:rPr sz="2400" spc="25" dirty="0">
                <a:latin typeface="Verdana" panose="020B0604030504040204" pitchFamily="34" charset="0"/>
                <a:ea typeface="Verdana" panose="020B0604030504040204" pitchFamily="34" charset="0"/>
                <a:cs typeface="Arial"/>
              </a:rPr>
              <a:t>deux </a:t>
            </a:r>
            <a:r>
              <a:rPr sz="2400" spc="40" dirty="0">
                <a:latin typeface="Verdana" panose="020B0604030504040204" pitchFamily="34" charset="0"/>
                <a:ea typeface="Verdana" panose="020B0604030504040204" pitchFamily="34" charset="0"/>
                <a:cs typeface="Arial"/>
              </a:rPr>
              <a:t>remarquables  ressources </a:t>
            </a:r>
            <a:r>
              <a:rPr sz="2400" spc="5" dirty="0">
                <a:latin typeface="Verdana" panose="020B0604030504040204" pitchFamily="34" charset="0"/>
                <a:ea typeface="Verdana" panose="020B0604030504040204" pitchFamily="34" charset="0"/>
                <a:cs typeface="Arial"/>
              </a:rPr>
              <a:t>de </a:t>
            </a:r>
            <a:r>
              <a:rPr sz="2400" spc="40" dirty="0">
                <a:latin typeface="Verdana" panose="020B0604030504040204" pitchFamily="34" charset="0"/>
                <a:ea typeface="Verdana" panose="020B0604030504040204" pitchFamily="34" charset="0"/>
                <a:cs typeface="Arial"/>
              </a:rPr>
              <a:t>la </a:t>
            </a:r>
            <a:r>
              <a:rPr sz="2400" spc="30" dirty="0">
                <a:latin typeface="Verdana" panose="020B0604030504040204" pitchFamily="34" charset="0"/>
                <a:ea typeface="Verdana" panose="020B0604030504040204" pitchFamily="34" charset="0"/>
                <a:cs typeface="Arial"/>
              </a:rPr>
              <a:t>Tunisie </a:t>
            </a:r>
            <a:r>
              <a:rPr sz="2400" spc="-50" dirty="0">
                <a:latin typeface="Verdana" panose="020B0604030504040204" pitchFamily="34" charset="0"/>
                <a:ea typeface="Verdana" panose="020B0604030504040204" pitchFamily="34" charset="0"/>
                <a:cs typeface="Arial"/>
              </a:rPr>
              <a:t>: </a:t>
            </a:r>
            <a:r>
              <a:rPr sz="2400" spc="10" dirty="0">
                <a:latin typeface="Verdana" panose="020B0604030504040204" pitchFamily="34" charset="0"/>
                <a:ea typeface="Verdana" panose="020B0604030504040204" pitchFamily="34" charset="0"/>
                <a:cs typeface="Arial"/>
              </a:rPr>
              <a:t>Son </a:t>
            </a:r>
            <a:r>
              <a:rPr sz="2400" spc="40" dirty="0">
                <a:latin typeface="Verdana" panose="020B0604030504040204" pitchFamily="34" charset="0"/>
                <a:ea typeface="Verdana" panose="020B0604030504040204" pitchFamily="34" charset="0"/>
                <a:cs typeface="Arial"/>
              </a:rPr>
              <a:t>extraordinaire </a:t>
            </a:r>
            <a:r>
              <a:rPr sz="2400" spc="45" dirty="0">
                <a:latin typeface="Verdana" panose="020B0604030504040204" pitchFamily="34" charset="0"/>
                <a:ea typeface="Verdana" panose="020B0604030504040204" pitchFamily="34" charset="0"/>
                <a:cs typeface="Arial"/>
              </a:rPr>
              <a:t>sous-sol </a:t>
            </a:r>
            <a:r>
              <a:rPr sz="2400" spc="60" dirty="0">
                <a:latin typeface="Verdana" panose="020B0604030504040204" pitchFamily="34" charset="0"/>
                <a:ea typeface="Verdana" panose="020B0604030504040204" pitchFamily="34" charset="0"/>
                <a:cs typeface="Arial"/>
              </a:rPr>
              <a:t>et </a:t>
            </a:r>
            <a:r>
              <a:rPr sz="2400" spc="55" dirty="0">
                <a:latin typeface="Verdana" panose="020B0604030504040204" pitchFamily="34" charset="0"/>
                <a:ea typeface="Verdana" panose="020B0604030504040204" pitchFamily="34" charset="0"/>
                <a:cs typeface="Arial"/>
              </a:rPr>
              <a:t>son </a:t>
            </a:r>
            <a:r>
              <a:rPr sz="2400" spc="60" dirty="0">
                <a:latin typeface="Verdana" panose="020B0604030504040204" pitchFamily="34" charset="0"/>
                <a:ea typeface="Verdana" panose="020B0604030504040204" pitchFamily="34" charset="0"/>
                <a:cs typeface="Arial"/>
              </a:rPr>
              <a:t>prometteur </a:t>
            </a:r>
            <a:r>
              <a:rPr sz="2400" spc="65" dirty="0">
                <a:latin typeface="Verdana" panose="020B0604030504040204" pitchFamily="34" charset="0"/>
                <a:ea typeface="Verdana" panose="020B0604030504040204" pitchFamily="34" charset="0"/>
                <a:cs typeface="Arial"/>
              </a:rPr>
              <a:t>potentiel </a:t>
            </a:r>
            <a:r>
              <a:rPr sz="2400" spc="60" dirty="0">
                <a:latin typeface="Verdana" panose="020B0604030504040204" pitchFamily="34" charset="0"/>
                <a:ea typeface="Verdana" panose="020B0604030504040204" pitchFamily="34" charset="0"/>
                <a:cs typeface="Arial"/>
              </a:rPr>
              <a:t>humain </a:t>
            </a:r>
            <a:r>
              <a:rPr sz="2400" spc="45" dirty="0">
                <a:latin typeface="Verdana" panose="020B0604030504040204" pitchFamily="34" charset="0"/>
                <a:ea typeface="Verdana" panose="020B0604030504040204" pitchFamily="34" charset="0"/>
                <a:cs typeface="Arial"/>
              </a:rPr>
              <a:t>dans</a:t>
            </a:r>
            <a:r>
              <a:rPr sz="2400" spc="-375" dirty="0">
                <a:latin typeface="Verdana" panose="020B0604030504040204" pitchFamily="34" charset="0"/>
                <a:ea typeface="Verdana" panose="020B0604030504040204" pitchFamily="34" charset="0"/>
                <a:cs typeface="Arial"/>
              </a:rPr>
              <a:t> </a:t>
            </a:r>
            <a:r>
              <a:rPr sz="2400" spc="30" dirty="0">
                <a:latin typeface="Verdana" panose="020B0604030504040204" pitchFamily="34" charset="0"/>
                <a:ea typeface="Verdana" panose="020B0604030504040204" pitchFamily="34" charset="0"/>
                <a:cs typeface="Arial"/>
              </a:rPr>
              <a:t>ce  </a:t>
            </a:r>
            <a:r>
              <a:rPr sz="2400" spc="45" dirty="0" err="1">
                <a:latin typeface="Verdana" panose="020B0604030504040204" pitchFamily="34" charset="0"/>
                <a:ea typeface="Verdana" panose="020B0604030504040204" pitchFamily="34" charset="0"/>
                <a:cs typeface="Arial"/>
              </a:rPr>
              <a:t>domaine</a:t>
            </a:r>
            <a:r>
              <a:rPr sz="2400" spc="45" dirty="0" smtClean="0">
                <a:latin typeface="Verdana" panose="020B0604030504040204" pitchFamily="34" charset="0"/>
                <a:ea typeface="Verdana" panose="020B0604030504040204" pitchFamily="34" charset="0"/>
                <a:cs typeface="Arial"/>
              </a:rPr>
              <a:t>.</a:t>
            </a:r>
            <a:endParaRPr lang="fr-FR" sz="2400" spc="45" dirty="0" smtClean="0">
              <a:latin typeface="Verdana" panose="020B0604030504040204" pitchFamily="34" charset="0"/>
              <a:ea typeface="Verdana" panose="020B0604030504040204" pitchFamily="34" charset="0"/>
              <a:cs typeface="Arial"/>
            </a:endParaRPr>
          </a:p>
          <a:p>
            <a:pPr marL="48895" marR="5080" algn="just">
              <a:lnSpc>
                <a:spcPts val="2600"/>
              </a:lnSpc>
              <a:spcBef>
                <a:spcPts val="5"/>
              </a:spcBef>
            </a:pPr>
            <a:endParaRPr sz="2000" dirty="0">
              <a:latin typeface="Verdana" panose="020B0604030504040204" pitchFamily="34" charset="0"/>
              <a:ea typeface="Verdana" panose="020B0604030504040204" pitchFamily="34" charset="0"/>
              <a:cs typeface="Arial"/>
            </a:endParaRPr>
          </a:p>
        </p:txBody>
      </p:sp>
      <p:sp>
        <p:nvSpPr>
          <p:cNvPr id="10" name="Espace réservé de la date 9"/>
          <p:cNvSpPr>
            <a:spLocks noGrp="1"/>
          </p:cNvSpPr>
          <p:nvPr>
            <p:ph type="dt" sz="half" idx="6"/>
          </p:nvPr>
        </p:nvSpPr>
        <p:spPr/>
        <p:txBody>
          <a:bodyPr/>
          <a:lstStyle/>
          <a:p>
            <a:fld id="{54C20EEB-B907-45D7-BD80-77491AB942EB}" type="datetime1">
              <a:rPr lang="fr-FR" smtClean="0"/>
              <a:t>03/02/2021</a:t>
            </a:fld>
            <a:endParaRPr lang="en-US"/>
          </a:p>
        </p:txBody>
      </p:sp>
      <p:sp>
        <p:nvSpPr>
          <p:cNvPr id="12" name="Espace réservé du numéro de diapositive 11"/>
          <p:cNvSpPr>
            <a:spLocks noGrp="1"/>
          </p:cNvSpPr>
          <p:nvPr>
            <p:ph type="sldNum" sz="quarter" idx="7"/>
          </p:nvPr>
        </p:nvSpPr>
        <p:spPr/>
        <p:txBody>
          <a:bodyPr/>
          <a:lstStyle/>
          <a:p>
            <a:fld id="{B6F15528-21DE-4FAA-801E-634DDDAF4B2B}" type="slidenum">
              <a:rPr lang="fr-FR" smtClean="0"/>
              <a:pPr/>
              <a:t>42</a:t>
            </a:fld>
            <a:endParaRPr lang="fr-FR"/>
          </a:p>
        </p:txBody>
      </p:sp>
      <p:pic>
        <p:nvPicPr>
          <p:cNvPr id="13" name="Picture 4" descr="C:\Délégation Wallonies Bruxelles\Communication\TEM\LOGO TEM 2020-2021.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72707" y="776290"/>
            <a:ext cx="3376603" cy="2202642"/>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object 6"/>
          <p:cNvSpPr/>
          <p:nvPr/>
        </p:nvSpPr>
        <p:spPr>
          <a:xfrm>
            <a:off x="16824934" y="632633"/>
            <a:ext cx="2373811" cy="1331650"/>
          </a:xfrm>
          <a:prstGeom prst="rect">
            <a:avLst/>
          </a:prstGeom>
          <a:blipFill>
            <a:blip r:embed="rId2" cstate="print"/>
            <a:stretch>
              <a:fillRect/>
            </a:stretch>
          </a:blipFill>
        </p:spPr>
        <p:txBody>
          <a:bodyPr wrap="square" lIns="0" tIns="0" rIns="0" bIns="0" rtlCol="0"/>
          <a:lstStyle/>
          <a:p>
            <a:endParaRPr/>
          </a:p>
        </p:txBody>
      </p:sp>
      <p:sp>
        <p:nvSpPr>
          <p:cNvPr id="10" name="Espace réservé de la date 9"/>
          <p:cNvSpPr>
            <a:spLocks noGrp="1"/>
          </p:cNvSpPr>
          <p:nvPr>
            <p:ph type="dt" sz="half" idx="6"/>
          </p:nvPr>
        </p:nvSpPr>
        <p:spPr/>
        <p:txBody>
          <a:bodyPr/>
          <a:lstStyle/>
          <a:p>
            <a:fld id="{54C20EEB-B907-45D7-BD80-77491AB942EB}" type="datetime1">
              <a:rPr lang="fr-FR" smtClean="0"/>
              <a:t>03/02/2021</a:t>
            </a:fld>
            <a:endParaRPr lang="en-US"/>
          </a:p>
        </p:txBody>
      </p:sp>
      <p:sp>
        <p:nvSpPr>
          <p:cNvPr id="12" name="Espace réservé du numéro de diapositive 11"/>
          <p:cNvSpPr>
            <a:spLocks noGrp="1"/>
          </p:cNvSpPr>
          <p:nvPr>
            <p:ph type="sldNum" sz="quarter" idx="7"/>
          </p:nvPr>
        </p:nvSpPr>
        <p:spPr/>
        <p:txBody>
          <a:bodyPr/>
          <a:lstStyle/>
          <a:p>
            <a:fld id="{B6F15528-21DE-4FAA-801E-634DDDAF4B2B}" type="slidenum">
              <a:rPr lang="fr-FR" smtClean="0"/>
              <a:pPr/>
              <a:t>43</a:t>
            </a:fld>
            <a:endParaRPr lang="fr-FR"/>
          </a:p>
        </p:txBody>
      </p:sp>
      <p:pic>
        <p:nvPicPr>
          <p:cNvPr id="13" name="Picture 4" descr="C:\Délégation Wallonies Bruxelles\Communication\TEM\LOGO TEM 2020-202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72707" y="661990"/>
            <a:ext cx="3376603" cy="2202642"/>
          </a:xfrm>
          <a:prstGeom prst="rect">
            <a:avLst/>
          </a:prstGeom>
          <a:noFill/>
          <a:extLst>
            <a:ext uri="{909E8E84-426E-40DD-AFC4-6F175D3DCCD1}">
              <a14:hiddenFill xmlns:a14="http://schemas.microsoft.com/office/drawing/2010/main">
                <a:solidFill>
                  <a:srgbClr val="FFFFFF"/>
                </a:solidFill>
              </a14:hiddenFill>
            </a:ext>
          </a:extLst>
        </p:spPr>
      </p:pic>
      <p:sp>
        <p:nvSpPr>
          <p:cNvPr id="14" name="object 3"/>
          <p:cNvSpPr/>
          <p:nvPr/>
        </p:nvSpPr>
        <p:spPr>
          <a:xfrm>
            <a:off x="15614650" y="4210489"/>
            <a:ext cx="3999878" cy="3999878"/>
          </a:xfrm>
          <a:prstGeom prst="rect">
            <a:avLst/>
          </a:prstGeom>
          <a:blipFill>
            <a:blip r:embed="rId4" cstate="print"/>
            <a:stretch>
              <a:fillRect/>
            </a:stretch>
          </a:blipFill>
        </p:spPr>
        <p:txBody>
          <a:bodyPr wrap="square" lIns="0" tIns="0" rIns="0" bIns="0" rtlCol="0"/>
          <a:lstStyle/>
          <a:p>
            <a:endParaRPr/>
          </a:p>
        </p:txBody>
      </p:sp>
      <p:sp>
        <p:nvSpPr>
          <p:cNvPr id="15" name="object 2"/>
          <p:cNvSpPr/>
          <p:nvPr/>
        </p:nvSpPr>
        <p:spPr>
          <a:xfrm>
            <a:off x="460912" y="2978932"/>
            <a:ext cx="14607133" cy="7089140"/>
          </a:xfrm>
          <a:custGeom>
            <a:avLst/>
            <a:gdLst/>
            <a:ahLst/>
            <a:cxnLst/>
            <a:rect l="l" t="t" r="r" b="b"/>
            <a:pathLst>
              <a:path w="15015844" h="7089140">
                <a:moveTo>
                  <a:pt x="15015249" y="7088789"/>
                </a:moveTo>
                <a:lnTo>
                  <a:pt x="0" y="7088789"/>
                </a:lnTo>
                <a:lnTo>
                  <a:pt x="0" y="0"/>
                </a:lnTo>
                <a:lnTo>
                  <a:pt x="15015249" y="0"/>
                </a:lnTo>
                <a:lnTo>
                  <a:pt x="15015249" y="7088789"/>
                </a:lnTo>
                <a:close/>
              </a:path>
            </a:pathLst>
          </a:custGeom>
        </p:spPr>
        <p:style>
          <a:lnRef idx="2">
            <a:schemeClr val="dk1"/>
          </a:lnRef>
          <a:fillRef idx="1">
            <a:schemeClr val="lt1"/>
          </a:fillRef>
          <a:effectRef idx="0">
            <a:schemeClr val="dk1"/>
          </a:effectRef>
          <a:fontRef idx="minor">
            <a:schemeClr val="dk1"/>
          </a:fontRef>
        </p:style>
        <p:txBody>
          <a:bodyPr wrap="square" lIns="0" tIns="0" rIns="0" bIns="0" rtlCol="0"/>
          <a:lstStyle/>
          <a:p>
            <a:pPr algn="ctr"/>
            <a:endParaRPr lang="fr-FR" sz="2800" b="1" dirty="0" smtClean="0">
              <a:latin typeface="Verdana" panose="020B0604030504040204" pitchFamily="34" charset="0"/>
              <a:ea typeface="Verdana" panose="020B0604030504040204" pitchFamily="34" charset="0"/>
            </a:endParaRPr>
          </a:p>
          <a:p>
            <a:pPr algn="ctr"/>
            <a:r>
              <a:rPr lang="fr-FR" sz="2800" b="1" dirty="0" smtClean="0">
                <a:latin typeface="Verdana" panose="020B0604030504040204" pitchFamily="34" charset="0"/>
                <a:ea typeface="Verdana" panose="020B0604030504040204" pitchFamily="34" charset="0"/>
              </a:rPr>
              <a:t>KIKK </a:t>
            </a:r>
            <a:r>
              <a:rPr lang="fr-FR" sz="2800" b="1" dirty="0" smtClean="0">
                <a:latin typeface="Verdana" panose="020B0604030504040204" pitchFamily="34" charset="0"/>
                <a:ea typeface="Verdana" panose="020B0604030504040204" pitchFamily="34" charset="0"/>
              </a:rPr>
              <a:t>FESTIVAL ET ÉCONOMIE CRÉATIVE  </a:t>
            </a:r>
            <a:endParaRPr lang="fr-FR" sz="2800" b="1" dirty="0">
              <a:latin typeface="Verdana" panose="020B0604030504040204" pitchFamily="34" charset="0"/>
              <a:ea typeface="Verdana" panose="020B0604030504040204" pitchFamily="34" charset="0"/>
            </a:endParaRPr>
          </a:p>
        </p:txBody>
      </p:sp>
      <p:sp>
        <p:nvSpPr>
          <p:cNvPr id="16" name="object 4"/>
          <p:cNvSpPr txBox="1"/>
          <p:nvPr/>
        </p:nvSpPr>
        <p:spPr>
          <a:xfrm>
            <a:off x="710328" y="4283075"/>
            <a:ext cx="14108303" cy="5332870"/>
          </a:xfrm>
          <a:prstGeom prst="rect">
            <a:avLst/>
          </a:prstGeom>
        </p:spPr>
        <p:txBody>
          <a:bodyPr vert="horz" wrap="square" lIns="0" tIns="31115" rIns="0" bIns="0" rtlCol="0">
            <a:spAutoFit/>
          </a:bodyPr>
          <a:lstStyle/>
          <a:p>
            <a:pPr marL="50800" marR="5080" algn="just">
              <a:lnSpc>
                <a:spcPts val="2600"/>
              </a:lnSpc>
              <a:spcBef>
                <a:spcPts val="245"/>
              </a:spcBef>
            </a:pPr>
            <a:r>
              <a:rPr sz="2400" spc="10" dirty="0">
                <a:latin typeface="Verdana" panose="020B0604030504040204" pitchFamily="34" charset="0"/>
                <a:ea typeface="Verdana" panose="020B0604030504040204" pitchFamily="34" charset="0"/>
                <a:cs typeface="Arial"/>
              </a:rPr>
              <a:t>Donner </a:t>
            </a:r>
            <a:r>
              <a:rPr sz="2400" spc="40" dirty="0">
                <a:latin typeface="Verdana" panose="020B0604030504040204" pitchFamily="34" charset="0"/>
                <a:ea typeface="Verdana" panose="020B0604030504040204" pitchFamily="34" charset="0"/>
                <a:cs typeface="Arial"/>
              </a:rPr>
              <a:t>la </a:t>
            </a:r>
            <a:r>
              <a:rPr sz="2400" spc="30" dirty="0">
                <a:latin typeface="Verdana" panose="020B0604030504040204" pitchFamily="34" charset="0"/>
                <a:ea typeface="Verdana" panose="020B0604030504040204" pitchFamily="34" charset="0"/>
                <a:cs typeface="Arial"/>
              </a:rPr>
              <a:t>parole </a:t>
            </a:r>
            <a:r>
              <a:rPr sz="2400" dirty="0">
                <a:latin typeface="Verdana" panose="020B0604030504040204" pitchFamily="34" charset="0"/>
                <a:ea typeface="Verdana" panose="020B0604030504040204" pitchFamily="34" charset="0"/>
                <a:cs typeface="Arial"/>
              </a:rPr>
              <a:t>à </a:t>
            </a:r>
            <a:r>
              <a:rPr sz="2400" spc="25" dirty="0">
                <a:latin typeface="Verdana" panose="020B0604030504040204" pitchFamily="34" charset="0"/>
                <a:ea typeface="Verdana" panose="020B0604030504040204" pitchFamily="34" charset="0"/>
                <a:cs typeface="Arial"/>
              </a:rPr>
              <a:t>des </a:t>
            </a:r>
            <a:r>
              <a:rPr sz="2400" spc="50" dirty="0">
                <a:latin typeface="Verdana" panose="020B0604030504040204" pitchFamily="34" charset="0"/>
                <a:ea typeface="Verdana" panose="020B0604030504040204" pitchFamily="34" charset="0"/>
                <a:cs typeface="Arial"/>
              </a:rPr>
              <a:t>artistes, </a:t>
            </a:r>
            <a:r>
              <a:rPr sz="2400" spc="45" dirty="0">
                <a:latin typeface="Verdana" panose="020B0604030504040204" pitchFamily="34" charset="0"/>
                <a:ea typeface="Verdana" panose="020B0604030504040204" pitchFamily="34" charset="0"/>
                <a:cs typeface="Arial"/>
              </a:rPr>
              <a:t>créatifs, </a:t>
            </a:r>
            <a:r>
              <a:rPr sz="2400" spc="70" dirty="0">
                <a:latin typeface="Verdana" panose="020B0604030504040204" pitchFamily="34" charset="0"/>
                <a:ea typeface="Verdana" panose="020B0604030504040204" pitchFamily="34" charset="0"/>
                <a:cs typeface="Arial"/>
              </a:rPr>
              <a:t>scientifiques issus </a:t>
            </a:r>
            <a:r>
              <a:rPr sz="2400" spc="30" dirty="0">
                <a:latin typeface="Verdana" panose="020B0604030504040204" pitchFamily="34" charset="0"/>
                <a:ea typeface="Verdana" panose="020B0604030504040204" pitchFamily="34" charset="0"/>
                <a:cs typeface="Arial"/>
              </a:rPr>
              <a:t>d’un </a:t>
            </a:r>
            <a:r>
              <a:rPr sz="2400" spc="75" dirty="0">
                <a:latin typeface="Verdana" panose="020B0604030504040204" pitchFamily="34" charset="0"/>
                <a:ea typeface="Verdana" panose="020B0604030504040204" pitchFamily="34" charset="0"/>
                <a:cs typeface="Arial"/>
              </a:rPr>
              <a:t>continent </a:t>
            </a:r>
            <a:r>
              <a:rPr sz="2400" spc="70" dirty="0">
                <a:latin typeface="Verdana" panose="020B0604030504040204" pitchFamily="34" charset="0"/>
                <a:ea typeface="Verdana" panose="020B0604030504040204" pitchFamily="34" charset="0"/>
                <a:cs typeface="Arial"/>
              </a:rPr>
              <a:t>trop faiblement  </a:t>
            </a:r>
            <a:r>
              <a:rPr sz="2400" spc="25" dirty="0">
                <a:latin typeface="Verdana" panose="020B0604030504040204" pitchFamily="34" charset="0"/>
                <a:ea typeface="Verdana" panose="020B0604030504040204" pitchFamily="34" charset="0"/>
                <a:cs typeface="Arial"/>
              </a:rPr>
              <a:t>représenté </a:t>
            </a:r>
            <a:r>
              <a:rPr sz="2400" spc="40" dirty="0">
                <a:latin typeface="Verdana" panose="020B0604030504040204" pitchFamily="34" charset="0"/>
                <a:ea typeface="Verdana" panose="020B0604030504040204" pitchFamily="34" charset="0"/>
                <a:cs typeface="Arial"/>
              </a:rPr>
              <a:t>lorsqu’on </a:t>
            </a:r>
            <a:r>
              <a:rPr sz="2400" spc="30" dirty="0">
                <a:latin typeface="Verdana" panose="020B0604030504040204" pitchFamily="34" charset="0"/>
                <a:ea typeface="Verdana" panose="020B0604030504040204" pitchFamily="34" charset="0"/>
                <a:cs typeface="Arial"/>
              </a:rPr>
              <a:t>parle </a:t>
            </a:r>
            <a:r>
              <a:rPr sz="2400" spc="5" dirty="0">
                <a:latin typeface="Verdana" panose="020B0604030504040204" pitchFamily="34" charset="0"/>
                <a:ea typeface="Verdana" panose="020B0604030504040204" pitchFamily="34" charset="0"/>
                <a:cs typeface="Arial"/>
              </a:rPr>
              <a:t>de </a:t>
            </a:r>
            <a:r>
              <a:rPr sz="2400" spc="65" dirty="0">
                <a:latin typeface="Verdana" panose="020B0604030504040204" pitchFamily="34" charset="0"/>
                <a:ea typeface="Verdana" panose="020B0604030504040204" pitchFamily="34" charset="0"/>
                <a:cs typeface="Arial"/>
              </a:rPr>
              <a:t>cultures </a:t>
            </a:r>
            <a:r>
              <a:rPr sz="2400" spc="55" dirty="0">
                <a:latin typeface="Verdana" panose="020B0604030504040204" pitchFamily="34" charset="0"/>
                <a:ea typeface="Verdana" panose="020B0604030504040204" pitchFamily="34" charset="0"/>
                <a:cs typeface="Arial"/>
              </a:rPr>
              <a:t>digitales. </a:t>
            </a:r>
            <a:r>
              <a:rPr sz="2400" spc="5" dirty="0">
                <a:latin typeface="Verdana" panose="020B0604030504040204" pitchFamily="34" charset="0"/>
                <a:ea typeface="Verdana" panose="020B0604030504040204" pitchFamily="34" charset="0"/>
                <a:cs typeface="Arial"/>
              </a:rPr>
              <a:t>Interroger, </a:t>
            </a:r>
            <a:r>
              <a:rPr sz="2400" spc="50" dirty="0">
                <a:latin typeface="Verdana" panose="020B0604030504040204" pitchFamily="34" charset="0"/>
                <a:ea typeface="Verdana" panose="020B0604030504040204" pitchFamily="34" charset="0"/>
                <a:cs typeface="Arial"/>
              </a:rPr>
              <a:t>déconstruire </a:t>
            </a:r>
            <a:r>
              <a:rPr sz="2400" spc="30" dirty="0">
                <a:latin typeface="Verdana" panose="020B0604030504040204" pitchFamily="34" charset="0"/>
                <a:ea typeface="Verdana" panose="020B0604030504040204" pitchFamily="34" charset="0"/>
                <a:cs typeface="Arial"/>
              </a:rPr>
              <a:t>l’approche </a:t>
            </a:r>
            <a:r>
              <a:rPr sz="2400" spc="25" dirty="0">
                <a:latin typeface="Verdana" panose="020B0604030504040204" pitchFamily="34" charset="0"/>
                <a:ea typeface="Verdana" panose="020B0604030504040204" pitchFamily="34" charset="0"/>
                <a:cs typeface="Arial"/>
              </a:rPr>
              <a:t>des </a:t>
            </a:r>
            <a:r>
              <a:rPr sz="2400" spc="60" dirty="0">
                <a:latin typeface="Verdana" panose="020B0604030504040204" pitchFamily="34" charset="0"/>
                <a:ea typeface="Verdana" panose="020B0604030504040204" pitchFamily="34" charset="0"/>
                <a:cs typeface="Arial"/>
              </a:rPr>
              <a:t>relations </a:t>
            </a:r>
            <a:r>
              <a:rPr sz="2400" spc="730" dirty="0">
                <a:latin typeface="Verdana" panose="020B0604030504040204" pitchFamily="34" charset="0"/>
                <a:ea typeface="Verdana" panose="020B0604030504040204" pitchFamily="34" charset="0"/>
                <a:cs typeface="Arial"/>
              </a:rPr>
              <a:t> </a:t>
            </a:r>
            <a:r>
              <a:rPr sz="2400" spc="5" dirty="0">
                <a:latin typeface="Verdana" panose="020B0604030504040204" pitchFamily="34" charset="0"/>
                <a:ea typeface="Verdana" panose="020B0604030504040204" pitchFamily="34" charset="0"/>
                <a:cs typeface="Arial"/>
              </a:rPr>
              <a:t>Nord-Sud en </a:t>
            </a:r>
            <a:r>
              <a:rPr sz="2400" spc="55" dirty="0">
                <a:latin typeface="Verdana" panose="020B0604030504040204" pitchFamily="34" charset="0"/>
                <a:ea typeface="Verdana" panose="020B0604030504040204" pitchFamily="34" charset="0"/>
                <a:cs typeface="Arial"/>
              </a:rPr>
              <a:t>présentant </a:t>
            </a:r>
            <a:r>
              <a:rPr sz="2400" spc="20" dirty="0">
                <a:latin typeface="Verdana" panose="020B0604030504040204" pitchFamily="34" charset="0"/>
                <a:ea typeface="Verdana" panose="020B0604030504040204" pitchFamily="34" charset="0"/>
                <a:cs typeface="Arial"/>
              </a:rPr>
              <a:t>le </a:t>
            </a:r>
            <a:r>
              <a:rPr sz="2400" spc="55" dirty="0">
                <a:latin typeface="Verdana" panose="020B0604030504040204" pitchFamily="34" charset="0"/>
                <a:ea typeface="Verdana" panose="020B0604030504040204" pitchFamily="34" charset="0"/>
                <a:cs typeface="Arial"/>
              </a:rPr>
              <a:t>travail </a:t>
            </a:r>
            <a:r>
              <a:rPr sz="2400" spc="60" dirty="0">
                <a:latin typeface="Verdana" panose="020B0604030504040204" pitchFamily="34" charset="0"/>
                <a:ea typeface="Verdana" panose="020B0604030504040204" pitchFamily="34" charset="0"/>
                <a:cs typeface="Arial"/>
              </a:rPr>
              <a:t>d’artistes </a:t>
            </a:r>
            <a:r>
              <a:rPr sz="2400" spc="70" dirty="0">
                <a:latin typeface="Verdana" panose="020B0604030504040204" pitchFamily="34" charset="0"/>
                <a:ea typeface="Verdana" panose="020B0604030504040204" pitchFamily="34" charset="0"/>
                <a:cs typeface="Arial"/>
              </a:rPr>
              <a:t>permettant </a:t>
            </a:r>
            <a:r>
              <a:rPr sz="2400" spc="5" dirty="0">
                <a:latin typeface="Verdana" panose="020B0604030504040204" pitchFamily="34" charset="0"/>
                <a:ea typeface="Verdana" panose="020B0604030504040204" pitchFamily="34" charset="0"/>
                <a:cs typeface="Arial"/>
              </a:rPr>
              <a:t>de </a:t>
            </a:r>
            <a:r>
              <a:rPr sz="2400" spc="50" dirty="0">
                <a:latin typeface="Verdana" panose="020B0604030504040204" pitchFamily="34" charset="0"/>
                <a:ea typeface="Verdana" panose="020B0604030504040204" pitchFamily="34" charset="0"/>
                <a:cs typeface="Arial"/>
              </a:rPr>
              <a:t>mieux </a:t>
            </a:r>
            <a:r>
              <a:rPr sz="2400" spc="40" dirty="0">
                <a:latin typeface="Verdana" panose="020B0604030504040204" pitchFamily="34" charset="0"/>
                <a:ea typeface="Verdana" panose="020B0604030504040204" pitchFamily="34" charset="0"/>
                <a:cs typeface="Arial"/>
              </a:rPr>
              <a:t>comprendre </a:t>
            </a:r>
            <a:r>
              <a:rPr sz="2400" spc="25" dirty="0">
                <a:latin typeface="Verdana" panose="020B0604030504040204" pitchFamily="34" charset="0"/>
                <a:ea typeface="Verdana" panose="020B0604030504040204" pitchFamily="34" charset="0"/>
                <a:cs typeface="Arial"/>
              </a:rPr>
              <a:t>ce </a:t>
            </a:r>
            <a:r>
              <a:rPr sz="2400" spc="60" dirty="0">
                <a:latin typeface="Verdana" panose="020B0604030504040204" pitchFamily="34" charset="0"/>
                <a:ea typeface="Verdana" panose="020B0604030504040204" pitchFamily="34" charset="0"/>
                <a:cs typeface="Arial"/>
              </a:rPr>
              <a:t>qui </a:t>
            </a:r>
            <a:r>
              <a:rPr sz="2400" spc="105" dirty="0">
                <a:latin typeface="Verdana" panose="020B0604030504040204" pitchFamily="34" charset="0"/>
                <a:ea typeface="Verdana" panose="020B0604030504040204" pitchFamily="34" charset="0"/>
                <a:cs typeface="Arial"/>
              </a:rPr>
              <a:t>fait </a:t>
            </a:r>
            <a:r>
              <a:rPr sz="2400" spc="40" dirty="0">
                <a:latin typeface="Verdana" panose="020B0604030504040204" pitchFamily="34" charset="0"/>
                <a:ea typeface="Verdana" panose="020B0604030504040204" pitchFamily="34" charset="0"/>
                <a:cs typeface="Arial"/>
              </a:rPr>
              <a:t>bouger  </a:t>
            </a:r>
            <a:r>
              <a:rPr sz="2400" spc="30" dirty="0">
                <a:latin typeface="Verdana" panose="020B0604030504040204" pitchFamily="34" charset="0"/>
                <a:ea typeface="Verdana" panose="020B0604030504040204" pitchFamily="34" charset="0"/>
                <a:cs typeface="Arial"/>
              </a:rPr>
              <a:t>l’Afrique </a:t>
            </a:r>
            <a:r>
              <a:rPr sz="2400" spc="35" dirty="0">
                <a:latin typeface="Verdana" panose="020B0604030504040204" pitchFamily="34" charset="0"/>
                <a:ea typeface="Verdana" panose="020B0604030504040204" pitchFamily="34" charset="0"/>
                <a:cs typeface="Arial"/>
              </a:rPr>
              <a:t>d’aujourd’hui. </a:t>
            </a:r>
            <a:r>
              <a:rPr sz="2400" spc="40" dirty="0">
                <a:latin typeface="Verdana" panose="020B0604030504040204" pitchFamily="34" charset="0"/>
                <a:ea typeface="Verdana" panose="020B0604030504040204" pitchFamily="34" charset="0"/>
                <a:cs typeface="Arial"/>
              </a:rPr>
              <a:t>Sensibiliser </a:t>
            </a:r>
            <a:r>
              <a:rPr sz="2400" spc="20" dirty="0">
                <a:latin typeface="Verdana" panose="020B0604030504040204" pitchFamily="34" charset="0"/>
                <a:ea typeface="Verdana" panose="020B0604030504040204" pitchFamily="34" charset="0"/>
                <a:cs typeface="Arial"/>
              </a:rPr>
              <a:t>le </a:t>
            </a:r>
            <a:r>
              <a:rPr sz="2400" spc="40" dirty="0">
                <a:latin typeface="Verdana" panose="020B0604030504040204" pitchFamily="34" charset="0"/>
                <a:ea typeface="Verdana" panose="020B0604030504040204" pitchFamily="34" charset="0"/>
                <a:cs typeface="Arial"/>
              </a:rPr>
              <a:t>grand </a:t>
            </a:r>
            <a:r>
              <a:rPr sz="2400" spc="70" dirty="0">
                <a:latin typeface="Verdana" panose="020B0604030504040204" pitchFamily="34" charset="0"/>
                <a:ea typeface="Verdana" panose="020B0604030504040204" pitchFamily="34" charset="0"/>
                <a:cs typeface="Arial"/>
              </a:rPr>
              <a:t>public </a:t>
            </a:r>
            <a:r>
              <a:rPr sz="2400" spc="5" dirty="0">
                <a:latin typeface="Verdana" panose="020B0604030504040204" pitchFamily="34" charset="0"/>
                <a:ea typeface="Verdana" panose="020B0604030504040204" pitchFamily="34" charset="0"/>
                <a:cs typeface="Arial"/>
              </a:rPr>
              <a:t>en </a:t>
            </a:r>
            <a:r>
              <a:rPr sz="2400" spc="70" dirty="0">
                <a:latin typeface="Verdana" panose="020B0604030504040204" pitchFamily="34" charset="0"/>
                <a:ea typeface="Verdana" panose="020B0604030504040204" pitchFamily="34" charset="0"/>
                <a:cs typeface="Arial"/>
              </a:rPr>
              <a:t>occupant </a:t>
            </a:r>
            <a:r>
              <a:rPr sz="2400" spc="20" dirty="0">
                <a:latin typeface="Verdana" panose="020B0604030504040204" pitchFamily="34" charset="0"/>
                <a:ea typeface="Verdana" panose="020B0604030504040204" pitchFamily="34" charset="0"/>
                <a:cs typeface="Arial"/>
              </a:rPr>
              <a:t>l’espace </a:t>
            </a:r>
            <a:r>
              <a:rPr sz="2400" spc="50" dirty="0">
                <a:latin typeface="Verdana" panose="020B0604030504040204" pitchFamily="34" charset="0"/>
                <a:ea typeface="Verdana" panose="020B0604030504040204" pitchFamily="34" charset="0"/>
                <a:cs typeface="Arial"/>
              </a:rPr>
              <a:t>urbain </a:t>
            </a:r>
            <a:r>
              <a:rPr sz="2400" spc="60" dirty="0">
                <a:latin typeface="Verdana" panose="020B0604030504040204" pitchFamily="34" charset="0"/>
                <a:ea typeface="Verdana" panose="020B0604030504040204" pitchFamily="34" charset="0"/>
                <a:cs typeface="Arial"/>
              </a:rPr>
              <a:t>et </a:t>
            </a:r>
            <a:r>
              <a:rPr sz="2400" spc="95" dirty="0">
                <a:latin typeface="Verdana" panose="020B0604030504040204" pitchFamily="34" charset="0"/>
                <a:ea typeface="Verdana" panose="020B0604030504040204" pitchFamily="34" charset="0"/>
                <a:cs typeface="Arial"/>
              </a:rPr>
              <a:t>offrant </a:t>
            </a:r>
            <a:r>
              <a:rPr sz="2400" spc="25" dirty="0">
                <a:latin typeface="Verdana" panose="020B0604030504040204" pitchFamily="34" charset="0"/>
                <a:ea typeface="Verdana" panose="020B0604030504040204" pitchFamily="34" charset="0"/>
                <a:cs typeface="Arial"/>
              </a:rPr>
              <a:t>une  </a:t>
            </a:r>
            <a:r>
              <a:rPr sz="2400" spc="60" dirty="0">
                <a:latin typeface="Verdana" panose="020B0604030504040204" pitchFamily="34" charset="0"/>
                <a:ea typeface="Verdana" panose="020B0604030504040204" pitchFamily="34" charset="0"/>
                <a:cs typeface="Arial"/>
              </a:rPr>
              <a:t>exposition </a:t>
            </a:r>
            <a:r>
              <a:rPr sz="2400" spc="70" dirty="0">
                <a:latin typeface="Verdana" panose="020B0604030504040204" pitchFamily="34" charset="0"/>
                <a:ea typeface="Verdana" panose="020B0604030504040204" pitchFamily="34" charset="0"/>
                <a:cs typeface="Arial"/>
              </a:rPr>
              <a:t>gratuite </a:t>
            </a:r>
            <a:r>
              <a:rPr sz="2400" spc="30" dirty="0">
                <a:latin typeface="Verdana" panose="020B0604030504040204" pitchFamily="34" charset="0"/>
                <a:ea typeface="Verdana" panose="020B0604030504040204" pitchFamily="34" charset="0"/>
                <a:cs typeface="Arial"/>
              </a:rPr>
              <a:t>aux </a:t>
            </a:r>
            <a:r>
              <a:rPr sz="2400" spc="55" dirty="0">
                <a:latin typeface="Verdana" panose="020B0604030504040204" pitchFamily="34" charset="0"/>
                <a:ea typeface="Verdana" panose="020B0604030504040204" pitchFamily="34" charset="0"/>
                <a:cs typeface="Arial"/>
              </a:rPr>
              <a:t>visiteurs. </a:t>
            </a:r>
            <a:r>
              <a:rPr sz="2400" spc="-30" dirty="0">
                <a:latin typeface="Verdana" panose="020B0604030504040204" pitchFamily="34" charset="0"/>
                <a:ea typeface="Verdana" panose="020B0604030504040204" pitchFamily="34" charset="0"/>
                <a:cs typeface="Arial"/>
              </a:rPr>
              <a:t>Le </a:t>
            </a:r>
            <a:r>
              <a:rPr sz="2400" spc="-15" dirty="0">
                <a:latin typeface="Verdana" panose="020B0604030504040204" pitchFamily="34" charset="0"/>
                <a:ea typeface="Verdana" panose="020B0604030504040204" pitchFamily="34" charset="0"/>
                <a:cs typeface="Arial"/>
              </a:rPr>
              <a:t>KIKK </a:t>
            </a:r>
            <a:r>
              <a:rPr sz="2400" spc="70" dirty="0">
                <a:latin typeface="Verdana" panose="020B0604030504040204" pitchFamily="34" charset="0"/>
                <a:ea typeface="Verdana" panose="020B0604030504040204" pitchFamily="34" charset="0"/>
                <a:cs typeface="Arial"/>
              </a:rPr>
              <a:t>festival </a:t>
            </a:r>
            <a:r>
              <a:rPr sz="2400" spc="65" dirty="0">
                <a:latin typeface="Verdana" panose="020B0604030504040204" pitchFamily="34" charset="0"/>
                <a:ea typeface="Verdana" panose="020B0604030504040204" pitchFamily="34" charset="0"/>
                <a:cs typeface="Arial"/>
              </a:rPr>
              <a:t>est </a:t>
            </a:r>
            <a:r>
              <a:rPr sz="2400" spc="20" dirty="0">
                <a:latin typeface="Verdana" panose="020B0604030504040204" pitchFamily="34" charset="0"/>
                <a:ea typeface="Verdana" panose="020B0604030504040204" pitchFamily="34" charset="0"/>
                <a:cs typeface="Arial"/>
              </a:rPr>
              <a:t>une </a:t>
            </a:r>
            <a:r>
              <a:rPr sz="2400" spc="65" dirty="0">
                <a:latin typeface="Verdana" panose="020B0604030504040204" pitchFamily="34" charset="0"/>
                <a:ea typeface="Verdana" panose="020B0604030504040204" pitchFamily="34" charset="0"/>
                <a:cs typeface="Arial"/>
              </a:rPr>
              <a:t>plateforme </a:t>
            </a:r>
            <a:r>
              <a:rPr sz="2400" spc="5" dirty="0">
                <a:latin typeface="Verdana" panose="020B0604030504040204" pitchFamily="34" charset="0"/>
                <a:ea typeface="Verdana" panose="020B0604030504040204" pitchFamily="34" charset="0"/>
                <a:cs typeface="Arial"/>
              </a:rPr>
              <a:t>de </a:t>
            </a:r>
            <a:r>
              <a:rPr sz="2400" spc="40" dirty="0">
                <a:latin typeface="Verdana" panose="020B0604030504040204" pitchFamily="34" charset="0"/>
                <a:ea typeface="Verdana" panose="020B0604030504040204" pitchFamily="34" charset="0"/>
                <a:cs typeface="Arial"/>
              </a:rPr>
              <a:t>découverte </a:t>
            </a:r>
            <a:r>
              <a:rPr sz="2400" spc="60" dirty="0">
                <a:latin typeface="Verdana" panose="020B0604030504040204" pitchFamily="34" charset="0"/>
                <a:ea typeface="Verdana" panose="020B0604030504040204" pitchFamily="34" charset="0"/>
                <a:cs typeface="Arial"/>
              </a:rPr>
              <a:t>qui </a:t>
            </a:r>
            <a:r>
              <a:rPr sz="2400" spc="35" dirty="0">
                <a:latin typeface="Verdana" panose="020B0604030504040204" pitchFamily="34" charset="0"/>
                <a:ea typeface="Verdana" panose="020B0604030504040204" pitchFamily="34" charset="0"/>
                <a:cs typeface="Arial"/>
              </a:rPr>
              <a:t>vise </a:t>
            </a:r>
            <a:r>
              <a:rPr sz="2400" dirty="0">
                <a:latin typeface="Verdana" panose="020B0604030504040204" pitchFamily="34" charset="0"/>
                <a:ea typeface="Verdana" panose="020B0604030504040204" pitchFamily="34" charset="0"/>
                <a:cs typeface="Arial"/>
              </a:rPr>
              <a:t>à  </a:t>
            </a:r>
            <a:r>
              <a:rPr sz="2400" spc="60" dirty="0">
                <a:latin typeface="Verdana" panose="020B0604030504040204" pitchFamily="34" charset="0"/>
                <a:ea typeface="Verdana" panose="020B0604030504040204" pitchFamily="34" charset="0"/>
                <a:cs typeface="Arial"/>
              </a:rPr>
              <a:t>montrer l’importance </a:t>
            </a:r>
            <a:r>
              <a:rPr sz="2400" spc="5" dirty="0">
                <a:latin typeface="Verdana" panose="020B0604030504040204" pitchFamily="34" charset="0"/>
                <a:ea typeface="Verdana" panose="020B0604030504040204" pitchFamily="34" charset="0"/>
                <a:cs typeface="Arial"/>
              </a:rPr>
              <a:t>de </a:t>
            </a:r>
            <a:r>
              <a:rPr sz="2400" spc="30" dirty="0">
                <a:latin typeface="Verdana" panose="020B0604030504040204" pitchFamily="34" charset="0"/>
                <a:ea typeface="Verdana" panose="020B0604030504040204" pitchFamily="34" charset="0"/>
                <a:cs typeface="Arial"/>
              </a:rPr>
              <a:t>l’Afrique </a:t>
            </a:r>
            <a:r>
              <a:rPr sz="2400" spc="45" dirty="0">
                <a:latin typeface="Verdana" panose="020B0604030504040204" pitchFamily="34" charset="0"/>
                <a:ea typeface="Verdana" panose="020B0604030504040204" pitchFamily="34" charset="0"/>
                <a:cs typeface="Arial"/>
              </a:rPr>
              <a:t>dans </a:t>
            </a:r>
            <a:r>
              <a:rPr sz="2400" spc="-10" dirty="0">
                <a:latin typeface="Verdana" panose="020B0604030504040204" pitchFamily="34" charset="0"/>
                <a:ea typeface="Verdana" panose="020B0604030504040204" pitchFamily="34" charset="0"/>
                <a:cs typeface="Arial"/>
              </a:rPr>
              <a:t>l’ère </a:t>
            </a:r>
            <a:r>
              <a:rPr sz="2400" spc="45" dirty="0">
                <a:latin typeface="Verdana" panose="020B0604030504040204" pitchFamily="34" charset="0"/>
                <a:ea typeface="Verdana" panose="020B0604030504040204" pitchFamily="34" charset="0"/>
                <a:cs typeface="Arial"/>
              </a:rPr>
              <a:t>du numérique </a:t>
            </a:r>
            <a:r>
              <a:rPr sz="2400" spc="70" dirty="0">
                <a:latin typeface="Verdana" panose="020B0604030504040204" pitchFamily="34" charset="0"/>
                <a:ea typeface="Verdana" panose="020B0604030504040204" pitchFamily="34" charset="0"/>
                <a:cs typeface="Arial"/>
              </a:rPr>
              <a:t>comme </a:t>
            </a:r>
            <a:r>
              <a:rPr sz="2400" spc="40" dirty="0">
                <a:latin typeface="Verdana" panose="020B0604030504040204" pitchFamily="34" charset="0"/>
                <a:ea typeface="Verdana" panose="020B0604030504040204" pitchFamily="34" charset="0"/>
                <a:cs typeface="Arial"/>
              </a:rPr>
              <a:t>vecteur </a:t>
            </a:r>
            <a:r>
              <a:rPr sz="2400" spc="5" dirty="0">
                <a:latin typeface="Verdana" panose="020B0604030504040204" pitchFamily="34" charset="0"/>
                <a:ea typeface="Verdana" panose="020B0604030504040204" pitchFamily="34" charset="0"/>
                <a:cs typeface="Arial"/>
              </a:rPr>
              <a:t>de </a:t>
            </a:r>
            <a:r>
              <a:rPr sz="2400" spc="45" dirty="0">
                <a:latin typeface="Verdana" panose="020B0604030504040204" pitchFamily="34" charset="0"/>
                <a:ea typeface="Verdana" panose="020B0604030504040204" pitchFamily="34" charset="0"/>
                <a:cs typeface="Arial"/>
              </a:rPr>
              <a:t>codes </a:t>
            </a:r>
            <a:r>
              <a:rPr sz="2400" spc="65" dirty="0">
                <a:latin typeface="Verdana" panose="020B0604030504040204" pitchFamily="34" charset="0"/>
                <a:ea typeface="Verdana" panose="020B0604030504040204" pitchFamily="34" charset="0"/>
                <a:cs typeface="Arial"/>
              </a:rPr>
              <a:t>culturels </a:t>
            </a:r>
            <a:r>
              <a:rPr sz="2400" spc="60" dirty="0">
                <a:latin typeface="Verdana" panose="020B0604030504040204" pitchFamily="34" charset="0"/>
                <a:ea typeface="Verdana" panose="020B0604030504040204" pitchFamily="34" charset="0"/>
                <a:cs typeface="Arial"/>
              </a:rPr>
              <a:t>et</a:t>
            </a:r>
            <a:r>
              <a:rPr sz="2400" spc="-350" dirty="0">
                <a:latin typeface="Verdana" panose="020B0604030504040204" pitchFamily="34" charset="0"/>
                <a:ea typeface="Verdana" panose="020B0604030504040204" pitchFamily="34" charset="0"/>
                <a:cs typeface="Arial"/>
              </a:rPr>
              <a:t> </a:t>
            </a:r>
            <a:r>
              <a:rPr sz="2400" spc="10" dirty="0">
                <a:latin typeface="Verdana" panose="020B0604030504040204" pitchFamily="34" charset="0"/>
                <a:ea typeface="Verdana" panose="020B0604030504040204" pitchFamily="34" charset="0"/>
                <a:cs typeface="Arial"/>
              </a:rPr>
              <a:t>de  </a:t>
            </a:r>
            <a:r>
              <a:rPr sz="2400" spc="80" dirty="0">
                <a:latin typeface="Verdana" panose="020B0604030504040204" pitchFamily="34" charset="0"/>
                <a:ea typeface="Verdana" panose="020B0604030504040204" pitchFamily="34" charset="0"/>
                <a:cs typeface="Arial"/>
              </a:rPr>
              <a:t>traditions</a:t>
            </a:r>
            <a:r>
              <a:rPr sz="2400" spc="-30" dirty="0">
                <a:latin typeface="Verdana" panose="020B0604030504040204" pitchFamily="34" charset="0"/>
                <a:ea typeface="Verdana" panose="020B0604030504040204" pitchFamily="34" charset="0"/>
                <a:cs typeface="Arial"/>
              </a:rPr>
              <a:t> </a:t>
            </a:r>
            <a:r>
              <a:rPr sz="2400" spc="50" dirty="0">
                <a:latin typeface="Verdana" panose="020B0604030504040204" pitchFamily="34" charset="0"/>
                <a:ea typeface="Verdana" panose="020B0604030504040204" pitchFamily="34" charset="0"/>
                <a:cs typeface="Arial"/>
              </a:rPr>
              <a:t>sociales.</a:t>
            </a:r>
            <a:endParaRPr sz="2400" dirty="0">
              <a:latin typeface="Verdana" panose="020B0604030504040204" pitchFamily="34" charset="0"/>
              <a:ea typeface="Verdana" panose="020B0604030504040204" pitchFamily="34" charset="0"/>
              <a:cs typeface="Arial"/>
            </a:endParaRPr>
          </a:p>
          <a:p>
            <a:pPr>
              <a:lnSpc>
                <a:spcPct val="100000"/>
              </a:lnSpc>
              <a:spcBef>
                <a:spcPts val="5"/>
              </a:spcBef>
            </a:pPr>
            <a:endParaRPr lang="fr-FR" sz="3600" dirty="0" smtClean="0">
              <a:latin typeface="Verdana" panose="020B0604030504040204" pitchFamily="34" charset="0"/>
              <a:ea typeface="Verdana" panose="020B0604030504040204" pitchFamily="34" charset="0"/>
              <a:cs typeface="Times New Roman"/>
            </a:endParaRPr>
          </a:p>
          <a:p>
            <a:pPr>
              <a:lnSpc>
                <a:spcPct val="100000"/>
              </a:lnSpc>
              <a:spcBef>
                <a:spcPts val="5"/>
              </a:spcBef>
            </a:pPr>
            <a:endParaRPr sz="3600" dirty="0">
              <a:latin typeface="Verdana" panose="020B0604030504040204" pitchFamily="34" charset="0"/>
              <a:ea typeface="Verdana" panose="020B0604030504040204" pitchFamily="34" charset="0"/>
              <a:cs typeface="Times New Roman"/>
            </a:endParaRPr>
          </a:p>
          <a:p>
            <a:pPr marL="12700">
              <a:lnSpc>
                <a:spcPts val="1995"/>
              </a:lnSpc>
            </a:pPr>
            <a:r>
              <a:rPr b="1" u="sng" spc="20" dirty="0">
                <a:latin typeface="Verdana" panose="020B0604030504040204" pitchFamily="34" charset="0"/>
                <a:ea typeface="Verdana" panose="020B0604030504040204" pitchFamily="34" charset="0"/>
                <a:cs typeface="Arial"/>
              </a:rPr>
              <a:t>Lieu </a:t>
            </a:r>
            <a:r>
              <a:rPr b="1" u="sng" spc="-10" dirty="0">
                <a:latin typeface="Verdana" panose="020B0604030504040204" pitchFamily="34" charset="0"/>
                <a:ea typeface="Verdana" panose="020B0604030504040204" pitchFamily="34" charset="0"/>
                <a:cs typeface="Arial"/>
              </a:rPr>
              <a:t>:</a:t>
            </a:r>
            <a:r>
              <a:rPr b="1" u="sng" spc="-55" dirty="0">
                <a:latin typeface="Verdana" panose="020B0604030504040204" pitchFamily="34" charset="0"/>
                <a:ea typeface="Verdana" panose="020B0604030504040204" pitchFamily="34" charset="0"/>
                <a:cs typeface="Arial"/>
              </a:rPr>
              <a:t> </a:t>
            </a:r>
            <a:r>
              <a:rPr b="1" spc="30" dirty="0">
                <a:latin typeface="Verdana" panose="020B0604030504040204" pitchFamily="34" charset="0"/>
                <a:ea typeface="Verdana" panose="020B0604030504040204" pitchFamily="34" charset="0"/>
                <a:cs typeface="Arial"/>
              </a:rPr>
              <a:t>Namur</a:t>
            </a:r>
            <a:endParaRPr b="1" dirty="0">
              <a:latin typeface="Verdana" panose="020B0604030504040204" pitchFamily="34" charset="0"/>
              <a:ea typeface="Verdana" panose="020B0604030504040204" pitchFamily="34" charset="0"/>
              <a:cs typeface="Arial"/>
            </a:endParaRPr>
          </a:p>
          <a:p>
            <a:pPr marL="12700" marR="9003030">
              <a:lnSpc>
                <a:spcPts val="1950"/>
              </a:lnSpc>
              <a:spcBef>
                <a:spcPts val="100"/>
              </a:spcBef>
            </a:pPr>
            <a:r>
              <a:rPr b="1" u="sng" spc="5" dirty="0">
                <a:latin typeface="Verdana" panose="020B0604030504040204" pitchFamily="34" charset="0"/>
                <a:ea typeface="Verdana" panose="020B0604030504040204" pitchFamily="34" charset="0"/>
                <a:cs typeface="Arial"/>
              </a:rPr>
              <a:t>Date </a:t>
            </a:r>
            <a:r>
              <a:rPr b="1" u="sng" spc="-10" dirty="0">
                <a:latin typeface="Verdana" panose="020B0604030504040204" pitchFamily="34" charset="0"/>
                <a:ea typeface="Verdana" panose="020B0604030504040204" pitchFamily="34" charset="0"/>
                <a:cs typeface="Arial"/>
              </a:rPr>
              <a:t>: </a:t>
            </a:r>
            <a:r>
              <a:rPr lang="fr-FR" b="1" dirty="0">
                <a:latin typeface="Verdana" panose="020B0604030504040204" pitchFamily="34" charset="0"/>
                <a:ea typeface="Verdana" panose="020B0604030504040204" pitchFamily="34" charset="0"/>
                <a:cs typeface="Arial"/>
              </a:rPr>
              <a:t>N</a:t>
            </a:r>
            <a:r>
              <a:rPr b="1" dirty="0" err="1" smtClean="0">
                <a:latin typeface="Verdana" panose="020B0604030504040204" pitchFamily="34" charset="0"/>
                <a:ea typeface="Verdana" panose="020B0604030504040204" pitchFamily="34" charset="0"/>
                <a:cs typeface="Arial"/>
              </a:rPr>
              <a:t>ovembre</a:t>
            </a:r>
            <a:r>
              <a:rPr b="1" dirty="0" smtClean="0">
                <a:latin typeface="Verdana" panose="020B0604030504040204" pitchFamily="34" charset="0"/>
                <a:ea typeface="Verdana" panose="020B0604030504040204" pitchFamily="34" charset="0"/>
                <a:cs typeface="Arial"/>
              </a:rPr>
              <a:t> </a:t>
            </a:r>
            <a:r>
              <a:rPr b="1" spc="30" dirty="0" smtClean="0">
                <a:latin typeface="Verdana" panose="020B0604030504040204" pitchFamily="34" charset="0"/>
                <a:ea typeface="Verdana" panose="020B0604030504040204" pitchFamily="34" charset="0"/>
                <a:cs typeface="Arial"/>
              </a:rPr>
              <a:t>202</a:t>
            </a:r>
            <a:r>
              <a:rPr lang="fr-FR" b="1" spc="30" dirty="0" smtClean="0">
                <a:latin typeface="Verdana" panose="020B0604030504040204" pitchFamily="34" charset="0"/>
                <a:ea typeface="Verdana" panose="020B0604030504040204" pitchFamily="34" charset="0"/>
                <a:cs typeface="Arial"/>
              </a:rPr>
              <a:t>1</a:t>
            </a:r>
          </a:p>
          <a:p>
            <a:pPr marL="12700" marR="9003030">
              <a:lnSpc>
                <a:spcPts val="1950"/>
              </a:lnSpc>
              <a:spcBef>
                <a:spcPts val="100"/>
              </a:spcBef>
            </a:pPr>
            <a:r>
              <a:rPr lang="fr-FR" b="1" u="sng" spc="20" dirty="0" smtClean="0">
                <a:latin typeface="Verdana" panose="020B0604030504040204" pitchFamily="34" charset="0"/>
                <a:ea typeface="Verdana" panose="020B0604030504040204" pitchFamily="34" charset="0"/>
                <a:cs typeface="Arial"/>
              </a:rPr>
              <a:t>Partenaire </a:t>
            </a:r>
            <a:r>
              <a:rPr b="1" u="sng" spc="5" dirty="0" err="1" smtClean="0">
                <a:latin typeface="Verdana" panose="020B0604030504040204" pitchFamily="34" charset="0"/>
                <a:ea typeface="Verdana" panose="020B0604030504040204" pitchFamily="34" charset="0"/>
                <a:cs typeface="Arial"/>
              </a:rPr>
              <a:t>en</a:t>
            </a:r>
            <a:r>
              <a:rPr b="1" u="sng" spc="5" dirty="0" smtClean="0">
                <a:latin typeface="Verdana" panose="020B0604030504040204" pitchFamily="34" charset="0"/>
                <a:ea typeface="Verdana" panose="020B0604030504040204" pitchFamily="34" charset="0"/>
                <a:cs typeface="Arial"/>
              </a:rPr>
              <a:t> </a:t>
            </a:r>
            <a:r>
              <a:rPr b="1" u="sng" spc="30" dirty="0">
                <a:latin typeface="Verdana" panose="020B0604030504040204" pitchFamily="34" charset="0"/>
                <a:ea typeface="Verdana" panose="020B0604030504040204" pitchFamily="34" charset="0"/>
                <a:cs typeface="Arial"/>
              </a:rPr>
              <a:t>Belgique </a:t>
            </a:r>
            <a:r>
              <a:rPr b="1" u="sng" spc="-10" dirty="0">
                <a:latin typeface="Verdana" panose="020B0604030504040204" pitchFamily="34" charset="0"/>
                <a:ea typeface="Verdana" panose="020B0604030504040204" pitchFamily="34" charset="0"/>
                <a:cs typeface="Arial"/>
              </a:rPr>
              <a:t>: </a:t>
            </a:r>
            <a:r>
              <a:rPr b="1" spc="-25" dirty="0" smtClean="0">
                <a:latin typeface="Verdana" panose="020B0604030504040204" pitchFamily="34" charset="0"/>
                <a:ea typeface="Verdana" panose="020B0604030504040204" pitchFamily="34" charset="0"/>
                <a:cs typeface="Arial"/>
              </a:rPr>
              <a:t>KIKK</a:t>
            </a:r>
            <a:r>
              <a:rPr lang="fr-FR" b="1" spc="-175" dirty="0">
                <a:latin typeface="Verdana" panose="020B0604030504040204" pitchFamily="34" charset="0"/>
                <a:ea typeface="Verdana" panose="020B0604030504040204" pitchFamily="34" charset="0"/>
                <a:cs typeface="Arial"/>
              </a:rPr>
              <a:t> </a:t>
            </a:r>
            <a:r>
              <a:rPr b="1" spc="-15" dirty="0" smtClean="0">
                <a:latin typeface="Verdana" panose="020B0604030504040204" pitchFamily="34" charset="0"/>
                <a:ea typeface="Verdana" panose="020B0604030504040204" pitchFamily="34" charset="0"/>
                <a:cs typeface="Arial"/>
              </a:rPr>
              <a:t>Festival  </a:t>
            </a:r>
            <a:endParaRPr b="1" dirty="0">
              <a:latin typeface="Verdana" panose="020B0604030504040204" pitchFamily="34" charset="0"/>
              <a:ea typeface="Verdana" panose="020B0604030504040204" pitchFamily="34" charset="0"/>
              <a:cs typeface="Arial"/>
            </a:endParaRPr>
          </a:p>
          <a:p>
            <a:pPr marL="12700">
              <a:lnSpc>
                <a:spcPts val="1910"/>
              </a:lnSpc>
            </a:pPr>
            <a:r>
              <a:rPr b="1" u="sng" spc="35" dirty="0">
                <a:latin typeface="Verdana" panose="020B0604030504040204" pitchFamily="34" charset="0"/>
                <a:ea typeface="Verdana" panose="020B0604030504040204" pitchFamily="34" charset="0"/>
                <a:cs typeface="Arial"/>
              </a:rPr>
              <a:t>Site </a:t>
            </a:r>
            <a:r>
              <a:rPr b="1" u="sng" spc="55" dirty="0">
                <a:latin typeface="Verdana" panose="020B0604030504040204" pitchFamily="34" charset="0"/>
                <a:ea typeface="Verdana" panose="020B0604030504040204" pitchFamily="34" charset="0"/>
                <a:cs typeface="Arial"/>
              </a:rPr>
              <a:t>internet </a:t>
            </a:r>
            <a:r>
              <a:rPr b="1" u="sng" spc="-10" dirty="0">
                <a:latin typeface="Verdana" panose="020B0604030504040204" pitchFamily="34" charset="0"/>
                <a:ea typeface="Verdana" panose="020B0604030504040204" pitchFamily="34" charset="0"/>
                <a:cs typeface="Arial"/>
              </a:rPr>
              <a:t>:</a:t>
            </a:r>
            <a:r>
              <a:rPr b="1" u="sng" spc="-140" dirty="0">
                <a:latin typeface="Verdana" panose="020B0604030504040204" pitchFamily="34" charset="0"/>
                <a:ea typeface="Verdana" panose="020B0604030504040204" pitchFamily="34" charset="0"/>
                <a:cs typeface="Arial"/>
              </a:rPr>
              <a:t> </a:t>
            </a:r>
            <a:r>
              <a:rPr b="1" spc="-15" dirty="0" smtClean="0">
                <a:latin typeface="Verdana" panose="020B0604030504040204" pitchFamily="34" charset="0"/>
                <a:ea typeface="Verdana" panose="020B0604030504040204" pitchFamily="34" charset="0"/>
                <a:cs typeface="Arial"/>
                <a:hlinkClick r:id="rId5"/>
              </a:rPr>
              <a:t>www.kikk.be</a:t>
            </a:r>
            <a:endParaRPr lang="fr-FR" b="1" spc="-15" dirty="0" smtClean="0">
              <a:latin typeface="Verdana" panose="020B0604030504040204" pitchFamily="34" charset="0"/>
              <a:ea typeface="Verdana" panose="020B0604030504040204" pitchFamily="34" charset="0"/>
              <a:cs typeface="Arial"/>
            </a:endParaRPr>
          </a:p>
          <a:p>
            <a:pPr marL="12700">
              <a:lnSpc>
                <a:spcPts val="1910"/>
              </a:lnSpc>
            </a:pPr>
            <a:endParaRPr lang="fr-FR" sz="1600" b="1" spc="-15" dirty="0" smtClean="0">
              <a:latin typeface="Verdana" panose="020B0604030504040204" pitchFamily="34" charset="0"/>
              <a:ea typeface="Verdana" panose="020B0604030504040204" pitchFamily="34" charset="0"/>
              <a:cs typeface="Arial"/>
            </a:endParaRPr>
          </a:p>
          <a:p>
            <a:pPr marL="12700">
              <a:lnSpc>
                <a:spcPts val="1910"/>
              </a:lnSpc>
            </a:pPr>
            <a:endParaRPr sz="1600" b="1" dirty="0">
              <a:latin typeface="Verdana" panose="020B0604030504040204" pitchFamily="34" charset="0"/>
              <a:ea typeface="Verdana" panose="020B0604030504040204" pitchFamily="34" charset="0"/>
              <a:cs typeface="Arial"/>
            </a:endParaRPr>
          </a:p>
        </p:txBody>
      </p:sp>
    </p:spTree>
    <p:extLst>
      <p:ext uri="{BB962C8B-B14F-4D97-AF65-F5344CB8AC3E}">
        <p14:creationId xmlns:p14="http://schemas.microsoft.com/office/powerpoint/2010/main" val="3764545842"/>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e la date 2"/>
          <p:cNvSpPr>
            <a:spLocks noGrp="1"/>
          </p:cNvSpPr>
          <p:nvPr>
            <p:ph type="dt" sz="half" idx="6"/>
          </p:nvPr>
        </p:nvSpPr>
        <p:spPr/>
        <p:txBody>
          <a:bodyPr/>
          <a:lstStyle/>
          <a:p>
            <a:fld id="{621A0FCB-2A41-4788-8C60-4DA35D31EA7E}" type="datetime1">
              <a:rPr lang="fr-FR" smtClean="0"/>
              <a:t>04/02/2021</a:t>
            </a:fld>
            <a:endParaRPr lang="en-US"/>
          </a:p>
        </p:txBody>
      </p:sp>
      <p:sp>
        <p:nvSpPr>
          <p:cNvPr id="4" name="Espace réservé du numéro de diapositive 3"/>
          <p:cNvSpPr>
            <a:spLocks noGrp="1"/>
          </p:cNvSpPr>
          <p:nvPr>
            <p:ph type="sldNum" sz="quarter" idx="7"/>
          </p:nvPr>
        </p:nvSpPr>
        <p:spPr/>
        <p:txBody>
          <a:bodyPr/>
          <a:lstStyle/>
          <a:p>
            <a:fld id="{B6F15528-21DE-4FAA-801E-634DDDAF4B2B}" type="slidenum">
              <a:rPr lang="fr-FR" smtClean="0"/>
              <a:pPr/>
              <a:t>44</a:t>
            </a:fld>
            <a:endParaRPr lang="fr-FR"/>
          </a:p>
        </p:txBody>
      </p:sp>
      <p:graphicFrame>
        <p:nvGraphicFramePr>
          <p:cNvPr id="6" name="Tableau 5"/>
          <p:cNvGraphicFramePr>
            <a:graphicFrameLocks noGrp="1"/>
          </p:cNvGraphicFramePr>
          <p:nvPr>
            <p:extLst>
              <p:ext uri="{D42A27DB-BD31-4B8C-83A1-F6EECF244321}">
                <p14:modId xmlns:p14="http://schemas.microsoft.com/office/powerpoint/2010/main" val="1929617394"/>
              </p:ext>
            </p:extLst>
          </p:nvPr>
        </p:nvGraphicFramePr>
        <p:xfrm>
          <a:off x="908052" y="625475"/>
          <a:ext cx="18516597" cy="9786885"/>
        </p:xfrm>
        <a:graphic>
          <a:graphicData uri="http://schemas.openxmlformats.org/drawingml/2006/table">
            <a:tbl>
              <a:tblPr/>
              <a:tblGrid>
                <a:gridCol w="1280236">
                  <a:extLst>
                    <a:ext uri="{9D8B030D-6E8A-4147-A177-3AD203B41FA5}">
                      <a16:colId xmlns:a16="http://schemas.microsoft.com/office/drawing/2014/main" val="102886939"/>
                    </a:ext>
                  </a:extLst>
                </a:gridCol>
                <a:gridCol w="9305131">
                  <a:extLst>
                    <a:ext uri="{9D8B030D-6E8A-4147-A177-3AD203B41FA5}">
                      <a16:colId xmlns:a16="http://schemas.microsoft.com/office/drawing/2014/main" val="795028732"/>
                    </a:ext>
                  </a:extLst>
                </a:gridCol>
                <a:gridCol w="577667">
                  <a:extLst>
                    <a:ext uri="{9D8B030D-6E8A-4147-A177-3AD203B41FA5}">
                      <a16:colId xmlns:a16="http://schemas.microsoft.com/office/drawing/2014/main" val="2984090813"/>
                    </a:ext>
                  </a:extLst>
                </a:gridCol>
                <a:gridCol w="359090">
                  <a:extLst>
                    <a:ext uri="{9D8B030D-6E8A-4147-A177-3AD203B41FA5}">
                      <a16:colId xmlns:a16="http://schemas.microsoft.com/office/drawing/2014/main" val="2968159441"/>
                    </a:ext>
                  </a:extLst>
                </a:gridCol>
                <a:gridCol w="265416">
                  <a:extLst>
                    <a:ext uri="{9D8B030D-6E8A-4147-A177-3AD203B41FA5}">
                      <a16:colId xmlns:a16="http://schemas.microsoft.com/office/drawing/2014/main" val="2017959658"/>
                    </a:ext>
                  </a:extLst>
                </a:gridCol>
                <a:gridCol w="421542">
                  <a:extLst>
                    <a:ext uri="{9D8B030D-6E8A-4147-A177-3AD203B41FA5}">
                      <a16:colId xmlns:a16="http://schemas.microsoft.com/office/drawing/2014/main" val="1609782727"/>
                    </a:ext>
                  </a:extLst>
                </a:gridCol>
                <a:gridCol w="312254">
                  <a:extLst>
                    <a:ext uri="{9D8B030D-6E8A-4147-A177-3AD203B41FA5}">
                      <a16:colId xmlns:a16="http://schemas.microsoft.com/office/drawing/2014/main" val="30749827"/>
                    </a:ext>
                  </a:extLst>
                </a:gridCol>
                <a:gridCol w="421542">
                  <a:extLst>
                    <a:ext uri="{9D8B030D-6E8A-4147-A177-3AD203B41FA5}">
                      <a16:colId xmlns:a16="http://schemas.microsoft.com/office/drawing/2014/main" val="2238987393"/>
                    </a:ext>
                  </a:extLst>
                </a:gridCol>
                <a:gridCol w="234190">
                  <a:extLst>
                    <a:ext uri="{9D8B030D-6E8A-4147-A177-3AD203B41FA5}">
                      <a16:colId xmlns:a16="http://schemas.microsoft.com/office/drawing/2014/main" val="3360580266"/>
                    </a:ext>
                  </a:extLst>
                </a:gridCol>
                <a:gridCol w="421542">
                  <a:extLst>
                    <a:ext uri="{9D8B030D-6E8A-4147-A177-3AD203B41FA5}">
                      <a16:colId xmlns:a16="http://schemas.microsoft.com/office/drawing/2014/main" val="1163078254"/>
                    </a:ext>
                  </a:extLst>
                </a:gridCol>
                <a:gridCol w="343477">
                  <a:extLst>
                    <a:ext uri="{9D8B030D-6E8A-4147-A177-3AD203B41FA5}">
                      <a16:colId xmlns:a16="http://schemas.microsoft.com/office/drawing/2014/main" val="3706754249"/>
                    </a:ext>
                  </a:extLst>
                </a:gridCol>
                <a:gridCol w="421542">
                  <a:extLst>
                    <a:ext uri="{9D8B030D-6E8A-4147-A177-3AD203B41FA5}">
                      <a16:colId xmlns:a16="http://schemas.microsoft.com/office/drawing/2014/main" val="3745707978"/>
                    </a:ext>
                  </a:extLst>
                </a:gridCol>
                <a:gridCol w="171738">
                  <a:extLst>
                    <a:ext uri="{9D8B030D-6E8A-4147-A177-3AD203B41FA5}">
                      <a16:colId xmlns:a16="http://schemas.microsoft.com/office/drawing/2014/main" val="3958922499"/>
                    </a:ext>
                  </a:extLst>
                </a:gridCol>
                <a:gridCol w="421542">
                  <a:extLst>
                    <a:ext uri="{9D8B030D-6E8A-4147-A177-3AD203B41FA5}">
                      <a16:colId xmlns:a16="http://schemas.microsoft.com/office/drawing/2014/main" val="1977766165"/>
                    </a:ext>
                  </a:extLst>
                </a:gridCol>
                <a:gridCol w="202963">
                  <a:extLst>
                    <a:ext uri="{9D8B030D-6E8A-4147-A177-3AD203B41FA5}">
                      <a16:colId xmlns:a16="http://schemas.microsoft.com/office/drawing/2014/main" val="328352012"/>
                    </a:ext>
                  </a:extLst>
                </a:gridCol>
                <a:gridCol w="421542">
                  <a:extLst>
                    <a:ext uri="{9D8B030D-6E8A-4147-A177-3AD203B41FA5}">
                      <a16:colId xmlns:a16="http://schemas.microsoft.com/office/drawing/2014/main" val="4207986924"/>
                    </a:ext>
                  </a:extLst>
                </a:gridCol>
                <a:gridCol w="249804">
                  <a:extLst>
                    <a:ext uri="{9D8B030D-6E8A-4147-A177-3AD203B41FA5}">
                      <a16:colId xmlns:a16="http://schemas.microsoft.com/office/drawing/2014/main" val="2725095341"/>
                    </a:ext>
                  </a:extLst>
                </a:gridCol>
                <a:gridCol w="421542">
                  <a:extLst>
                    <a:ext uri="{9D8B030D-6E8A-4147-A177-3AD203B41FA5}">
                      <a16:colId xmlns:a16="http://schemas.microsoft.com/office/drawing/2014/main" val="494358223"/>
                    </a:ext>
                  </a:extLst>
                </a:gridCol>
                <a:gridCol w="234190">
                  <a:extLst>
                    <a:ext uri="{9D8B030D-6E8A-4147-A177-3AD203B41FA5}">
                      <a16:colId xmlns:a16="http://schemas.microsoft.com/office/drawing/2014/main" val="923897321"/>
                    </a:ext>
                  </a:extLst>
                </a:gridCol>
                <a:gridCol w="421542">
                  <a:extLst>
                    <a:ext uri="{9D8B030D-6E8A-4147-A177-3AD203B41FA5}">
                      <a16:colId xmlns:a16="http://schemas.microsoft.com/office/drawing/2014/main" val="2603520564"/>
                    </a:ext>
                  </a:extLst>
                </a:gridCol>
                <a:gridCol w="249804">
                  <a:extLst>
                    <a:ext uri="{9D8B030D-6E8A-4147-A177-3AD203B41FA5}">
                      <a16:colId xmlns:a16="http://schemas.microsoft.com/office/drawing/2014/main" val="1279846208"/>
                    </a:ext>
                  </a:extLst>
                </a:gridCol>
                <a:gridCol w="421542">
                  <a:extLst>
                    <a:ext uri="{9D8B030D-6E8A-4147-A177-3AD203B41FA5}">
                      <a16:colId xmlns:a16="http://schemas.microsoft.com/office/drawing/2014/main" val="3317400611"/>
                    </a:ext>
                  </a:extLst>
                </a:gridCol>
                <a:gridCol w="312254">
                  <a:extLst>
                    <a:ext uri="{9D8B030D-6E8A-4147-A177-3AD203B41FA5}">
                      <a16:colId xmlns:a16="http://schemas.microsoft.com/office/drawing/2014/main" val="818707113"/>
                    </a:ext>
                  </a:extLst>
                </a:gridCol>
                <a:gridCol w="421542">
                  <a:extLst>
                    <a:ext uri="{9D8B030D-6E8A-4147-A177-3AD203B41FA5}">
                      <a16:colId xmlns:a16="http://schemas.microsoft.com/office/drawing/2014/main" val="2736563417"/>
                    </a:ext>
                  </a:extLst>
                </a:gridCol>
                <a:gridCol w="202963">
                  <a:extLst>
                    <a:ext uri="{9D8B030D-6E8A-4147-A177-3AD203B41FA5}">
                      <a16:colId xmlns:a16="http://schemas.microsoft.com/office/drawing/2014/main" val="2089704852"/>
                    </a:ext>
                  </a:extLst>
                </a:gridCol>
              </a:tblGrid>
              <a:tr h="381000">
                <a:tc rowSpan="2">
                  <a:txBody>
                    <a:bodyPr/>
                    <a:lstStyle/>
                    <a:p>
                      <a:pPr algn="ctr" fontAlgn="ctr"/>
                      <a:r>
                        <a:rPr lang="fr-FR" sz="1400" b="1" i="0" u="none" strike="noStrike">
                          <a:effectLst/>
                          <a:latin typeface="Verdana" panose="020B0604030504040204" pitchFamily="34" charset="0"/>
                        </a:rPr>
                        <a:t> </a:t>
                      </a:r>
                    </a:p>
                  </a:txBody>
                  <a:tcPr marL="4707" marR="4707" marT="4707"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BEAFA"/>
                    </a:solidFill>
                  </a:tcPr>
                </a:tc>
                <a:tc>
                  <a:txBody>
                    <a:bodyPr/>
                    <a:lstStyle/>
                    <a:p>
                      <a:pPr algn="ctr" fontAlgn="ctr"/>
                      <a:r>
                        <a:rPr lang="fr-FR" sz="1400" b="1" i="0" u="none" strike="noStrike">
                          <a:effectLst/>
                          <a:latin typeface="Verdana" panose="020B0604030504040204" pitchFamily="34" charset="0"/>
                        </a:rPr>
                        <a:t>Année</a:t>
                      </a:r>
                    </a:p>
                  </a:txBody>
                  <a:tcPr marL="4707" marR="4707" marT="4707"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BEAFA"/>
                    </a:solidFill>
                  </a:tcPr>
                </a:tc>
                <a:tc gridSpan="23">
                  <a:txBody>
                    <a:bodyPr/>
                    <a:lstStyle/>
                    <a:p>
                      <a:pPr algn="ctr" fontAlgn="ctr"/>
                      <a:r>
                        <a:rPr lang="fr-FR" sz="1400" b="1" i="0" u="none" strike="noStrike">
                          <a:effectLst/>
                          <a:latin typeface="Verdana" panose="020B0604030504040204" pitchFamily="34" charset="0"/>
                        </a:rPr>
                        <a:t>2021</a:t>
                      </a:r>
                    </a:p>
                  </a:txBody>
                  <a:tcPr marL="4707" marR="4707" marT="4707"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BEAFA"/>
                    </a:solidFill>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extLst>
                  <a:ext uri="{0D108BD9-81ED-4DB2-BD59-A6C34878D82A}">
                    <a16:rowId xmlns:a16="http://schemas.microsoft.com/office/drawing/2014/main" val="1075603284"/>
                  </a:ext>
                </a:extLst>
              </a:tr>
              <a:tr h="381000">
                <a:tc vMerge="1">
                  <a:txBody>
                    <a:bodyPr/>
                    <a:lstStyle/>
                    <a:p>
                      <a:endParaRPr lang="fr-FR"/>
                    </a:p>
                  </a:txBody>
                  <a:tcPr/>
                </a:tc>
                <a:tc>
                  <a:txBody>
                    <a:bodyPr/>
                    <a:lstStyle/>
                    <a:p>
                      <a:pPr algn="ctr" fontAlgn="ctr"/>
                      <a:r>
                        <a:rPr lang="fr-FR" sz="1400" b="1" i="0" u="none" strike="noStrike" dirty="0">
                          <a:effectLst/>
                          <a:latin typeface="Verdana" panose="020B0604030504040204" pitchFamily="34" charset="0"/>
                        </a:rPr>
                        <a:t>Trimestre</a:t>
                      </a:r>
                    </a:p>
                  </a:txBody>
                  <a:tcPr marL="4707" marR="4707" marT="4707"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BEAFA"/>
                    </a:solidFill>
                  </a:tcPr>
                </a:tc>
                <a:tc gridSpan="5">
                  <a:txBody>
                    <a:bodyPr/>
                    <a:lstStyle/>
                    <a:p>
                      <a:pPr algn="ctr" fontAlgn="ctr"/>
                      <a:r>
                        <a:rPr lang="fr-FR" sz="1400" b="1" i="0" u="none" strike="noStrike">
                          <a:effectLst/>
                          <a:latin typeface="Verdana" panose="020B0604030504040204" pitchFamily="34" charset="0"/>
                        </a:rPr>
                        <a:t>T1</a:t>
                      </a:r>
                    </a:p>
                  </a:txBody>
                  <a:tcPr marL="4707" marR="4707" marT="4707" marB="0" anchor="ctr">
                    <a:lnL w="12700" cap="flat" cmpd="sng" algn="ctr">
                      <a:solidFill>
                        <a:srgbClr val="000000"/>
                      </a:solidFill>
                      <a:prstDash val="solid"/>
                      <a:round/>
                      <a:headEnd type="none" w="med" len="med"/>
                      <a:tailEnd type="none" w="med" len="med"/>
                    </a:lnL>
                    <a:lnR w="6350" cap="flat" cmpd="sng" algn="ctr">
                      <a:solidFill>
                        <a:srgbClr val="000000"/>
                      </a:solidFill>
                      <a:prstDash val="lgDashDot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BEAFA"/>
                    </a:solidFill>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gridSpan="6">
                  <a:txBody>
                    <a:bodyPr/>
                    <a:lstStyle/>
                    <a:p>
                      <a:pPr algn="ctr" fontAlgn="ctr"/>
                      <a:r>
                        <a:rPr lang="fr-FR" sz="1400" b="1" i="0" u="none" strike="noStrike">
                          <a:effectLst/>
                          <a:latin typeface="Verdana" panose="020B0604030504040204" pitchFamily="34" charset="0"/>
                        </a:rPr>
                        <a:t>T2</a:t>
                      </a:r>
                    </a:p>
                  </a:txBody>
                  <a:tcPr marL="4707" marR="4707" marT="4707" marB="0" anchor="ctr">
                    <a:lnL w="6350" cap="flat" cmpd="sng" algn="ctr">
                      <a:solidFill>
                        <a:srgbClr val="000000"/>
                      </a:solidFill>
                      <a:prstDash val="lgDashDotDot"/>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BEAFA"/>
                    </a:solidFill>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gridSpan="6">
                  <a:txBody>
                    <a:bodyPr/>
                    <a:lstStyle/>
                    <a:p>
                      <a:pPr algn="ctr" fontAlgn="ctr"/>
                      <a:r>
                        <a:rPr lang="fr-FR" sz="1400" b="1" i="0" u="none" strike="noStrike">
                          <a:effectLst/>
                          <a:latin typeface="Verdana" panose="020B0604030504040204" pitchFamily="34" charset="0"/>
                        </a:rPr>
                        <a:t>T3</a:t>
                      </a:r>
                    </a:p>
                  </a:txBody>
                  <a:tcPr marL="4707" marR="4707" marT="4707" marB="0" anchor="ctr">
                    <a:lnL w="12700" cap="flat" cmpd="sng" algn="ctr">
                      <a:solidFill>
                        <a:srgbClr val="000000"/>
                      </a:solidFill>
                      <a:prstDash val="solid"/>
                      <a:round/>
                      <a:headEnd type="none" w="med" len="med"/>
                      <a:tailEnd type="none" w="med" len="med"/>
                    </a:lnL>
                    <a:lnR w="6350" cap="flat" cmpd="sng" algn="ctr">
                      <a:solidFill>
                        <a:srgbClr val="000000"/>
                      </a:solidFill>
                      <a:prstDash val="lgDashDot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BEAFA"/>
                    </a:solidFill>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gridSpan="6">
                  <a:txBody>
                    <a:bodyPr/>
                    <a:lstStyle/>
                    <a:p>
                      <a:pPr algn="ctr" fontAlgn="ctr"/>
                      <a:r>
                        <a:rPr lang="fr-FR" sz="1400" b="1" i="0" u="none" strike="noStrike">
                          <a:effectLst/>
                          <a:latin typeface="Verdana" panose="020B0604030504040204" pitchFamily="34" charset="0"/>
                        </a:rPr>
                        <a:t>T4</a:t>
                      </a:r>
                    </a:p>
                  </a:txBody>
                  <a:tcPr marL="4707" marR="4707" marT="4707" marB="0" anchor="ctr">
                    <a:lnL w="6350" cap="flat" cmpd="sng" algn="ctr">
                      <a:solidFill>
                        <a:srgbClr val="000000"/>
                      </a:solidFill>
                      <a:prstDash val="lgDashDotDot"/>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BEAFA"/>
                    </a:solidFill>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extLst>
                  <a:ext uri="{0D108BD9-81ED-4DB2-BD59-A6C34878D82A}">
                    <a16:rowId xmlns:a16="http://schemas.microsoft.com/office/drawing/2014/main" val="2203171959"/>
                  </a:ext>
                </a:extLst>
              </a:tr>
              <a:tr h="500126">
                <a:tc>
                  <a:txBody>
                    <a:bodyPr/>
                    <a:lstStyle/>
                    <a:p>
                      <a:pPr algn="ctr" fontAlgn="ctr"/>
                      <a:r>
                        <a:rPr lang="fr-FR" sz="1400" b="1" i="0" u="none" strike="noStrike">
                          <a:effectLst/>
                          <a:latin typeface="Verdana" panose="020B0604030504040204" pitchFamily="34" charset="0"/>
                        </a:rPr>
                        <a:t> </a:t>
                      </a:r>
                    </a:p>
                  </a:txBody>
                  <a:tcPr marL="4707" marR="4707" marT="4707"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BEAFA"/>
                    </a:solidFill>
                  </a:tcPr>
                </a:tc>
                <a:tc>
                  <a:txBody>
                    <a:bodyPr/>
                    <a:lstStyle/>
                    <a:p>
                      <a:pPr algn="ctr" fontAlgn="ctr"/>
                      <a:r>
                        <a:rPr lang="fr-FR" sz="1400" b="1" i="0" u="none" strike="noStrike">
                          <a:effectLst/>
                          <a:latin typeface="Verdana" panose="020B0604030504040204" pitchFamily="34" charset="0"/>
                        </a:rPr>
                        <a:t>Mois </a:t>
                      </a:r>
                    </a:p>
                  </a:txBody>
                  <a:tcPr marL="4707" marR="4707" marT="4707"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BEAFA"/>
                    </a:solidFill>
                  </a:tcPr>
                </a:tc>
                <a:tc>
                  <a:txBody>
                    <a:bodyPr/>
                    <a:lstStyle/>
                    <a:p>
                      <a:pPr algn="ctr" fontAlgn="ctr"/>
                      <a:r>
                        <a:rPr lang="fr-FR" sz="1400" b="1" i="0" u="none" strike="noStrike">
                          <a:effectLst/>
                          <a:latin typeface="Verdana" panose="020B0604030504040204" pitchFamily="34" charset="0"/>
                        </a:rPr>
                        <a:t>Jan </a:t>
                      </a:r>
                    </a:p>
                  </a:txBody>
                  <a:tcPr marL="4707" marR="4707" marT="4707"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BEAFA"/>
                    </a:solidFill>
                  </a:tcPr>
                </a:tc>
                <a:tc gridSpan="2">
                  <a:txBody>
                    <a:bodyPr/>
                    <a:lstStyle/>
                    <a:p>
                      <a:pPr algn="ctr" fontAlgn="ctr"/>
                      <a:r>
                        <a:rPr lang="fr-FR" sz="1400" b="1" i="0" u="none" strike="noStrike">
                          <a:effectLst/>
                          <a:latin typeface="Verdana" panose="020B0604030504040204" pitchFamily="34" charset="0"/>
                        </a:rPr>
                        <a:t>Fév </a:t>
                      </a:r>
                    </a:p>
                  </a:txBody>
                  <a:tcPr marL="4707" marR="4707" marT="47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BEAFA"/>
                    </a:solidFill>
                  </a:tcPr>
                </a:tc>
                <a:tc hMerge="1">
                  <a:txBody>
                    <a:bodyPr/>
                    <a:lstStyle/>
                    <a:p>
                      <a:endParaRPr lang="fr-FR"/>
                    </a:p>
                  </a:txBody>
                  <a:tcPr/>
                </a:tc>
                <a:tc gridSpan="2">
                  <a:txBody>
                    <a:bodyPr/>
                    <a:lstStyle/>
                    <a:p>
                      <a:pPr algn="ctr" fontAlgn="ctr"/>
                      <a:r>
                        <a:rPr lang="fr-FR" sz="1400" b="1" i="0" u="none" strike="noStrike">
                          <a:effectLst/>
                          <a:latin typeface="Verdana" panose="020B0604030504040204" pitchFamily="34" charset="0"/>
                        </a:rPr>
                        <a:t>Mars</a:t>
                      </a:r>
                    </a:p>
                  </a:txBody>
                  <a:tcPr marL="4707" marR="4707" marT="47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BEAFA"/>
                    </a:solidFill>
                  </a:tcPr>
                </a:tc>
                <a:tc hMerge="1">
                  <a:txBody>
                    <a:bodyPr/>
                    <a:lstStyle/>
                    <a:p>
                      <a:endParaRPr lang="fr-FR"/>
                    </a:p>
                  </a:txBody>
                  <a:tcPr/>
                </a:tc>
                <a:tc gridSpan="2">
                  <a:txBody>
                    <a:bodyPr/>
                    <a:lstStyle/>
                    <a:p>
                      <a:pPr algn="ctr" fontAlgn="ctr"/>
                      <a:r>
                        <a:rPr lang="fr-FR" sz="1400" b="1" i="0" u="none" strike="noStrike">
                          <a:effectLst/>
                          <a:latin typeface="Verdana" panose="020B0604030504040204" pitchFamily="34" charset="0"/>
                        </a:rPr>
                        <a:t>Avr </a:t>
                      </a:r>
                    </a:p>
                  </a:txBody>
                  <a:tcPr marL="4707" marR="4707" marT="47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BEAFA"/>
                    </a:solidFill>
                  </a:tcPr>
                </a:tc>
                <a:tc hMerge="1">
                  <a:txBody>
                    <a:bodyPr/>
                    <a:lstStyle/>
                    <a:p>
                      <a:endParaRPr lang="fr-FR"/>
                    </a:p>
                  </a:txBody>
                  <a:tcPr/>
                </a:tc>
                <a:tc gridSpan="2">
                  <a:txBody>
                    <a:bodyPr/>
                    <a:lstStyle/>
                    <a:p>
                      <a:pPr algn="ctr" fontAlgn="ctr"/>
                      <a:r>
                        <a:rPr lang="fr-FR" sz="1400" b="1" i="0" u="none" strike="noStrike">
                          <a:effectLst/>
                          <a:latin typeface="Verdana" panose="020B0604030504040204" pitchFamily="34" charset="0"/>
                        </a:rPr>
                        <a:t>Mai </a:t>
                      </a:r>
                    </a:p>
                  </a:txBody>
                  <a:tcPr marL="4707" marR="4707" marT="47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BEAFA"/>
                    </a:solidFill>
                  </a:tcPr>
                </a:tc>
                <a:tc hMerge="1">
                  <a:txBody>
                    <a:bodyPr/>
                    <a:lstStyle/>
                    <a:p>
                      <a:endParaRPr lang="fr-FR"/>
                    </a:p>
                  </a:txBody>
                  <a:tcPr/>
                </a:tc>
                <a:tc gridSpan="2">
                  <a:txBody>
                    <a:bodyPr/>
                    <a:lstStyle/>
                    <a:p>
                      <a:pPr algn="ctr" fontAlgn="ctr"/>
                      <a:r>
                        <a:rPr lang="fr-FR" sz="1400" b="1" i="0" u="none" strike="noStrike">
                          <a:effectLst/>
                          <a:latin typeface="Verdana" panose="020B0604030504040204" pitchFamily="34" charset="0"/>
                        </a:rPr>
                        <a:t>Juin</a:t>
                      </a:r>
                    </a:p>
                  </a:txBody>
                  <a:tcPr marL="4707" marR="4707" marT="4707"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BEAFA"/>
                    </a:solidFill>
                  </a:tcPr>
                </a:tc>
                <a:tc hMerge="1">
                  <a:txBody>
                    <a:bodyPr/>
                    <a:lstStyle/>
                    <a:p>
                      <a:endParaRPr lang="fr-FR"/>
                    </a:p>
                  </a:txBody>
                  <a:tcPr/>
                </a:tc>
                <a:tc gridSpan="2">
                  <a:txBody>
                    <a:bodyPr/>
                    <a:lstStyle/>
                    <a:p>
                      <a:pPr algn="ctr" fontAlgn="ctr"/>
                      <a:r>
                        <a:rPr lang="fr-FR" sz="1400" b="1" i="0" u="none" strike="noStrike">
                          <a:effectLst/>
                          <a:latin typeface="Verdana" panose="020B0604030504040204" pitchFamily="34" charset="0"/>
                        </a:rPr>
                        <a:t>Juil  </a:t>
                      </a:r>
                    </a:p>
                  </a:txBody>
                  <a:tcPr marL="4707" marR="4707" marT="4707"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BEAFA"/>
                    </a:solidFill>
                  </a:tcPr>
                </a:tc>
                <a:tc hMerge="1">
                  <a:txBody>
                    <a:bodyPr/>
                    <a:lstStyle/>
                    <a:p>
                      <a:endParaRPr lang="fr-FR"/>
                    </a:p>
                  </a:txBody>
                  <a:tcPr/>
                </a:tc>
                <a:tc gridSpan="2">
                  <a:txBody>
                    <a:bodyPr/>
                    <a:lstStyle/>
                    <a:p>
                      <a:pPr algn="ctr" fontAlgn="ctr"/>
                      <a:r>
                        <a:rPr lang="fr-FR" sz="1400" b="1" i="0" u="none" strike="noStrike">
                          <a:effectLst/>
                          <a:latin typeface="Verdana" panose="020B0604030504040204" pitchFamily="34" charset="0"/>
                        </a:rPr>
                        <a:t>Aout</a:t>
                      </a:r>
                    </a:p>
                  </a:txBody>
                  <a:tcPr marL="4707" marR="4707" marT="47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BEAFA"/>
                    </a:solidFill>
                  </a:tcPr>
                </a:tc>
                <a:tc hMerge="1">
                  <a:txBody>
                    <a:bodyPr/>
                    <a:lstStyle/>
                    <a:p>
                      <a:endParaRPr lang="fr-FR"/>
                    </a:p>
                  </a:txBody>
                  <a:tcPr/>
                </a:tc>
                <a:tc gridSpan="2">
                  <a:txBody>
                    <a:bodyPr/>
                    <a:lstStyle/>
                    <a:p>
                      <a:pPr algn="ctr" fontAlgn="ctr"/>
                      <a:r>
                        <a:rPr lang="fr-FR" sz="1400" b="1" i="0" u="none" strike="noStrike">
                          <a:effectLst/>
                          <a:latin typeface="Verdana" panose="020B0604030504040204" pitchFamily="34" charset="0"/>
                        </a:rPr>
                        <a:t>Sept</a:t>
                      </a:r>
                    </a:p>
                  </a:txBody>
                  <a:tcPr marL="4707" marR="4707" marT="47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BEAFA"/>
                    </a:solidFill>
                  </a:tcPr>
                </a:tc>
                <a:tc hMerge="1">
                  <a:txBody>
                    <a:bodyPr/>
                    <a:lstStyle/>
                    <a:p>
                      <a:endParaRPr lang="fr-FR"/>
                    </a:p>
                  </a:txBody>
                  <a:tcPr/>
                </a:tc>
                <a:tc gridSpan="2">
                  <a:txBody>
                    <a:bodyPr/>
                    <a:lstStyle/>
                    <a:p>
                      <a:pPr algn="ctr" fontAlgn="ctr"/>
                      <a:r>
                        <a:rPr lang="fr-FR" sz="1400" b="1" i="0" u="none" strike="noStrike">
                          <a:effectLst/>
                          <a:latin typeface="Verdana" panose="020B0604030504040204" pitchFamily="34" charset="0"/>
                        </a:rPr>
                        <a:t>Oct</a:t>
                      </a:r>
                    </a:p>
                  </a:txBody>
                  <a:tcPr marL="4707" marR="4707" marT="47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BEAFA"/>
                    </a:solidFill>
                  </a:tcPr>
                </a:tc>
                <a:tc hMerge="1">
                  <a:txBody>
                    <a:bodyPr/>
                    <a:lstStyle/>
                    <a:p>
                      <a:endParaRPr lang="fr-FR"/>
                    </a:p>
                  </a:txBody>
                  <a:tcPr/>
                </a:tc>
                <a:tc gridSpan="2">
                  <a:txBody>
                    <a:bodyPr/>
                    <a:lstStyle/>
                    <a:p>
                      <a:pPr algn="ctr" fontAlgn="ctr"/>
                      <a:r>
                        <a:rPr lang="fr-FR" sz="1400" b="1" i="0" u="none" strike="noStrike">
                          <a:effectLst/>
                          <a:latin typeface="Verdana" panose="020B0604030504040204" pitchFamily="34" charset="0"/>
                        </a:rPr>
                        <a:t>Nov</a:t>
                      </a:r>
                    </a:p>
                  </a:txBody>
                  <a:tcPr marL="4707" marR="4707" marT="47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BEAFA"/>
                    </a:solidFill>
                  </a:tcPr>
                </a:tc>
                <a:tc hMerge="1">
                  <a:txBody>
                    <a:bodyPr/>
                    <a:lstStyle/>
                    <a:p>
                      <a:endParaRPr lang="fr-FR"/>
                    </a:p>
                  </a:txBody>
                  <a:tcPr/>
                </a:tc>
                <a:tc gridSpan="2">
                  <a:txBody>
                    <a:bodyPr/>
                    <a:lstStyle/>
                    <a:p>
                      <a:pPr algn="ctr" fontAlgn="ctr"/>
                      <a:r>
                        <a:rPr lang="fr-FR" sz="1400" b="1" i="0" u="none" strike="noStrike" dirty="0">
                          <a:effectLst/>
                          <a:latin typeface="Verdana" panose="020B0604030504040204" pitchFamily="34" charset="0"/>
                        </a:rPr>
                        <a:t>Déc</a:t>
                      </a:r>
                    </a:p>
                  </a:txBody>
                  <a:tcPr marL="4707" marR="4707" marT="4707"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BEAFA"/>
                    </a:solidFill>
                  </a:tcPr>
                </a:tc>
                <a:tc hMerge="1">
                  <a:txBody>
                    <a:bodyPr/>
                    <a:lstStyle/>
                    <a:p>
                      <a:endParaRPr lang="fr-FR"/>
                    </a:p>
                  </a:txBody>
                  <a:tcPr/>
                </a:tc>
                <a:extLst>
                  <a:ext uri="{0D108BD9-81ED-4DB2-BD59-A6C34878D82A}">
                    <a16:rowId xmlns:a16="http://schemas.microsoft.com/office/drawing/2014/main" val="761314410"/>
                  </a:ext>
                </a:extLst>
              </a:tr>
              <a:tr h="473334">
                <a:tc gridSpan="25">
                  <a:txBody>
                    <a:bodyPr/>
                    <a:lstStyle/>
                    <a:p>
                      <a:pPr algn="ctr" fontAlgn="ctr"/>
                      <a:r>
                        <a:rPr lang="fr-FR" sz="1600" b="1" i="0" u="none" strike="noStrike" dirty="0">
                          <a:solidFill>
                            <a:srgbClr val="FFFFFF"/>
                          </a:solidFill>
                          <a:effectLst/>
                          <a:latin typeface="Verdana" panose="020B0604030504040204" pitchFamily="34" charset="0"/>
                          <a:ea typeface="Verdana" panose="020B0604030504040204" pitchFamily="34" charset="0"/>
                        </a:rPr>
                        <a:t>Tunisie en mouvements</a:t>
                      </a:r>
                    </a:p>
                  </a:txBody>
                  <a:tcPr marL="4707" marR="4707" marT="4707"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1F497D"/>
                    </a:solidFill>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extLst>
                  <a:ext uri="{0D108BD9-81ED-4DB2-BD59-A6C34878D82A}">
                    <a16:rowId xmlns:a16="http://schemas.microsoft.com/office/drawing/2014/main" val="870998786"/>
                  </a:ext>
                </a:extLst>
              </a:tr>
              <a:tr h="476310">
                <a:tc gridSpan="25">
                  <a:txBody>
                    <a:bodyPr/>
                    <a:lstStyle/>
                    <a:p>
                      <a:pPr algn="ctr" fontAlgn="ctr"/>
                      <a:r>
                        <a:rPr lang="fr-FR" sz="1600" b="1" i="0" u="none" strike="noStrike" dirty="0">
                          <a:solidFill>
                            <a:srgbClr val="FFFFFF"/>
                          </a:solidFill>
                          <a:effectLst/>
                          <a:latin typeface="Verdana" panose="020B0604030504040204" pitchFamily="34" charset="0"/>
                          <a:ea typeface="Verdana" panose="020B0604030504040204" pitchFamily="34" charset="0"/>
                        </a:rPr>
                        <a:t>Connaissances, Sciences &amp; Economie</a:t>
                      </a:r>
                    </a:p>
                  </a:txBody>
                  <a:tcPr marL="4707" marR="4707" marT="4707" marB="0" anchor="ctr">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148DCD"/>
                    </a:solidFill>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extLst>
                  <a:ext uri="{0D108BD9-81ED-4DB2-BD59-A6C34878D82A}">
                    <a16:rowId xmlns:a16="http://schemas.microsoft.com/office/drawing/2014/main" val="2803083974"/>
                  </a:ext>
                </a:extLst>
              </a:tr>
              <a:tr h="490004">
                <a:tc>
                  <a:txBody>
                    <a:bodyPr/>
                    <a:lstStyle/>
                    <a:p>
                      <a:pPr algn="ctr" fontAlgn="ctr"/>
                      <a:r>
                        <a:rPr lang="fr-FR" sz="1200" b="1" i="0" u="none" strike="noStrike">
                          <a:effectLst/>
                          <a:latin typeface="Verdana" panose="020B0604030504040204" pitchFamily="34" charset="0"/>
                        </a:rPr>
                        <a:t>P23</a:t>
                      </a:r>
                    </a:p>
                  </a:txBody>
                  <a:tcPr marL="4707" marR="4707" marT="47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BEAFA"/>
                    </a:solidFill>
                  </a:tcPr>
                </a:tc>
                <a:tc>
                  <a:txBody>
                    <a:bodyPr/>
                    <a:lstStyle/>
                    <a:p>
                      <a:pPr algn="l" fontAlgn="ctr"/>
                      <a:r>
                        <a:rPr lang="fr-FR" sz="1200" b="1" i="0" u="none" strike="noStrike" dirty="0">
                          <a:effectLst/>
                          <a:latin typeface="Verdana" panose="020B0604030504040204" pitchFamily="34" charset="0"/>
                        </a:rPr>
                        <a:t>Ecole d’été « Femmes, Corps et Religion »</a:t>
                      </a:r>
                    </a:p>
                  </a:txBody>
                  <a:tcPr marL="4707" marR="4707" marT="47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BEAFA"/>
                    </a:solidFill>
                  </a:tcPr>
                </a:tc>
                <a:tc>
                  <a:txBody>
                    <a:bodyPr/>
                    <a:lstStyle/>
                    <a:p>
                      <a:pPr algn="l" fontAlgn="ctr"/>
                      <a:r>
                        <a:rPr lang="fr-FR" sz="700" b="0" i="0" u="none" strike="noStrike">
                          <a:solidFill>
                            <a:srgbClr val="FF0000"/>
                          </a:solidFill>
                          <a:effectLst/>
                          <a:latin typeface="Arial Narrow" panose="020B0606020202030204" pitchFamily="34" charset="0"/>
                        </a:rPr>
                        <a:t> </a:t>
                      </a:r>
                    </a:p>
                  </a:txBody>
                  <a:tcPr marL="4707" marR="4707" marT="47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gridSpan="2">
                  <a:txBody>
                    <a:bodyPr/>
                    <a:lstStyle/>
                    <a:p>
                      <a:pPr algn="l" fontAlgn="ctr"/>
                      <a:r>
                        <a:rPr lang="fr-FR" sz="700" b="0" i="0" u="none" strike="noStrike" dirty="0">
                          <a:solidFill>
                            <a:srgbClr val="FF0000"/>
                          </a:solidFill>
                          <a:effectLst/>
                          <a:latin typeface="Arial Narrow" panose="020B0606020202030204" pitchFamily="34" charset="0"/>
                        </a:rPr>
                        <a:t> </a:t>
                      </a:r>
                    </a:p>
                  </a:txBody>
                  <a:tcPr marL="4707" marR="4707" marT="47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hMerge="1">
                  <a:txBody>
                    <a:bodyPr/>
                    <a:lstStyle/>
                    <a:p>
                      <a:endParaRPr lang="fr-FR"/>
                    </a:p>
                  </a:txBody>
                  <a:tcPr/>
                </a:tc>
                <a:tc gridSpan="2">
                  <a:txBody>
                    <a:bodyPr/>
                    <a:lstStyle/>
                    <a:p>
                      <a:pPr algn="l" fontAlgn="ctr"/>
                      <a:r>
                        <a:rPr lang="fr-FR" sz="700" b="0" i="0" u="none" strike="noStrike">
                          <a:solidFill>
                            <a:srgbClr val="FF0000"/>
                          </a:solidFill>
                          <a:effectLst/>
                          <a:latin typeface="Arial Narrow" panose="020B0606020202030204" pitchFamily="34" charset="0"/>
                        </a:rPr>
                        <a:t> </a:t>
                      </a:r>
                    </a:p>
                  </a:txBody>
                  <a:tcPr marL="4707" marR="4707" marT="47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hMerge="1">
                  <a:txBody>
                    <a:bodyPr/>
                    <a:lstStyle/>
                    <a:p>
                      <a:endParaRPr lang="fr-FR"/>
                    </a:p>
                  </a:txBody>
                  <a:tcPr/>
                </a:tc>
                <a:tc gridSpan="2">
                  <a:txBody>
                    <a:bodyPr/>
                    <a:lstStyle/>
                    <a:p>
                      <a:pPr algn="l" fontAlgn="ctr"/>
                      <a:r>
                        <a:rPr lang="fr-FR" sz="700" b="0" i="0" u="none" strike="noStrike">
                          <a:solidFill>
                            <a:srgbClr val="FF0000"/>
                          </a:solidFill>
                          <a:effectLst/>
                          <a:latin typeface="Arial Narrow" panose="020B0606020202030204" pitchFamily="34" charset="0"/>
                        </a:rPr>
                        <a:t> </a:t>
                      </a:r>
                    </a:p>
                  </a:txBody>
                  <a:tcPr marL="4707" marR="4707" marT="47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hMerge="1">
                  <a:txBody>
                    <a:bodyPr/>
                    <a:lstStyle/>
                    <a:p>
                      <a:endParaRPr lang="fr-FR"/>
                    </a:p>
                  </a:txBody>
                  <a:tcPr/>
                </a:tc>
                <a:tc gridSpan="2">
                  <a:txBody>
                    <a:bodyPr/>
                    <a:lstStyle/>
                    <a:p>
                      <a:pPr algn="l" fontAlgn="ctr"/>
                      <a:r>
                        <a:rPr lang="fr-FR" sz="700" b="0" i="0" u="none" strike="noStrike">
                          <a:solidFill>
                            <a:srgbClr val="FF0000"/>
                          </a:solidFill>
                          <a:effectLst/>
                          <a:latin typeface="Arial Narrow" panose="020B0606020202030204" pitchFamily="34" charset="0"/>
                        </a:rPr>
                        <a:t> </a:t>
                      </a:r>
                    </a:p>
                  </a:txBody>
                  <a:tcPr marL="4707" marR="4707" marT="47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hMerge="1">
                  <a:txBody>
                    <a:bodyPr/>
                    <a:lstStyle/>
                    <a:p>
                      <a:endParaRPr lang="fr-FR"/>
                    </a:p>
                  </a:txBody>
                  <a:tcPr/>
                </a:tc>
                <a:tc gridSpan="2">
                  <a:txBody>
                    <a:bodyPr/>
                    <a:lstStyle/>
                    <a:p>
                      <a:pPr algn="l" fontAlgn="ctr"/>
                      <a:r>
                        <a:rPr lang="fr-FR" sz="700" b="0" i="0" u="none" strike="noStrike">
                          <a:solidFill>
                            <a:srgbClr val="FF0000"/>
                          </a:solidFill>
                          <a:effectLst/>
                          <a:latin typeface="Arial Narrow" panose="020B0606020202030204" pitchFamily="34" charset="0"/>
                        </a:rPr>
                        <a:t> </a:t>
                      </a:r>
                    </a:p>
                  </a:txBody>
                  <a:tcPr marL="4707" marR="4707" marT="47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hMerge="1">
                  <a:txBody>
                    <a:bodyPr/>
                    <a:lstStyle/>
                    <a:p>
                      <a:endParaRPr lang="fr-FR"/>
                    </a:p>
                  </a:txBody>
                  <a:tcPr/>
                </a:tc>
                <a:tc gridSpan="2">
                  <a:txBody>
                    <a:bodyPr/>
                    <a:lstStyle/>
                    <a:p>
                      <a:pPr algn="l" fontAlgn="ctr"/>
                      <a:r>
                        <a:rPr lang="fr-FR" sz="700" b="0" i="0" u="none" strike="noStrike">
                          <a:solidFill>
                            <a:srgbClr val="FF0000"/>
                          </a:solidFill>
                          <a:effectLst/>
                          <a:latin typeface="Arial Narrow" panose="020B0606020202030204" pitchFamily="34" charset="0"/>
                        </a:rPr>
                        <a:t> </a:t>
                      </a:r>
                    </a:p>
                  </a:txBody>
                  <a:tcPr marL="4707" marR="4707" marT="47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hMerge="1">
                  <a:txBody>
                    <a:bodyPr/>
                    <a:lstStyle/>
                    <a:p>
                      <a:endParaRPr lang="fr-FR"/>
                    </a:p>
                  </a:txBody>
                  <a:tcPr/>
                </a:tc>
                <a:tc gridSpan="2">
                  <a:txBody>
                    <a:bodyPr/>
                    <a:lstStyle/>
                    <a:p>
                      <a:pPr algn="l" fontAlgn="ctr"/>
                      <a:r>
                        <a:rPr lang="fr-FR" sz="700" b="0" i="0" u="none" strike="noStrike">
                          <a:solidFill>
                            <a:srgbClr val="FF0000"/>
                          </a:solidFill>
                          <a:effectLst/>
                          <a:latin typeface="Arial Narrow" panose="020B0606020202030204" pitchFamily="34" charset="0"/>
                        </a:rPr>
                        <a:t> </a:t>
                      </a:r>
                    </a:p>
                  </a:txBody>
                  <a:tcPr marL="4707" marR="4707" marT="47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hMerge="1">
                  <a:txBody>
                    <a:bodyPr/>
                    <a:lstStyle/>
                    <a:p>
                      <a:endParaRPr lang="fr-FR"/>
                    </a:p>
                  </a:txBody>
                  <a:tcPr/>
                </a:tc>
                <a:tc gridSpan="2">
                  <a:txBody>
                    <a:bodyPr/>
                    <a:lstStyle/>
                    <a:p>
                      <a:pPr algn="l" fontAlgn="ctr"/>
                      <a:r>
                        <a:rPr lang="fr-FR" sz="700" b="1" i="0" u="none" strike="noStrike">
                          <a:solidFill>
                            <a:srgbClr val="000000"/>
                          </a:solidFill>
                          <a:effectLst/>
                          <a:latin typeface="Arial Narrow" panose="020B0606020202030204" pitchFamily="34" charset="0"/>
                        </a:rPr>
                        <a:t> </a:t>
                      </a:r>
                    </a:p>
                  </a:txBody>
                  <a:tcPr marL="4707" marR="4707" marT="47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hMerge="1">
                  <a:txBody>
                    <a:bodyPr/>
                    <a:lstStyle/>
                    <a:p>
                      <a:endParaRPr lang="fr-FR"/>
                    </a:p>
                  </a:txBody>
                  <a:tcPr/>
                </a:tc>
                <a:tc gridSpan="2">
                  <a:txBody>
                    <a:bodyPr/>
                    <a:lstStyle/>
                    <a:p>
                      <a:pPr algn="l" fontAlgn="ctr"/>
                      <a:r>
                        <a:rPr lang="fr-FR" sz="700" b="0" i="0" u="none" strike="noStrike">
                          <a:solidFill>
                            <a:srgbClr val="FF0000"/>
                          </a:solidFill>
                          <a:effectLst/>
                          <a:latin typeface="Arial Narrow" panose="020B0606020202030204" pitchFamily="34" charset="0"/>
                        </a:rPr>
                        <a:t> </a:t>
                      </a:r>
                    </a:p>
                  </a:txBody>
                  <a:tcPr marL="4707" marR="4707" marT="47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hMerge="1">
                  <a:txBody>
                    <a:bodyPr/>
                    <a:lstStyle/>
                    <a:p>
                      <a:endParaRPr lang="fr-FR"/>
                    </a:p>
                  </a:txBody>
                  <a:tcPr/>
                </a:tc>
                <a:tc gridSpan="2">
                  <a:txBody>
                    <a:bodyPr/>
                    <a:lstStyle/>
                    <a:p>
                      <a:pPr algn="l" fontAlgn="ctr"/>
                      <a:r>
                        <a:rPr lang="fr-FR" sz="700" b="0" i="0" u="none" strike="noStrike">
                          <a:solidFill>
                            <a:srgbClr val="FF0000"/>
                          </a:solidFill>
                          <a:effectLst/>
                          <a:latin typeface="Arial Narrow" panose="020B0606020202030204" pitchFamily="34" charset="0"/>
                        </a:rPr>
                        <a:t> </a:t>
                      </a:r>
                    </a:p>
                  </a:txBody>
                  <a:tcPr marL="4707" marR="4707" marT="47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hMerge="1">
                  <a:txBody>
                    <a:bodyPr/>
                    <a:lstStyle/>
                    <a:p>
                      <a:endParaRPr lang="fr-FR"/>
                    </a:p>
                  </a:txBody>
                  <a:tcPr/>
                </a:tc>
                <a:tc gridSpan="2">
                  <a:txBody>
                    <a:bodyPr/>
                    <a:lstStyle/>
                    <a:p>
                      <a:pPr algn="l" fontAlgn="ctr"/>
                      <a:r>
                        <a:rPr lang="fr-FR" sz="700" b="0" i="0" u="none" strike="noStrike">
                          <a:solidFill>
                            <a:srgbClr val="FF0000"/>
                          </a:solidFill>
                          <a:effectLst/>
                          <a:latin typeface="Arial Narrow" panose="020B0606020202030204" pitchFamily="34" charset="0"/>
                        </a:rPr>
                        <a:t> </a:t>
                      </a:r>
                    </a:p>
                  </a:txBody>
                  <a:tcPr marL="4707" marR="4707" marT="47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hMerge="1">
                  <a:txBody>
                    <a:bodyPr/>
                    <a:lstStyle/>
                    <a:p>
                      <a:endParaRPr lang="fr-FR"/>
                    </a:p>
                  </a:txBody>
                  <a:tcPr/>
                </a:tc>
                <a:extLst>
                  <a:ext uri="{0D108BD9-81ED-4DB2-BD59-A6C34878D82A}">
                    <a16:rowId xmlns:a16="http://schemas.microsoft.com/office/drawing/2014/main" val="1467091043"/>
                  </a:ext>
                </a:extLst>
              </a:tr>
              <a:tr h="607295">
                <a:tc>
                  <a:txBody>
                    <a:bodyPr/>
                    <a:lstStyle/>
                    <a:p>
                      <a:pPr algn="ctr" fontAlgn="ctr"/>
                      <a:r>
                        <a:rPr lang="fr-FR" sz="1200" b="1" i="0" u="none" strike="noStrike">
                          <a:effectLst/>
                          <a:latin typeface="Verdana" panose="020B0604030504040204" pitchFamily="34" charset="0"/>
                        </a:rPr>
                        <a:t>P24</a:t>
                      </a:r>
                    </a:p>
                  </a:txBody>
                  <a:tcPr marL="4707" marR="4707" marT="47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BEAFA"/>
                    </a:solidFill>
                  </a:tcPr>
                </a:tc>
                <a:tc>
                  <a:txBody>
                    <a:bodyPr/>
                    <a:lstStyle/>
                    <a:p>
                      <a:pPr algn="l" fontAlgn="ctr"/>
                      <a:r>
                        <a:rPr lang="fr-FR" sz="1200" b="1" i="0" u="none" strike="noStrike" dirty="0">
                          <a:effectLst/>
                          <a:latin typeface="Verdana" panose="020B0604030504040204" pitchFamily="34" charset="0"/>
                        </a:rPr>
                        <a:t>Autour de l’exposition « Gros Plans : paysages urbain de Tunisie » </a:t>
                      </a:r>
                    </a:p>
                  </a:txBody>
                  <a:tcPr marL="4707" marR="4707" marT="47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BEAFA"/>
                    </a:solidFill>
                  </a:tcPr>
                </a:tc>
                <a:tc>
                  <a:txBody>
                    <a:bodyPr/>
                    <a:lstStyle/>
                    <a:p>
                      <a:pPr algn="l" fontAlgn="ctr"/>
                      <a:r>
                        <a:rPr lang="fr-FR" sz="700" b="0" i="0" u="none" strike="noStrike">
                          <a:solidFill>
                            <a:srgbClr val="FF0000"/>
                          </a:solidFill>
                          <a:effectLst/>
                          <a:latin typeface="Arial Narrow" panose="020B0606020202030204" pitchFamily="34" charset="0"/>
                        </a:rPr>
                        <a:t> </a:t>
                      </a:r>
                    </a:p>
                  </a:txBody>
                  <a:tcPr marL="4707" marR="4707" marT="47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gridSpan="2">
                  <a:txBody>
                    <a:bodyPr/>
                    <a:lstStyle/>
                    <a:p>
                      <a:pPr algn="l" fontAlgn="ctr"/>
                      <a:r>
                        <a:rPr lang="fr-FR" sz="700" b="0" i="0" u="none" strike="noStrike">
                          <a:solidFill>
                            <a:srgbClr val="FF0000"/>
                          </a:solidFill>
                          <a:effectLst/>
                          <a:latin typeface="Arial Narrow" panose="020B0606020202030204" pitchFamily="34" charset="0"/>
                        </a:rPr>
                        <a:t> </a:t>
                      </a:r>
                    </a:p>
                  </a:txBody>
                  <a:tcPr marL="4707" marR="4707" marT="47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hMerge="1">
                  <a:txBody>
                    <a:bodyPr/>
                    <a:lstStyle/>
                    <a:p>
                      <a:endParaRPr lang="fr-FR"/>
                    </a:p>
                  </a:txBody>
                  <a:tcPr/>
                </a:tc>
                <a:tc gridSpan="2">
                  <a:txBody>
                    <a:bodyPr/>
                    <a:lstStyle/>
                    <a:p>
                      <a:pPr algn="l" fontAlgn="ctr"/>
                      <a:r>
                        <a:rPr lang="fr-FR" sz="700" b="0" i="0" u="none" strike="noStrike">
                          <a:solidFill>
                            <a:srgbClr val="FF0000"/>
                          </a:solidFill>
                          <a:effectLst/>
                          <a:latin typeface="Arial Narrow" panose="020B0606020202030204" pitchFamily="34" charset="0"/>
                        </a:rPr>
                        <a:t> </a:t>
                      </a:r>
                    </a:p>
                  </a:txBody>
                  <a:tcPr marL="4707" marR="4707" marT="47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hMerge="1">
                  <a:txBody>
                    <a:bodyPr/>
                    <a:lstStyle/>
                    <a:p>
                      <a:endParaRPr lang="fr-FR"/>
                    </a:p>
                  </a:txBody>
                  <a:tcPr/>
                </a:tc>
                <a:tc gridSpan="2">
                  <a:txBody>
                    <a:bodyPr/>
                    <a:lstStyle/>
                    <a:p>
                      <a:pPr algn="l" fontAlgn="ctr"/>
                      <a:r>
                        <a:rPr lang="fr-FR" sz="700" b="0" i="0" u="none" strike="noStrike">
                          <a:solidFill>
                            <a:srgbClr val="FF0000"/>
                          </a:solidFill>
                          <a:effectLst/>
                          <a:latin typeface="Arial Narrow" panose="020B0606020202030204" pitchFamily="34" charset="0"/>
                        </a:rPr>
                        <a:t> </a:t>
                      </a:r>
                    </a:p>
                  </a:txBody>
                  <a:tcPr marL="4707" marR="4707" marT="47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hMerge="1">
                  <a:txBody>
                    <a:bodyPr/>
                    <a:lstStyle/>
                    <a:p>
                      <a:endParaRPr lang="fr-FR"/>
                    </a:p>
                  </a:txBody>
                  <a:tcPr/>
                </a:tc>
                <a:tc gridSpan="2">
                  <a:txBody>
                    <a:bodyPr/>
                    <a:lstStyle/>
                    <a:p>
                      <a:pPr algn="l" fontAlgn="ctr"/>
                      <a:r>
                        <a:rPr lang="fr-FR" sz="700" b="0" i="0" u="none" strike="noStrike">
                          <a:solidFill>
                            <a:srgbClr val="FF0000"/>
                          </a:solidFill>
                          <a:effectLst/>
                          <a:latin typeface="Arial Narrow" panose="020B0606020202030204" pitchFamily="34" charset="0"/>
                        </a:rPr>
                        <a:t> </a:t>
                      </a:r>
                    </a:p>
                  </a:txBody>
                  <a:tcPr marL="4707" marR="4707" marT="47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hMerge="1">
                  <a:txBody>
                    <a:bodyPr/>
                    <a:lstStyle/>
                    <a:p>
                      <a:endParaRPr lang="fr-FR"/>
                    </a:p>
                  </a:txBody>
                  <a:tcPr/>
                </a:tc>
                <a:tc gridSpan="2">
                  <a:txBody>
                    <a:bodyPr/>
                    <a:lstStyle/>
                    <a:p>
                      <a:pPr algn="l" fontAlgn="ctr"/>
                      <a:r>
                        <a:rPr lang="fr-FR" sz="700" b="0" i="0" u="none" strike="noStrike">
                          <a:solidFill>
                            <a:srgbClr val="FF0000"/>
                          </a:solidFill>
                          <a:effectLst/>
                          <a:latin typeface="Arial Narrow" panose="020B0606020202030204" pitchFamily="34" charset="0"/>
                        </a:rPr>
                        <a:t> </a:t>
                      </a:r>
                    </a:p>
                  </a:txBody>
                  <a:tcPr marL="4707" marR="4707" marT="47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hMerge="1">
                  <a:txBody>
                    <a:bodyPr/>
                    <a:lstStyle/>
                    <a:p>
                      <a:endParaRPr lang="fr-FR"/>
                    </a:p>
                  </a:txBody>
                  <a:tcPr/>
                </a:tc>
                <a:tc gridSpan="2">
                  <a:txBody>
                    <a:bodyPr/>
                    <a:lstStyle/>
                    <a:p>
                      <a:pPr algn="l" fontAlgn="ctr"/>
                      <a:r>
                        <a:rPr lang="fr-FR" sz="700" b="0" i="0" u="none" strike="noStrike">
                          <a:solidFill>
                            <a:srgbClr val="FF0000"/>
                          </a:solidFill>
                          <a:effectLst/>
                          <a:latin typeface="Arial Narrow" panose="020B0606020202030204" pitchFamily="34" charset="0"/>
                        </a:rPr>
                        <a:t> </a:t>
                      </a:r>
                    </a:p>
                  </a:txBody>
                  <a:tcPr marL="4707" marR="4707" marT="47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hMerge="1">
                  <a:txBody>
                    <a:bodyPr/>
                    <a:lstStyle/>
                    <a:p>
                      <a:endParaRPr lang="fr-FR"/>
                    </a:p>
                  </a:txBody>
                  <a:tcPr/>
                </a:tc>
                <a:tc gridSpan="2">
                  <a:txBody>
                    <a:bodyPr/>
                    <a:lstStyle/>
                    <a:p>
                      <a:pPr algn="l" fontAlgn="ctr"/>
                      <a:r>
                        <a:rPr lang="fr-FR" sz="700" b="0" i="0" u="none" strike="noStrike">
                          <a:solidFill>
                            <a:srgbClr val="FF0000"/>
                          </a:solidFill>
                          <a:effectLst/>
                          <a:latin typeface="Arial Narrow" panose="020B0606020202030204" pitchFamily="34" charset="0"/>
                        </a:rPr>
                        <a:t> </a:t>
                      </a:r>
                    </a:p>
                  </a:txBody>
                  <a:tcPr marL="4707" marR="4707" marT="47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hMerge="1">
                  <a:txBody>
                    <a:bodyPr/>
                    <a:lstStyle/>
                    <a:p>
                      <a:endParaRPr lang="fr-FR"/>
                    </a:p>
                  </a:txBody>
                  <a:tcPr/>
                </a:tc>
                <a:tc gridSpan="2">
                  <a:txBody>
                    <a:bodyPr/>
                    <a:lstStyle/>
                    <a:p>
                      <a:pPr algn="l" fontAlgn="ctr"/>
                      <a:r>
                        <a:rPr lang="fr-FR" sz="700" b="0" i="0" u="none" strike="noStrike">
                          <a:solidFill>
                            <a:srgbClr val="FF0000"/>
                          </a:solidFill>
                          <a:effectLst/>
                          <a:latin typeface="Arial Narrow" panose="020B0606020202030204" pitchFamily="34" charset="0"/>
                        </a:rPr>
                        <a:t> </a:t>
                      </a:r>
                    </a:p>
                  </a:txBody>
                  <a:tcPr marL="4707" marR="4707" marT="47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hMerge="1">
                  <a:txBody>
                    <a:bodyPr/>
                    <a:lstStyle/>
                    <a:p>
                      <a:endParaRPr lang="fr-FR"/>
                    </a:p>
                  </a:txBody>
                  <a:tcPr/>
                </a:tc>
                <a:tc gridSpan="2">
                  <a:txBody>
                    <a:bodyPr/>
                    <a:lstStyle/>
                    <a:p>
                      <a:pPr algn="l" fontAlgn="ctr"/>
                      <a:r>
                        <a:rPr lang="fr-FR" sz="700" b="0" i="0" u="none" strike="noStrike">
                          <a:solidFill>
                            <a:srgbClr val="FF0000"/>
                          </a:solidFill>
                          <a:effectLst/>
                          <a:latin typeface="Arial Narrow" panose="020B0606020202030204" pitchFamily="34" charset="0"/>
                        </a:rPr>
                        <a:t> </a:t>
                      </a:r>
                    </a:p>
                  </a:txBody>
                  <a:tcPr marL="4707" marR="4707" marT="47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hMerge="1">
                  <a:txBody>
                    <a:bodyPr/>
                    <a:lstStyle/>
                    <a:p>
                      <a:endParaRPr lang="fr-FR"/>
                    </a:p>
                  </a:txBody>
                  <a:tcPr/>
                </a:tc>
                <a:tc gridSpan="2">
                  <a:txBody>
                    <a:bodyPr/>
                    <a:lstStyle/>
                    <a:p>
                      <a:pPr algn="l" fontAlgn="ctr"/>
                      <a:r>
                        <a:rPr lang="fr-FR" sz="700" b="0" i="0" u="none" strike="noStrike">
                          <a:solidFill>
                            <a:srgbClr val="FF0000"/>
                          </a:solidFill>
                          <a:effectLst/>
                          <a:latin typeface="Arial Narrow" panose="020B0606020202030204" pitchFamily="34" charset="0"/>
                        </a:rPr>
                        <a:t> </a:t>
                      </a:r>
                    </a:p>
                  </a:txBody>
                  <a:tcPr marL="4707" marR="4707" marT="47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hMerge="1">
                  <a:txBody>
                    <a:bodyPr/>
                    <a:lstStyle/>
                    <a:p>
                      <a:endParaRPr lang="fr-FR"/>
                    </a:p>
                  </a:txBody>
                  <a:tcPr/>
                </a:tc>
                <a:tc gridSpan="2">
                  <a:txBody>
                    <a:bodyPr/>
                    <a:lstStyle/>
                    <a:p>
                      <a:pPr algn="l" fontAlgn="ctr"/>
                      <a:r>
                        <a:rPr lang="fr-FR" sz="700" b="0" i="0" u="none" strike="noStrike">
                          <a:solidFill>
                            <a:srgbClr val="FF0000"/>
                          </a:solidFill>
                          <a:effectLst/>
                          <a:latin typeface="Arial Narrow" panose="020B0606020202030204" pitchFamily="34" charset="0"/>
                        </a:rPr>
                        <a:t> </a:t>
                      </a:r>
                    </a:p>
                  </a:txBody>
                  <a:tcPr marL="4707" marR="4707" marT="47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hMerge="1">
                  <a:txBody>
                    <a:bodyPr/>
                    <a:lstStyle/>
                    <a:p>
                      <a:endParaRPr lang="fr-FR"/>
                    </a:p>
                  </a:txBody>
                  <a:tcPr/>
                </a:tc>
                <a:extLst>
                  <a:ext uri="{0D108BD9-81ED-4DB2-BD59-A6C34878D82A}">
                    <a16:rowId xmlns:a16="http://schemas.microsoft.com/office/drawing/2014/main" val="3300140554"/>
                  </a:ext>
                </a:extLst>
              </a:tr>
              <a:tr h="708511">
                <a:tc>
                  <a:txBody>
                    <a:bodyPr/>
                    <a:lstStyle/>
                    <a:p>
                      <a:pPr algn="ctr" fontAlgn="ctr"/>
                      <a:r>
                        <a:rPr lang="fr-FR" sz="1200" b="1" i="0" u="none" strike="noStrike">
                          <a:effectLst/>
                          <a:latin typeface="Verdana" panose="020B0604030504040204" pitchFamily="34" charset="0"/>
                        </a:rPr>
                        <a:t>P25</a:t>
                      </a:r>
                    </a:p>
                  </a:txBody>
                  <a:tcPr marL="4707" marR="4707" marT="47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BEAFA"/>
                    </a:solidFill>
                  </a:tcPr>
                </a:tc>
                <a:tc>
                  <a:txBody>
                    <a:bodyPr/>
                    <a:lstStyle/>
                    <a:p>
                      <a:pPr algn="l" fontAlgn="ctr"/>
                      <a:r>
                        <a:rPr lang="fr-FR" sz="1200" b="1" i="0" u="none" strike="noStrike" dirty="0">
                          <a:effectLst/>
                          <a:latin typeface="Verdana" panose="020B0604030504040204" pitchFamily="34" charset="0"/>
                        </a:rPr>
                        <a:t>Enjeux de la valorisation du patrimoine architectural des villes </a:t>
                      </a:r>
                    </a:p>
                  </a:txBody>
                  <a:tcPr marL="4707" marR="4707" marT="47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BEAFA"/>
                    </a:solidFill>
                  </a:tcPr>
                </a:tc>
                <a:tc>
                  <a:txBody>
                    <a:bodyPr/>
                    <a:lstStyle/>
                    <a:p>
                      <a:pPr algn="l" fontAlgn="ctr"/>
                      <a:r>
                        <a:rPr lang="fr-FR" sz="700" b="0" i="0" u="none" strike="noStrike">
                          <a:solidFill>
                            <a:srgbClr val="FF0000"/>
                          </a:solidFill>
                          <a:effectLst/>
                          <a:latin typeface="Arial Narrow" panose="020B0606020202030204" pitchFamily="34" charset="0"/>
                        </a:rPr>
                        <a:t> </a:t>
                      </a:r>
                    </a:p>
                  </a:txBody>
                  <a:tcPr marL="4707" marR="4707" marT="47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gridSpan="2">
                  <a:txBody>
                    <a:bodyPr/>
                    <a:lstStyle/>
                    <a:p>
                      <a:pPr algn="l" fontAlgn="ctr"/>
                      <a:r>
                        <a:rPr lang="fr-FR" sz="700" b="0" i="0" u="none" strike="noStrike">
                          <a:solidFill>
                            <a:srgbClr val="FF0000"/>
                          </a:solidFill>
                          <a:effectLst/>
                          <a:latin typeface="Arial Narrow" panose="020B0606020202030204" pitchFamily="34" charset="0"/>
                        </a:rPr>
                        <a:t> </a:t>
                      </a:r>
                    </a:p>
                  </a:txBody>
                  <a:tcPr marL="4707" marR="4707" marT="47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hMerge="1">
                  <a:txBody>
                    <a:bodyPr/>
                    <a:lstStyle/>
                    <a:p>
                      <a:endParaRPr lang="fr-FR"/>
                    </a:p>
                  </a:txBody>
                  <a:tcPr/>
                </a:tc>
                <a:tc gridSpan="2">
                  <a:txBody>
                    <a:bodyPr/>
                    <a:lstStyle/>
                    <a:p>
                      <a:pPr algn="l" fontAlgn="ctr"/>
                      <a:r>
                        <a:rPr lang="fr-FR" sz="700" b="0" i="0" u="none" strike="noStrike">
                          <a:solidFill>
                            <a:srgbClr val="FF0000"/>
                          </a:solidFill>
                          <a:effectLst/>
                          <a:latin typeface="Arial Narrow" panose="020B0606020202030204" pitchFamily="34" charset="0"/>
                        </a:rPr>
                        <a:t> </a:t>
                      </a:r>
                    </a:p>
                  </a:txBody>
                  <a:tcPr marL="4707" marR="4707" marT="47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hMerge="1">
                  <a:txBody>
                    <a:bodyPr/>
                    <a:lstStyle/>
                    <a:p>
                      <a:endParaRPr lang="fr-FR"/>
                    </a:p>
                  </a:txBody>
                  <a:tcPr/>
                </a:tc>
                <a:tc gridSpan="2">
                  <a:txBody>
                    <a:bodyPr/>
                    <a:lstStyle/>
                    <a:p>
                      <a:pPr algn="l" fontAlgn="ctr"/>
                      <a:r>
                        <a:rPr lang="fr-FR" sz="700" b="0" i="0" u="none" strike="noStrike">
                          <a:solidFill>
                            <a:srgbClr val="FF0000"/>
                          </a:solidFill>
                          <a:effectLst/>
                          <a:latin typeface="Arial Narrow" panose="020B0606020202030204" pitchFamily="34" charset="0"/>
                        </a:rPr>
                        <a:t> </a:t>
                      </a:r>
                    </a:p>
                  </a:txBody>
                  <a:tcPr marL="4707" marR="4707" marT="47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hMerge="1">
                  <a:txBody>
                    <a:bodyPr/>
                    <a:lstStyle/>
                    <a:p>
                      <a:endParaRPr lang="fr-FR"/>
                    </a:p>
                  </a:txBody>
                  <a:tcPr/>
                </a:tc>
                <a:tc gridSpan="2">
                  <a:txBody>
                    <a:bodyPr/>
                    <a:lstStyle/>
                    <a:p>
                      <a:pPr algn="l" fontAlgn="ctr"/>
                      <a:r>
                        <a:rPr lang="fr-FR" sz="700" b="0" i="0" u="none" strike="noStrike">
                          <a:solidFill>
                            <a:srgbClr val="FF0000"/>
                          </a:solidFill>
                          <a:effectLst/>
                          <a:latin typeface="Arial Narrow" panose="020B0606020202030204" pitchFamily="34" charset="0"/>
                        </a:rPr>
                        <a:t> </a:t>
                      </a:r>
                    </a:p>
                  </a:txBody>
                  <a:tcPr marL="4707" marR="4707" marT="47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hMerge="1">
                  <a:txBody>
                    <a:bodyPr/>
                    <a:lstStyle/>
                    <a:p>
                      <a:endParaRPr lang="fr-FR"/>
                    </a:p>
                  </a:txBody>
                  <a:tcPr/>
                </a:tc>
                <a:tc gridSpan="2">
                  <a:txBody>
                    <a:bodyPr/>
                    <a:lstStyle/>
                    <a:p>
                      <a:pPr algn="l" fontAlgn="ctr"/>
                      <a:r>
                        <a:rPr lang="fr-FR" sz="700" b="0" i="0" u="none" strike="noStrike">
                          <a:solidFill>
                            <a:srgbClr val="FF0000"/>
                          </a:solidFill>
                          <a:effectLst/>
                          <a:latin typeface="Arial Narrow" panose="020B0606020202030204" pitchFamily="34" charset="0"/>
                        </a:rPr>
                        <a:t> </a:t>
                      </a:r>
                    </a:p>
                  </a:txBody>
                  <a:tcPr marL="4707" marR="4707" marT="47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hMerge="1">
                  <a:txBody>
                    <a:bodyPr/>
                    <a:lstStyle/>
                    <a:p>
                      <a:endParaRPr lang="fr-FR"/>
                    </a:p>
                  </a:txBody>
                  <a:tcPr/>
                </a:tc>
                <a:tc gridSpan="2">
                  <a:txBody>
                    <a:bodyPr/>
                    <a:lstStyle/>
                    <a:p>
                      <a:pPr algn="l" fontAlgn="ctr"/>
                      <a:r>
                        <a:rPr lang="fr-FR" sz="700" b="0" i="0" u="none" strike="noStrike">
                          <a:solidFill>
                            <a:srgbClr val="FF0000"/>
                          </a:solidFill>
                          <a:effectLst/>
                          <a:latin typeface="Arial Narrow" panose="020B0606020202030204" pitchFamily="34" charset="0"/>
                        </a:rPr>
                        <a:t> </a:t>
                      </a:r>
                    </a:p>
                  </a:txBody>
                  <a:tcPr marL="4707" marR="4707" marT="47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hMerge="1">
                  <a:txBody>
                    <a:bodyPr/>
                    <a:lstStyle/>
                    <a:p>
                      <a:endParaRPr lang="fr-FR"/>
                    </a:p>
                  </a:txBody>
                  <a:tcPr/>
                </a:tc>
                <a:tc gridSpan="2">
                  <a:txBody>
                    <a:bodyPr/>
                    <a:lstStyle/>
                    <a:p>
                      <a:pPr algn="l" fontAlgn="ctr"/>
                      <a:r>
                        <a:rPr lang="fr-FR" sz="700" b="0" i="0" u="none" strike="noStrike">
                          <a:solidFill>
                            <a:srgbClr val="FF0000"/>
                          </a:solidFill>
                          <a:effectLst/>
                          <a:latin typeface="Arial Narrow" panose="020B0606020202030204" pitchFamily="34" charset="0"/>
                        </a:rPr>
                        <a:t> </a:t>
                      </a:r>
                    </a:p>
                  </a:txBody>
                  <a:tcPr marL="4707" marR="4707" marT="47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hMerge="1">
                  <a:txBody>
                    <a:bodyPr/>
                    <a:lstStyle/>
                    <a:p>
                      <a:endParaRPr lang="fr-FR"/>
                    </a:p>
                  </a:txBody>
                  <a:tcPr/>
                </a:tc>
                <a:tc gridSpan="2">
                  <a:txBody>
                    <a:bodyPr/>
                    <a:lstStyle/>
                    <a:p>
                      <a:pPr algn="l" fontAlgn="ctr"/>
                      <a:r>
                        <a:rPr lang="fr-FR" sz="700" b="0" i="0" u="none" strike="noStrike">
                          <a:solidFill>
                            <a:srgbClr val="FF0000"/>
                          </a:solidFill>
                          <a:effectLst/>
                          <a:latin typeface="Arial Narrow" panose="020B0606020202030204" pitchFamily="34" charset="0"/>
                        </a:rPr>
                        <a:t> </a:t>
                      </a:r>
                    </a:p>
                  </a:txBody>
                  <a:tcPr marL="4707" marR="4707" marT="47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hMerge="1">
                  <a:txBody>
                    <a:bodyPr/>
                    <a:lstStyle/>
                    <a:p>
                      <a:endParaRPr lang="fr-FR"/>
                    </a:p>
                  </a:txBody>
                  <a:tcPr/>
                </a:tc>
                <a:tc gridSpan="2">
                  <a:txBody>
                    <a:bodyPr/>
                    <a:lstStyle/>
                    <a:p>
                      <a:pPr algn="l" fontAlgn="ctr"/>
                      <a:r>
                        <a:rPr lang="fr-FR" sz="700" b="0" i="0" u="none" strike="noStrike">
                          <a:solidFill>
                            <a:srgbClr val="FF0000"/>
                          </a:solidFill>
                          <a:effectLst/>
                          <a:latin typeface="Arial Narrow" panose="020B0606020202030204" pitchFamily="34" charset="0"/>
                        </a:rPr>
                        <a:t> </a:t>
                      </a:r>
                    </a:p>
                  </a:txBody>
                  <a:tcPr marL="4707" marR="4707" marT="47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hMerge="1">
                  <a:txBody>
                    <a:bodyPr/>
                    <a:lstStyle/>
                    <a:p>
                      <a:endParaRPr lang="fr-FR"/>
                    </a:p>
                  </a:txBody>
                  <a:tcPr/>
                </a:tc>
                <a:tc gridSpan="2">
                  <a:txBody>
                    <a:bodyPr/>
                    <a:lstStyle/>
                    <a:p>
                      <a:pPr algn="l" fontAlgn="ctr"/>
                      <a:r>
                        <a:rPr lang="fr-FR" sz="700" b="0" i="0" u="none" strike="noStrike">
                          <a:solidFill>
                            <a:srgbClr val="FF0000"/>
                          </a:solidFill>
                          <a:effectLst/>
                          <a:latin typeface="Arial Narrow" panose="020B0606020202030204" pitchFamily="34" charset="0"/>
                        </a:rPr>
                        <a:t> </a:t>
                      </a:r>
                    </a:p>
                  </a:txBody>
                  <a:tcPr marL="4707" marR="4707" marT="47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hMerge="1">
                  <a:txBody>
                    <a:bodyPr/>
                    <a:lstStyle/>
                    <a:p>
                      <a:endParaRPr lang="fr-FR"/>
                    </a:p>
                  </a:txBody>
                  <a:tcPr/>
                </a:tc>
                <a:tc gridSpan="2">
                  <a:txBody>
                    <a:bodyPr/>
                    <a:lstStyle/>
                    <a:p>
                      <a:pPr algn="l" fontAlgn="ctr"/>
                      <a:r>
                        <a:rPr lang="fr-FR" sz="700" b="0" i="0" u="none" strike="noStrike">
                          <a:solidFill>
                            <a:srgbClr val="FF0000"/>
                          </a:solidFill>
                          <a:effectLst/>
                          <a:latin typeface="Arial Narrow" panose="020B0606020202030204" pitchFamily="34" charset="0"/>
                        </a:rPr>
                        <a:t> </a:t>
                      </a:r>
                    </a:p>
                  </a:txBody>
                  <a:tcPr marL="4707" marR="4707" marT="47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hMerge="1">
                  <a:txBody>
                    <a:bodyPr/>
                    <a:lstStyle/>
                    <a:p>
                      <a:endParaRPr lang="fr-FR"/>
                    </a:p>
                  </a:txBody>
                  <a:tcPr/>
                </a:tc>
                <a:extLst>
                  <a:ext uri="{0D108BD9-81ED-4DB2-BD59-A6C34878D82A}">
                    <a16:rowId xmlns:a16="http://schemas.microsoft.com/office/drawing/2014/main" val="3079923449"/>
                  </a:ext>
                </a:extLst>
              </a:tr>
              <a:tr h="881174">
                <a:tc>
                  <a:txBody>
                    <a:bodyPr/>
                    <a:lstStyle/>
                    <a:p>
                      <a:pPr algn="ctr" fontAlgn="ctr"/>
                      <a:r>
                        <a:rPr lang="fr-FR" sz="1200" b="1" i="0" u="none" strike="noStrike">
                          <a:effectLst/>
                          <a:latin typeface="Verdana" panose="020B0604030504040204" pitchFamily="34" charset="0"/>
                        </a:rPr>
                        <a:t>P26</a:t>
                      </a:r>
                    </a:p>
                  </a:txBody>
                  <a:tcPr marL="4707" marR="4707" marT="47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BEAFA"/>
                    </a:solidFill>
                  </a:tcPr>
                </a:tc>
                <a:tc>
                  <a:txBody>
                    <a:bodyPr/>
                    <a:lstStyle/>
                    <a:p>
                      <a:pPr algn="l" fontAlgn="ctr"/>
                      <a:r>
                        <a:rPr lang="fr-FR" sz="1200" b="1" i="0" u="none" strike="noStrike" dirty="0">
                          <a:effectLst/>
                          <a:latin typeface="Verdana" panose="020B0604030504040204" pitchFamily="34" charset="0"/>
                        </a:rPr>
                        <a:t>Concilier développement urbain avec les quartiers anciens dans le cadre d’une stratégie de valorisation patrimoniale et touristique</a:t>
                      </a:r>
                    </a:p>
                  </a:txBody>
                  <a:tcPr marL="4707" marR="4707" marT="47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BEAFA"/>
                    </a:solidFill>
                  </a:tcPr>
                </a:tc>
                <a:tc>
                  <a:txBody>
                    <a:bodyPr/>
                    <a:lstStyle/>
                    <a:p>
                      <a:pPr algn="l" fontAlgn="ctr"/>
                      <a:r>
                        <a:rPr lang="fr-FR" sz="700" b="0" i="0" u="none" strike="noStrike">
                          <a:solidFill>
                            <a:srgbClr val="FF0000"/>
                          </a:solidFill>
                          <a:effectLst/>
                          <a:latin typeface="Arial Narrow" panose="020B0606020202030204" pitchFamily="34" charset="0"/>
                        </a:rPr>
                        <a:t> </a:t>
                      </a:r>
                    </a:p>
                  </a:txBody>
                  <a:tcPr marL="4707" marR="4707" marT="47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gridSpan="2">
                  <a:txBody>
                    <a:bodyPr/>
                    <a:lstStyle/>
                    <a:p>
                      <a:pPr algn="l" fontAlgn="ctr"/>
                      <a:r>
                        <a:rPr lang="fr-FR" sz="700" b="0" i="0" u="none" strike="noStrike">
                          <a:solidFill>
                            <a:srgbClr val="FF0000"/>
                          </a:solidFill>
                          <a:effectLst/>
                          <a:latin typeface="Arial Narrow" panose="020B0606020202030204" pitchFamily="34" charset="0"/>
                        </a:rPr>
                        <a:t> </a:t>
                      </a:r>
                    </a:p>
                  </a:txBody>
                  <a:tcPr marL="4707" marR="4707" marT="47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hMerge="1">
                  <a:txBody>
                    <a:bodyPr/>
                    <a:lstStyle/>
                    <a:p>
                      <a:endParaRPr lang="fr-FR"/>
                    </a:p>
                  </a:txBody>
                  <a:tcPr/>
                </a:tc>
                <a:tc gridSpan="2">
                  <a:txBody>
                    <a:bodyPr/>
                    <a:lstStyle/>
                    <a:p>
                      <a:pPr algn="l" fontAlgn="ctr"/>
                      <a:r>
                        <a:rPr lang="fr-FR" sz="700" b="1" i="0" u="none" strike="noStrike">
                          <a:effectLst/>
                          <a:latin typeface="Arial Narrow" panose="020B0606020202030204" pitchFamily="34" charset="0"/>
                        </a:rPr>
                        <a:t> </a:t>
                      </a:r>
                    </a:p>
                  </a:txBody>
                  <a:tcPr marL="4707" marR="4707" marT="47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hMerge="1">
                  <a:txBody>
                    <a:bodyPr/>
                    <a:lstStyle/>
                    <a:p>
                      <a:endParaRPr lang="fr-FR"/>
                    </a:p>
                  </a:txBody>
                  <a:tcPr/>
                </a:tc>
                <a:tc gridSpan="2">
                  <a:txBody>
                    <a:bodyPr/>
                    <a:lstStyle/>
                    <a:p>
                      <a:pPr algn="l" fontAlgn="ctr"/>
                      <a:r>
                        <a:rPr lang="fr-FR" sz="700" b="0" i="0" u="none" strike="noStrike">
                          <a:solidFill>
                            <a:srgbClr val="FF0000"/>
                          </a:solidFill>
                          <a:effectLst/>
                          <a:latin typeface="Arial Narrow" panose="020B0606020202030204" pitchFamily="34" charset="0"/>
                        </a:rPr>
                        <a:t> </a:t>
                      </a:r>
                    </a:p>
                  </a:txBody>
                  <a:tcPr marL="4707" marR="4707" marT="47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hMerge="1">
                  <a:txBody>
                    <a:bodyPr/>
                    <a:lstStyle/>
                    <a:p>
                      <a:endParaRPr lang="fr-FR"/>
                    </a:p>
                  </a:txBody>
                  <a:tcPr/>
                </a:tc>
                <a:tc gridSpan="2">
                  <a:txBody>
                    <a:bodyPr/>
                    <a:lstStyle/>
                    <a:p>
                      <a:pPr algn="l" fontAlgn="ctr"/>
                      <a:r>
                        <a:rPr lang="fr-FR" sz="700" b="0" i="0" u="none" strike="noStrike">
                          <a:solidFill>
                            <a:srgbClr val="FF0000"/>
                          </a:solidFill>
                          <a:effectLst/>
                          <a:latin typeface="Arial Narrow" panose="020B0606020202030204" pitchFamily="34" charset="0"/>
                        </a:rPr>
                        <a:t> </a:t>
                      </a:r>
                    </a:p>
                  </a:txBody>
                  <a:tcPr marL="4707" marR="4707" marT="47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hMerge="1">
                  <a:txBody>
                    <a:bodyPr/>
                    <a:lstStyle/>
                    <a:p>
                      <a:endParaRPr lang="fr-FR"/>
                    </a:p>
                  </a:txBody>
                  <a:tcPr/>
                </a:tc>
                <a:tc gridSpan="2">
                  <a:txBody>
                    <a:bodyPr/>
                    <a:lstStyle/>
                    <a:p>
                      <a:pPr algn="l" fontAlgn="ctr"/>
                      <a:r>
                        <a:rPr lang="fr-FR" sz="700" b="0" i="0" u="none" strike="noStrike">
                          <a:solidFill>
                            <a:srgbClr val="FF0000"/>
                          </a:solidFill>
                          <a:effectLst/>
                          <a:latin typeface="Arial Narrow" panose="020B0606020202030204" pitchFamily="34" charset="0"/>
                        </a:rPr>
                        <a:t> </a:t>
                      </a:r>
                    </a:p>
                  </a:txBody>
                  <a:tcPr marL="4707" marR="4707" marT="47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hMerge="1">
                  <a:txBody>
                    <a:bodyPr/>
                    <a:lstStyle/>
                    <a:p>
                      <a:endParaRPr lang="fr-FR"/>
                    </a:p>
                  </a:txBody>
                  <a:tcPr/>
                </a:tc>
                <a:tc gridSpan="2">
                  <a:txBody>
                    <a:bodyPr/>
                    <a:lstStyle/>
                    <a:p>
                      <a:pPr algn="l" fontAlgn="ctr"/>
                      <a:r>
                        <a:rPr lang="fr-FR" sz="700" b="0" i="0" u="none" strike="noStrike">
                          <a:solidFill>
                            <a:srgbClr val="FF0000"/>
                          </a:solidFill>
                          <a:effectLst/>
                          <a:latin typeface="Arial Narrow" panose="020B0606020202030204" pitchFamily="34" charset="0"/>
                        </a:rPr>
                        <a:t> </a:t>
                      </a:r>
                    </a:p>
                  </a:txBody>
                  <a:tcPr marL="4707" marR="4707" marT="47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hMerge="1">
                  <a:txBody>
                    <a:bodyPr/>
                    <a:lstStyle/>
                    <a:p>
                      <a:endParaRPr lang="fr-FR"/>
                    </a:p>
                  </a:txBody>
                  <a:tcPr/>
                </a:tc>
                <a:tc gridSpan="2">
                  <a:txBody>
                    <a:bodyPr/>
                    <a:lstStyle/>
                    <a:p>
                      <a:pPr algn="l" fontAlgn="ctr"/>
                      <a:r>
                        <a:rPr lang="fr-FR" sz="700" b="0" i="0" u="none" strike="noStrike">
                          <a:solidFill>
                            <a:srgbClr val="FF0000"/>
                          </a:solidFill>
                          <a:effectLst/>
                          <a:latin typeface="Arial Narrow" panose="020B0606020202030204" pitchFamily="34" charset="0"/>
                        </a:rPr>
                        <a:t> </a:t>
                      </a:r>
                    </a:p>
                  </a:txBody>
                  <a:tcPr marL="4707" marR="4707" marT="47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hMerge="1">
                  <a:txBody>
                    <a:bodyPr/>
                    <a:lstStyle/>
                    <a:p>
                      <a:endParaRPr lang="fr-FR"/>
                    </a:p>
                  </a:txBody>
                  <a:tcPr/>
                </a:tc>
                <a:tc gridSpan="2">
                  <a:txBody>
                    <a:bodyPr/>
                    <a:lstStyle/>
                    <a:p>
                      <a:pPr algn="l" fontAlgn="ctr"/>
                      <a:r>
                        <a:rPr lang="fr-FR" sz="700" b="0" i="0" u="none" strike="noStrike">
                          <a:solidFill>
                            <a:srgbClr val="FF0000"/>
                          </a:solidFill>
                          <a:effectLst/>
                          <a:latin typeface="Arial Narrow" panose="020B0606020202030204" pitchFamily="34" charset="0"/>
                        </a:rPr>
                        <a:t> </a:t>
                      </a:r>
                    </a:p>
                  </a:txBody>
                  <a:tcPr marL="4707" marR="4707" marT="47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hMerge="1">
                  <a:txBody>
                    <a:bodyPr/>
                    <a:lstStyle/>
                    <a:p>
                      <a:endParaRPr lang="fr-FR"/>
                    </a:p>
                  </a:txBody>
                  <a:tcPr/>
                </a:tc>
                <a:tc gridSpan="2">
                  <a:txBody>
                    <a:bodyPr/>
                    <a:lstStyle/>
                    <a:p>
                      <a:pPr algn="l" fontAlgn="ctr"/>
                      <a:r>
                        <a:rPr lang="fr-FR" sz="700" b="0" i="0" u="none" strike="noStrike">
                          <a:solidFill>
                            <a:srgbClr val="FF0000"/>
                          </a:solidFill>
                          <a:effectLst/>
                          <a:latin typeface="Arial Narrow" panose="020B0606020202030204" pitchFamily="34" charset="0"/>
                        </a:rPr>
                        <a:t> </a:t>
                      </a:r>
                    </a:p>
                  </a:txBody>
                  <a:tcPr marL="4707" marR="4707" marT="47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hMerge="1">
                  <a:txBody>
                    <a:bodyPr/>
                    <a:lstStyle/>
                    <a:p>
                      <a:endParaRPr lang="fr-FR"/>
                    </a:p>
                  </a:txBody>
                  <a:tcPr/>
                </a:tc>
                <a:tc gridSpan="2">
                  <a:txBody>
                    <a:bodyPr/>
                    <a:lstStyle/>
                    <a:p>
                      <a:pPr algn="l" fontAlgn="ctr"/>
                      <a:r>
                        <a:rPr lang="fr-FR" sz="700" b="0" i="0" u="none" strike="noStrike">
                          <a:solidFill>
                            <a:srgbClr val="FF0000"/>
                          </a:solidFill>
                          <a:effectLst/>
                          <a:latin typeface="Arial Narrow" panose="020B0606020202030204" pitchFamily="34" charset="0"/>
                        </a:rPr>
                        <a:t> </a:t>
                      </a:r>
                    </a:p>
                  </a:txBody>
                  <a:tcPr marL="4707" marR="4707" marT="47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hMerge="1">
                  <a:txBody>
                    <a:bodyPr/>
                    <a:lstStyle/>
                    <a:p>
                      <a:endParaRPr lang="fr-FR"/>
                    </a:p>
                  </a:txBody>
                  <a:tcPr/>
                </a:tc>
                <a:tc gridSpan="2">
                  <a:txBody>
                    <a:bodyPr/>
                    <a:lstStyle/>
                    <a:p>
                      <a:pPr algn="l" fontAlgn="ctr"/>
                      <a:r>
                        <a:rPr lang="fr-FR" sz="700" b="0" i="0" u="none" strike="noStrike">
                          <a:solidFill>
                            <a:srgbClr val="FF0000"/>
                          </a:solidFill>
                          <a:effectLst/>
                          <a:latin typeface="Arial Narrow" panose="020B0606020202030204" pitchFamily="34" charset="0"/>
                        </a:rPr>
                        <a:t> </a:t>
                      </a:r>
                    </a:p>
                  </a:txBody>
                  <a:tcPr marL="4707" marR="4707" marT="47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hMerge="1">
                  <a:txBody>
                    <a:bodyPr/>
                    <a:lstStyle/>
                    <a:p>
                      <a:endParaRPr lang="fr-FR"/>
                    </a:p>
                  </a:txBody>
                  <a:tcPr/>
                </a:tc>
                <a:extLst>
                  <a:ext uri="{0D108BD9-81ED-4DB2-BD59-A6C34878D82A}">
                    <a16:rowId xmlns:a16="http://schemas.microsoft.com/office/drawing/2014/main" val="3767141423"/>
                  </a:ext>
                </a:extLst>
              </a:tr>
              <a:tr h="613249">
                <a:tc>
                  <a:txBody>
                    <a:bodyPr/>
                    <a:lstStyle/>
                    <a:p>
                      <a:pPr algn="ctr" fontAlgn="ctr"/>
                      <a:r>
                        <a:rPr lang="fr-FR" sz="1200" b="1" i="0" u="none" strike="noStrike" dirty="0">
                          <a:effectLst/>
                          <a:latin typeface="Verdana" panose="020B0604030504040204" pitchFamily="34" charset="0"/>
                        </a:rPr>
                        <a:t>P27</a:t>
                      </a:r>
                    </a:p>
                  </a:txBody>
                  <a:tcPr marL="4707" marR="4707" marT="47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BEAFA"/>
                    </a:solidFill>
                  </a:tcPr>
                </a:tc>
                <a:tc>
                  <a:txBody>
                    <a:bodyPr/>
                    <a:lstStyle/>
                    <a:p>
                      <a:pPr algn="l" fontAlgn="ctr"/>
                      <a:r>
                        <a:rPr lang="fr-FR" sz="1200" b="1" i="0" u="none" strike="noStrike" dirty="0">
                          <a:effectLst/>
                          <a:latin typeface="Verdana" panose="020B0604030504040204" pitchFamily="34" charset="0"/>
                        </a:rPr>
                        <a:t/>
                      </a:r>
                      <a:br>
                        <a:rPr lang="fr-FR" sz="1200" b="1" i="0" u="none" strike="noStrike" dirty="0">
                          <a:effectLst/>
                          <a:latin typeface="Verdana" panose="020B0604030504040204" pitchFamily="34" charset="0"/>
                        </a:rPr>
                      </a:br>
                      <a:r>
                        <a:rPr lang="fr-FR" sz="1200" b="1" i="0" u="none" strike="noStrike" dirty="0">
                          <a:effectLst/>
                          <a:latin typeface="Verdana" panose="020B0604030504040204" pitchFamily="34" charset="0"/>
                        </a:rPr>
                        <a:t>Technologie et patrimoine : initiatives tunisiennes et belges</a:t>
                      </a:r>
                    </a:p>
                  </a:txBody>
                  <a:tcPr marL="4707" marR="4707" marT="47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BEAFA"/>
                    </a:solidFill>
                  </a:tcPr>
                </a:tc>
                <a:tc>
                  <a:txBody>
                    <a:bodyPr/>
                    <a:lstStyle/>
                    <a:p>
                      <a:pPr algn="l" fontAlgn="ctr"/>
                      <a:r>
                        <a:rPr lang="fr-FR" sz="700" b="0" i="0" u="none" strike="noStrike">
                          <a:solidFill>
                            <a:srgbClr val="FF0000"/>
                          </a:solidFill>
                          <a:effectLst/>
                          <a:latin typeface="Arial Narrow" panose="020B0606020202030204" pitchFamily="34" charset="0"/>
                        </a:rPr>
                        <a:t> </a:t>
                      </a:r>
                    </a:p>
                  </a:txBody>
                  <a:tcPr marL="4707" marR="4707" marT="47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gridSpan="2">
                  <a:txBody>
                    <a:bodyPr/>
                    <a:lstStyle/>
                    <a:p>
                      <a:pPr algn="l" fontAlgn="ctr"/>
                      <a:r>
                        <a:rPr lang="fr-FR" sz="700" b="0" i="0" u="none" strike="noStrike">
                          <a:solidFill>
                            <a:srgbClr val="FF0000"/>
                          </a:solidFill>
                          <a:effectLst/>
                          <a:latin typeface="Arial Narrow" panose="020B0606020202030204" pitchFamily="34" charset="0"/>
                        </a:rPr>
                        <a:t> </a:t>
                      </a:r>
                    </a:p>
                  </a:txBody>
                  <a:tcPr marL="4707" marR="4707" marT="47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hMerge="1">
                  <a:txBody>
                    <a:bodyPr/>
                    <a:lstStyle/>
                    <a:p>
                      <a:endParaRPr lang="fr-FR"/>
                    </a:p>
                  </a:txBody>
                  <a:tcPr/>
                </a:tc>
                <a:tc gridSpan="2">
                  <a:txBody>
                    <a:bodyPr/>
                    <a:lstStyle/>
                    <a:p>
                      <a:pPr algn="l" fontAlgn="ctr"/>
                      <a:r>
                        <a:rPr lang="fr-FR" sz="700" b="0" i="0" u="none" strike="noStrike">
                          <a:solidFill>
                            <a:srgbClr val="FF0000"/>
                          </a:solidFill>
                          <a:effectLst/>
                          <a:latin typeface="Arial Narrow" panose="020B0606020202030204" pitchFamily="34" charset="0"/>
                        </a:rPr>
                        <a:t> </a:t>
                      </a:r>
                    </a:p>
                  </a:txBody>
                  <a:tcPr marL="4707" marR="4707" marT="47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hMerge="1">
                  <a:txBody>
                    <a:bodyPr/>
                    <a:lstStyle/>
                    <a:p>
                      <a:endParaRPr lang="fr-FR"/>
                    </a:p>
                  </a:txBody>
                  <a:tcPr/>
                </a:tc>
                <a:tc gridSpan="2">
                  <a:txBody>
                    <a:bodyPr/>
                    <a:lstStyle/>
                    <a:p>
                      <a:pPr algn="l" fontAlgn="ctr"/>
                      <a:r>
                        <a:rPr lang="fr-FR" sz="700" b="0" i="0" u="none" strike="noStrike">
                          <a:solidFill>
                            <a:srgbClr val="FF0000"/>
                          </a:solidFill>
                          <a:effectLst/>
                          <a:latin typeface="Arial Narrow" panose="020B0606020202030204" pitchFamily="34" charset="0"/>
                        </a:rPr>
                        <a:t> </a:t>
                      </a:r>
                    </a:p>
                  </a:txBody>
                  <a:tcPr marL="4707" marR="4707" marT="47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hMerge="1">
                  <a:txBody>
                    <a:bodyPr/>
                    <a:lstStyle/>
                    <a:p>
                      <a:endParaRPr lang="fr-FR"/>
                    </a:p>
                  </a:txBody>
                  <a:tcPr/>
                </a:tc>
                <a:tc gridSpan="2">
                  <a:txBody>
                    <a:bodyPr/>
                    <a:lstStyle/>
                    <a:p>
                      <a:pPr algn="l" fontAlgn="ctr"/>
                      <a:r>
                        <a:rPr lang="fr-FR" sz="700" b="0" i="0" u="none" strike="noStrike">
                          <a:solidFill>
                            <a:srgbClr val="FF0000"/>
                          </a:solidFill>
                          <a:effectLst/>
                          <a:latin typeface="Arial Narrow" panose="020B0606020202030204" pitchFamily="34" charset="0"/>
                        </a:rPr>
                        <a:t> </a:t>
                      </a:r>
                    </a:p>
                  </a:txBody>
                  <a:tcPr marL="4707" marR="4707" marT="47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hMerge="1">
                  <a:txBody>
                    <a:bodyPr/>
                    <a:lstStyle/>
                    <a:p>
                      <a:endParaRPr lang="fr-FR"/>
                    </a:p>
                  </a:txBody>
                  <a:tcPr/>
                </a:tc>
                <a:tc gridSpan="2">
                  <a:txBody>
                    <a:bodyPr/>
                    <a:lstStyle/>
                    <a:p>
                      <a:pPr algn="l" fontAlgn="ctr"/>
                      <a:r>
                        <a:rPr lang="fr-FR" sz="700" b="0" i="0" u="none" strike="noStrike">
                          <a:solidFill>
                            <a:srgbClr val="FF0000"/>
                          </a:solidFill>
                          <a:effectLst/>
                          <a:latin typeface="Arial Narrow" panose="020B0606020202030204" pitchFamily="34" charset="0"/>
                        </a:rPr>
                        <a:t> </a:t>
                      </a:r>
                    </a:p>
                  </a:txBody>
                  <a:tcPr marL="4707" marR="4707" marT="47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hMerge="1">
                  <a:txBody>
                    <a:bodyPr/>
                    <a:lstStyle/>
                    <a:p>
                      <a:endParaRPr lang="fr-FR"/>
                    </a:p>
                  </a:txBody>
                  <a:tcPr/>
                </a:tc>
                <a:tc gridSpan="2">
                  <a:txBody>
                    <a:bodyPr/>
                    <a:lstStyle/>
                    <a:p>
                      <a:pPr algn="l" fontAlgn="ctr"/>
                      <a:r>
                        <a:rPr lang="fr-FR" sz="700" b="0" i="0" u="none" strike="noStrike">
                          <a:solidFill>
                            <a:srgbClr val="FF0000"/>
                          </a:solidFill>
                          <a:effectLst/>
                          <a:latin typeface="Arial Narrow" panose="020B0606020202030204" pitchFamily="34" charset="0"/>
                        </a:rPr>
                        <a:t> </a:t>
                      </a:r>
                    </a:p>
                  </a:txBody>
                  <a:tcPr marL="4707" marR="4707" marT="47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hMerge="1">
                  <a:txBody>
                    <a:bodyPr/>
                    <a:lstStyle/>
                    <a:p>
                      <a:endParaRPr lang="fr-FR"/>
                    </a:p>
                  </a:txBody>
                  <a:tcPr/>
                </a:tc>
                <a:tc gridSpan="2">
                  <a:txBody>
                    <a:bodyPr/>
                    <a:lstStyle/>
                    <a:p>
                      <a:pPr algn="l" fontAlgn="ctr"/>
                      <a:r>
                        <a:rPr lang="fr-FR" sz="700" b="0" i="0" u="none" strike="noStrike">
                          <a:solidFill>
                            <a:srgbClr val="FF0000"/>
                          </a:solidFill>
                          <a:effectLst/>
                          <a:latin typeface="Arial Narrow" panose="020B0606020202030204" pitchFamily="34" charset="0"/>
                        </a:rPr>
                        <a:t> </a:t>
                      </a:r>
                    </a:p>
                  </a:txBody>
                  <a:tcPr marL="4707" marR="4707" marT="47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hMerge="1">
                  <a:txBody>
                    <a:bodyPr/>
                    <a:lstStyle/>
                    <a:p>
                      <a:endParaRPr lang="fr-FR"/>
                    </a:p>
                  </a:txBody>
                  <a:tcPr/>
                </a:tc>
                <a:tc gridSpan="2">
                  <a:txBody>
                    <a:bodyPr/>
                    <a:lstStyle/>
                    <a:p>
                      <a:pPr algn="l" fontAlgn="ctr"/>
                      <a:r>
                        <a:rPr lang="fr-FR" sz="700" b="0" i="0" u="none" strike="noStrike">
                          <a:solidFill>
                            <a:srgbClr val="FF0000"/>
                          </a:solidFill>
                          <a:effectLst/>
                          <a:latin typeface="Arial Narrow" panose="020B0606020202030204" pitchFamily="34" charset="0"/>
                        </a:rPr>
                        <a:t> </a:t>
                      </a:r>
                    </a:p>
                  </a:txBody>
                  <a:tcPr marL="4707" marR="4707" marT="47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hMerge="1">
                  <a:txBody>
                    <a:bodyPr/>
                    <a:lstStyle/>
                    <a:p>
                      <a:endParaRPr lang="fr-FR"/>
                    </a:p>
                  </a:txBody>
                  <a:tcPr/>
                </a:tc>
                <a:tc gridSpan="2">
                  <a:txBody>
                    <a:bodyPr/>
                    <a:lstStyle/>
                    <a:p>
                      <a:pPr algn="l" fontAlgn="ctr"/>
                      <a:r>
                        <a:rPr lang="fr-FR" sz="700" b="1" i="0" u="none" strike="noStrike">
                          <a:solidFill>
                            <a:srgbClr val="000000"/>
                          </a:solidFill>
                          <a:effectLst/>
                          <a:latin typeface="Arial Narrow" panose="020B0606020202030204" pitchFamily="34" charset="0"/>
                        </a:rPr>
                        <a:t> </a:t>
                      </a:r>
                    </a:p>
                  </a:txBody>
                  <a:tcPr marL="4707" marR="4707" marT="47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hMerge="1">
                  <a:txBody>
                    <a:bodyPr/>
                    <a:lstStyle/>
                    <a:p>
                      <a:endParaRPr lang="fr-FR"/>
                    </a:p>
                  </a:txBody>
                  <a:tcPr/>
                </a:tc>
                <a:tc gridSpan="2">
                  <a:txBody>
                    <a:bodyPr/>
                    <a:lstStyle/>
                    <a:p>
                      <a:pPr algn="l" fontAlgn="ctr"/>
                      <a:r>
                        <a:rPr lang="fr-FR" sz="700" b="1" i="0" u="none" strike="noStrike">
                          <a:solidFill>
                            <a:srgbClr val="000000"/>
                          </a:solidFill>
                          <a:effectLst/>
                          <a:latin typeface="Arial Narrow" panose="020B0606020202030204" pitchFamily="34" charset="0"/>
                        </a:rPr>
                        <a:t> </a:t>
                      </a:r>
                    </a:p>
                  </a:txBody>
                  <a:tcPr marL="4707" marR="4707" marT="47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hMerge="1">
                  <a:txBody>
                    <a:bodyPr/>
                    <a:lstStyle/>
                    <a:p>
                      <a:endParaRPr lang="fr-FR"/>
                    </a:p>
                  </a:txBody>
                  <a:tcPr/>
                </a:tc>
                <a:tc gridSpan="2">
                  <a:txBody>
                    <a:bodyPr/>
                    <a:lstStyle/>
                    <a:p>
                      <a:pPr algn="l" fontAlgn="ctr"/>
                      <a:r>
                        <a:rPr lang="fr-FR" sz="700" b="1" i="0" u="none" strike="noStrike">
                          <a:solidFill>
                            <a:srgbClr val="000000"/>
                          </a:solidFill>
                          <a:effectLst/>
                          <a:latin typeface="Arial Narrow" panose="020B0606020202030204" pitchFamily="34" charset="0"/>
                        </a:rPr>
                        <a:t> </a:t>
                      </a:r>
                    </a:p>
                  </a:txBody>
                  <a:tcPr marL="4707" marR="4707" marT="47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hMerge="1">
                  <a:txBody>
                    <a:bodyPr/>
                    <a:lstStyle/>
                    <a:p>
                      <a:endParaRPr lang="fr-FR"/>
                    </a:p>
                  </a:txBody>
                  <a:tcPr/>
                </a:tc>
                <a:extLst>
                  <a:ext uri="{0D108BD9-81ED-4DB2-BD59-A6C34878D82A}">
                    <a16:rowId xmlns:a16="http://schemas.microsoft.com/office/drawing/2014/main" val="166339900"/>
                  </a:ext>
                </a:extLst>
              </a:tr>
              <a:tr h="720418">
                <a:tc>
                  <a:txBody>
                    <a:bodyPr/>
                    <a:lstStyle/>
                    <a:p>
                      <a:pPr algn="ctr" fontAlgn="ctr"/>
                      <a:r>
                        <a:rPr lang="fr-FR" sz="1200" b="1" i="0" u="none" strike="noStrike">
                          <a:effectLst/>
                          <a:latin typeface="Verdana" panose="020B0604030504040204" pitchFamily="34" charset="0"/>
                        </a:rPr>
                        <a:t>P28</a:t>
                      </a:r>
                    </a:p>
                  </a:txBody>
                  <a:tcPr marL="4707" marR="4707" marT="47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BEAFA"/>
                    </a:solidFill>
                  </a:tcPr>
                </a:tc>
                <a:tc>
                  <a:txBody>
                    <a:bodyPr/>
                    <a:lstStyle/>
                    <a:p>
                      <a:pPr algn="l" fontAlgn="ctr"/>
                      <a:r>
                        <a:rPr lang="fr-FR" sz="1200" b="1" i="0" u="none" strike="noStrike">
                          <a:effectLst/>
                          <a:latin typeface="Verdana" panose="020B0604030504040204" pitchFamily="34" charset="0"/>
                        </a:rPr>
                        <a:t>Porte ouverte en Tunisie sur le nouveau métier d’éco-conseiller en Tunisie</a:t>
                      </a:r>
                    </a:p>
                  </a:txBody>
                  <a:tcPr marL="4707" marR="4707" marT="47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BEAFA"/>
                    </a:solidFill>
                  </a:tcPr>
                </a:tc>
                <a:tc>
                  <a:txBody>
                    <a:bodyPr/>
                    <a:lstStyle/>
                    <a:p>
                      <a:pPr algn="l" fontAlgn="ctr"/>
                      <a:r>
                        <a:rPr lang="fr-FR" sz="700" b="0" i="0" u="none" strike="noStrike">
                          <a:solidFill>
                            <a:srgbClr val="FF0000"/>
                          </a:solidFill>
                          <a:effectLst/>
                          <a:latin typeface="Arial Narrow" panose="020B0606020202030204" pitchFamily="34" charset="0"/>
                        </a:rPr>
                        <a:t> </a:t>
                      </a:r>
                    </a:p>
                  </a:txBody>
                  <a:tcPr marL="4707" marR="4707" marT="47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gridSpan="2">
                  <a:txBody>
                    <a:bodyPr/>
                    <a:lstStyle/>
                    <a:p>
                      <a:pPr algn="l" fontAlgn="ctr"/>
                      <a:r>
                        <a:rPr lang="fr-FR" sz="700" b="0" i="0" u="none" strike="noStrike">
                          <a:solidFill>
                            <a:srgbClr val="FF0000"/>
                          </a:solidFill>
                          <a:effectLst/>
                          <a:latin typeface="Arial Narrow" panose="020B0606020202030204" pitchFamily="34" charset="0"/>
                        </a:rPr>
                        <a:t> </a:t>
                      </a:r>
                    </a:p>
                  </a:txBody>
                  <a:tcPr marL="4707" marR="4707" marT="47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hMerge="1">
                  <a:txBody>
                    <a:bodyPr/>
                    <a:lstStyle/>
                    <a:p>
                      <a:endParaRPr lang="fr-FR"/>
                    </a:p>
                  </a:txBody>
                  <a:tcPr/>
                </a:tc>
                <a:tc gridSpan="2">
                  <a:txBody>
                    <a:bodyPr/>
                    <a:lstStyle/>
                    <a:p>
                      <a:pPr algn="l" fontAlgn="ctr"/>
                      <a:r>
                        <a:rPr lang="fr-FR" sz="700" b="0" i="0" u="none" strike="noStrike">
                          <a:solidFill>
                            <a:srgbClr val="FF0000"/>
                          </a:solidFill>
                          <a:effectLst/>
                          <a:latin typeface="Arial Narrow" panose="020B0606020202030204" pitchFamily="34" charset="0"/>
                        </a:rPr>
                        <a:t> </a:t>
                      </a:r>
                    </a:p>
                  </a:txBody>
                  <a:tcPr marL="4707" marR="4707" marT="47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hMerge="1">
                  <a:txBody>
                    <a:bodyPr/>
                    <a:lstStyle/>
                    <a:p>
                      <a:endParaRPr lang="fr-FR"/>
                    </a:p>
                  </a:txBody>
                  <a:tcPr/>
                </a:tc>
                <a:tc gridSpan="2">
                  <a:txBody>
                    <a:bodyPr/>
                    <a:lstStyle/>
                    <a:p>
                      <a:pPr algn="l" fontAlgn="ctr"/>
                      <a:r>
                        <a:rPr lang="fr-FR" sz="700" b="0" i="0" u="none" strike="noStrike">
                          <a:solidFill>
                            <a:srgbClr val="FF0000"/>
                          </a:solidFill>
                          <a:effectLst/>
                          <a:latin typeface="Arial Narrow" panose="020B0606020202030204" pitchFamily="34" charset="0"/>
                        </a:rPr>
                        <a:t> </a:t>
                      </a:r>
                    </a:p>
                  </a:txBody>
                  <a:tcPr marL="4707" marR="4707" marT="47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hMerge="1">
                  <a:txBody>
                    <a:bodyPr/>
                    <a:lstStyle/>
                    <a:p>
                      <a:endParaRPr lang="fr-FR"/>
                    </a:p>
                  </a:txBody>
                  <a:tcPr/>
                </a:tc>
                <a:tc gridSpan="2">
                  <a:txBody>
                    <a:bodyPr/>
                    <a:lstStyle/>
                    <a:p>
                      <a:pPr algn="l" fontAlgn="ctr"/>
                      <a:r>
                        <a:rPr lang="fr-FR" sz="700" b="0" i="0" u="none" strike="noStrike">
                          <a:solidFill>
                            <a:srgbClr val="FF0000"/>
                          </a:solidFill>
                          <a:effectLst/>
                          <a:latin typeface="Arial Narrow" panose="020B0606020202030204" pitchFamily="34" charset="0"/>
                        </a:rPr>
                        <a:t> </a:t>
                      </a:r>
                    </a:p>
                  </a:txBody>
                  <a:tcPr marL="4707" marR="4707" marT="47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hMerge="1">
                  <a:txBody>
                    <a:bodyPr/>
                    <a:lstStyle/>
                    <a:p>
                      <a:endParaRPr lang="fr-FR"/>
                    </a:p>
                  </a:txBody>
                  <a:tcPr/>
                </a:tc>
                <a:tc gridSpan="2">
                  <a:txBody>
                    <a:bodyPr/>
                    <a:lstStyle/>
                    <a:p>
                      <a:pPr algn="l" fontAlgn="ctr"/>
                      <a:r>
                        <a:rPr lang="fr-FR" sz="700" b="0" i="0" u="none" strike="noStrike">
                          <a:solidFill>
                            <a:srgbClr val="FF0000"/>
                          </a:solidFill>
                          <a:effectLst/>
                          <a:latin typeface="Arial Narrow" panose="020B0606020202030204" pitchFamily="34" charset="0"/>
                        </a:rPr>
                        <a:t> </a:t>
                      </a:r>
                    </a:p>
                  </a:txBody>
                  <a:tcPr marL="4707" marR="4707" marT="47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hMerge="1">
                  <a:txBody>
                    <a:bodyPr/>
                    <a:lstStyle/>
                    <a:p>
                      <a:endParaRPr lang="fr-FR"/>
                    </a:p>
                  </a:txBody>
                  <a:tcPr/>
                </a:tc>
                <a:tc gridSpan="2">
                  <a:txBody>
                    <a:bodyPr/>
                    <a:lstStyle/>
                    <a:p>
                      <a:pPr algn="l" fontAlgn="ctr"/>
                      <a:r>
                        <a:rPr lang="fr-FR" sz="700" b="0" i="0" u="none" strike="noStrike">
                          <a:solidFill>
                            <a:srgbClr val="FF0000"/>
                          </a:solidFill>
                          <a:effectLst/>
                          <a:latin typeface="Arial Narrow" panose="020B0606020202030204" pitchFamily="34" charset="0"/>
                        </a:rPr>
                        <a:t> </a:t>
                      </a:r>
                    </a:p>
                  </a:txBody>
                  <a:tcPr marL="4707" marR="4707" marT="47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hMerge="1">
                  <a:txBody>
                    <a:bodyPr/>
                    <a:lstStyle/>
                    <a:p>
                      <a:endParaRPr lang="fr-FR"/>
                    </a:p>
                  </a:txBody>
                  <a:tcPr/>
                </a:tc>
                <a:tc gridSpan="2">
                  <a:txBody>
                    <a:bodyPr/>
                    <a:lstStyle/>
                    <a:p>
                      <a:pPr algn="l" fontAlgn="ctr"/>
                      <a:r>
                        <a:rPr lang="fr-FR" sz="700" b="0" i="0" u="none" strike="noStrike">
                          <a:solidFill>
                            <a:srgbClr val="FF0000"/>
                          </a:solidFill>
                          <a:effectLst/>
                          <a:latin typeface="Arial Narrow" panose="020B0606020202030204" pitchFamily="34" charset="0"/>
                        </a:rPr>
                        <a:t> </a:t>
                      </a:r>
                    </a:p>
                  </a:txBody>
                  <a:tcPr marL="4707" marR="4707" marT="47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hMerge="1">
                  <a:txBody>
                    <a:bodyPr/>
                    <a:lstStyle/>
                    <a:p>
                      <a:endParaRPr lang="fr-FR"/>
                    </a:p>
                  </a:txBody>
                  <a:tcPr/>
                </a:tc>
                <a:tc gridSpan="2">
                  <a:txBody>
                    <a:bodyPr/>
                    <a:lstStyle/>
                    <a:p>
                      <a:pPr algn="l" fontAlgn="ctr"/>
                      <a:r>
                        <a:rPr lang="fr-FR" sz="700" b="0" i="0" u="none" strike="noStrike">
                          <a:solidFill>
                            <a:srgbClr val="FF0000"/>
                          </a:solidFill>
                          <a:effectLst/>
                          <a:latin typeface="Arial Narrow" panose="020B0606020202030204" pitchFamily="34" charset="0"/>
                        </a:rPr>
                        <a:t> </a:t>
                      </a:r>
                    </a:p>
                  </a:txBody>
                  <a:tcPr marL="4707" marR="4707" marT="47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hMerge="1">
                  <a:txBody>
                    <a:bodyPr/>
                    <a:lstStyle/>
                    <a:p>
                      <a:endParaRPr lang="fr-FR"/>
                    </a:p>
                  </a:txBody>
                  <a:tcPr/>
                </a:tc>
                <a:tc gridSpan="2">
                  <a:txBody>
                    <a:bodyPr/>
                    <a:lstStyle/>
                    <a:p>
                      <a:pPr algn="l" fontAlgn="ctr"/>
                      <a:r>
                        <a:rPr lang="fr-FR" sz="700" b="0" i="0" u="none" strike="noStrike">
                          <a:solidFill>
                            <a:srgbClr val="FF0000"/>
                          </a:solidFill>
                          <a:effectLst/>
                          <a:latin typeface="Arial Narrow" panose="020B0606020202030204" pitchFamily="34" charset="0"/>
                        </a:rPr>
                        <a:t> </a:t>
                      </a:r>
                    </a:p>
                  </a:txBody>
                  <a:tcPr marL="4707" marR="4707" marT="47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hMerge="1">
                  <a:txBody>
                    <a:bodyPr/>
                    <a:lstStyle/>
                    <a:p>
                      <a:endParaRPr lang="fr-FR"/>
                    </a:p>
                  </a:txBody>
                  <a:tcPr/>
                </a:tc>
                <a:tc gridSpan="2">
                  <a:txBody>
                    <a:bodyPr/>
                    <a:lstStyle/>
                    <a:p>
                      <a:pPr algn="ctr" fontAlgn="ctr"/>
                      <a:r>
                        <a:rPr lang="fr-FR" sz="700" b="1" i="0" u="none" strike="noStrike">
                          <a:solidFill>
                            <a:srgbClr val="000000"/>
                          </a:solidFill>
                          <a:effectLst/>
                          <a:latin typeface="Arial Narrow" panose="020B0606020202030204" pitchFamily="34" charset="0"/>
                        </a:rPr>
                        <a:t> </a:t>
                      </a:r>
                    </a:p>
                  </a:txBody>
                  <a:tcPr marL="4707" marR="4707" marT="47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hMerge="1">
                  <a:txBody>
                    <a:bodyPr/>
                    <a:lstStyle/>
                    <a:p>
                      <a:endParaRPr lang="fr-FR"/>
                    </a:p>
                  </a:txBody>
                  <a:tcPr/>
                </a:tc>
                <a:tc gridSpan="2">
                  <a:txBody>
                    <a:bodyPr/>
                    <a:lstStyle/>
                    <a:p>
                      <a:pPr algn="l" fontAlgn="ctr"/>
                      <a:r>
                        <a:rPr lang="fr-FR" sz="700" b="0" i="0" u="none" strike="noStrike">
                          <a:solidFill>
                            <a:srgbClr val="FF0000"/>
                          </a:solidFill>
                          <a:effectLst/>
                          <a:latin typeface="Arial Narrow" panose="020B0606020202030204" pitchFamily="34" charset="0"/>
                        </a:rPr>
                        <a:t> </a:t>
                      </a:r>
                    </a:p>
                  </a:txBody>
                  <a:tcPr marL="4707" marR="4707" marT="47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hMerge="1">
                  <a:txBody>
                    <a:bodyPr/>
                    <a:lstStyle/>
                    <a:p>
                      <a:endParaRPr lang="fr-FR"/>
                    </a:p>
                  </a:txBody>
                  <a:tcPr/>
                </a:tc>
                <a:extLst>
                  <a:ext uri="{0D108BD9-81ED-4DB2-BD59-A6C34878D82A}">
                    <a16:rowId xmlns:a16="http://schemas.microsoft.com/office/drawing/2014/main" val="1515385344"/>
                  </a:ext>
                </a:extLst>
              </a:tr>
              <a:tr h="619204">
                <a:tc>
                  <a:txBody>
                    <a:bodyPr/>
                    <a:lstStyle/>
                    <a:p>
                      <a:pPr algn="ctr" fontAlgn="ctr"/>
                      <a:r>
                        <a:rPr lang="fr-FR" sz="1200" b="1" i="0" u="none" strike="noStrike">
                          <a:effectLst/>
                          <a:latin typeface="Verdana" panose="020B0604030504040204" pitchFamily="34" charset="0"/>
                        </a:rPr>
                        <a:t>P29</a:t>
                      </a:r>
                    </a:p>
                  </a:txBody>
                  <a:tcPr marL="4707" marR="4707" marT="47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BEAFA"/>
                    </a:solidFill>
                  </a:tcPr>
                </a:tc>
                <a:tc>
                  <a:txBody>
                    <a:bodyPr/>
                    <a:lstStyle/>
                    <a:p>
                      <a:pPr algn="l" fontAlgn="ctr"/>
                      <a:r>
                        <a:rPr lang="fr-FR" sz="1200" b="1" i="0" u="none" strike="noStrike" dirty="0">
                          <a:effectLst/>
                          <a:latin typeface="Verdana" panose="020B0604030504040204" pitchFamily="34" charset="0"/>
                        </a:rPr>
                        <a:t>Promotion de l’</a:t>
                      </a:r>
                      <a:r>
                        <a:rPr lang="fr-FR" sz="1200" b="1" i="0" u="none" strike="noStrike" dirty="0" err="1">
                          <a:effectLst/>
                          <a:latin typeface="Verdana" panose="020B0604030504040204" pitchFamily="34" charset="0"/>
                        </a:rPr>
                        <a:t>Agri-tourisme</a:t>
                      </a:r>
                      <a:r>
                        <a:rPr lang="fr-FR" sz="1200" b="1" i="0" u="none" strike="noStrike" dirty="0">
                          <a:effectLst/>
                          <a:latin typeface="Verdana" panose="020B0604030504040204" pitchFamily="34" charset="0"/>
                        </a:rPr>
                        <a:t> Bio, équitable et durable en Tunisie au cœur d’un la Foire agricole de Libramont</a:t>
                      </a:r>
                    </a:p>
                  </a:txBody>
                  <a:tcPr marL="4707" marR="4707" marT="47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BEAFA"/>
                    </a:solidFill>
                  </a:tcPr>
                </a:tc>
                <a:tc>
                  <a:txBody>
                    <a:bodyPr/>
                    <a:lstStyle/>
                    <a:p>
                      <a:pPr algn="l" fontAlgn="ctr"/>
                      <a:r>
                        <a:rPr lang="fr-FR" sz="700" b="0" i="0" u="none" strike="noStrike">
                          <a:solidFill>
                            <a:srgbClr val="FF0000"/>
                          </a:solidFill>
                          <a:effectLst/>
                          <a:latin typeface="Arial Narrow" panose="020B0606020202030204" pitchFamily="34" charset="0"/>
                        </a:rPr>
                        <a:t> </a:t>
                      </a:r>
                    </a:p>
                  </a:txBody>
                  <a:tcPr marL="4707" marR="4707" marT="47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gridSpan="2">
                  <a:txBody>
                    <a:bodyPr/>
                    <a:lstStyle/>
                    <a:p>
                      <a:pPr algn="l" fontAlgn="ctr"/>
                      <a:r>
                        <a:rPr lang="fr-FR" sz="700" b="0" i="0" u="none" strike="noStrike">
                          <a:solidFill>
                            <a:srgbClr val="FF0000"/>
                          </a:solidFill>
                          <a:effectLst/>
                          <a:latin typeface="Arial Narrow" panose="020B0606020202030204" pitchFamily="34" charset="0"/>
                        </a:rPr>
                        <a:t> </a:t>
                      </a:r>
                    </a:p>
                  </a:txBody>
                  <a:tcPr marL="4707" marR="4707" marT="47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hMerge="1">
                  <a:txBody>
                    <a:bodyPr/>
                    <a:lstStyle/>
                    <a:p>
                      <a:endParaRPr lang="fr-FR"/>
                    </a:p>
                  </a:txBody>
                  <a:tcPr/>
                </a:tc>
                <a:tc gridSpan="2">
                  <a:txBody>
                    <a:bodyPr/>
                    <a:lstStyle/>
                    <a:p>
                      <a:pPr algn="l" fontAlgn="ctr"/>
                      <a:r>
                        <a:rPr lang="fr-FR" sz="700" b="0" i="0" u="none" strike="noStrike">
                          <a:solidFill>
                            <a:srgbClr val="FF0000"/>
                          </a:solidFill>
                          <a:effectLst/>
                          <a:latin typeface="Arial Narrow" panose="020B0606020202030204" pitchFamily="34" charset="0"/>
                        </a:rPr>
                        <a:t> </a:t>
                      </a:r>
                    </a:p>
                  </a:txBody>
                  <a:tcPr marL="4707" marR="4707" marT="47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hMerge="1">
                  <a:txBody>
                    <a:bodyPr/>
                    <a:lstStyle/>
                    <a:p>
                      <a:endParaRPr lang="fr-FR"/>
                    </a:p>
                  </a:txBody>
                  <a:tcPr/>
                </a:tc>
                <a:tc gridSpan="2">
                  <a:txBody>
                    <a:bodyPr/>
                    <a:lstStyle/>
                    <a:p>
                      <a:pPr algn="l" fontAlgn="ctr"/>
                      <a:r>
                        <a:rPr lang="fr-FR" sz="700" b="0" i="0" u="none" strike="noStrike">
                          <a:solidFill>
                            <a:srgbClr val="FF0000"/>
                          </a:solidFill>
                          <a:effectLst/>
                          <a:latin typeface="Arial Narrow" panose="020B0606020202030204" pitchFamily="34" charset="0"/>
                        </a:rPr>
                        <a:t> </a:t>
                      </a:r>
                    </a:p>
                  </a:txBody>
                  <a:tcPr marL="4707" marR="4707" marT="47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hMerge="1">
                  <a:txBody>
                    <a:bodyPr/>
                    <a:lstStyle/>
                    <a:p>
                      <a:endParaRPr lang="fr-FR"/>
                    </a:p>
                  </a:txBody>
                  <a:tcPr/>
                </a:tc>
                <a:tc gridSpan="2">
                  <a:txBody>
                    <a:bodyPr/>
                    <a:lstStyle/>
                    <a:p>
                      <a:pPr algn="l" fontAlgn="ctr"/>
                      <a:r>
                        <a:rPr lang="fr-FR" sz="700" b="0" i="0" u="none" strike="noStrike">
                          <a:solidFill>
                            <a:srgbClr val="FF0000"/>
                          </a:solidFill>
                          <a:effectLst/>
                          <a:latin typeface="Arial Narrow" panose="020B0606020202030204" pitchFamily="34" charset="0"/>
                        </a:rPr>
                        <a:t> </a:t>
                      </a:r>
                    </a:p>
                  </a:txBody>
                  <a:tcPr marL="4707" marR="4707" marT="47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hMerge="1">
                  <a:txBody>
                    <a:bodyPr/>
                    <a:lstStyle/>
                    <a:p>
                      <a:endParaRPr lang="fr-FR"/>
                    </a:p>
                  </a:txBody>
                  <a:tcPr/>
                </a:tc>
                <a:tc gridSpan="2">
                  <a:txBody>
                    <a:bodyPr/>
                    <a:lstStyle/>
                    <a:p>
                      <a:pPr algn="l" fontAlgn="ctr"/>
                      <a:r>
                        <a:rPr lang="fr-FR" sz="700" b="0" i="0" u="none" strike="noStrike">
                          <a:solidFill>
                            <a:srgbClr val="FF0000"/>
                          </a:solidFill>
                          <a:effectLst/>
                          <a:latin typeface="Arial Narrow" panose="020B0606020202030204" pitchFamily="34" charset="0"/>
                        </a:rPr>
                        <a:t> </a:t>
                      </a:r>
                    </a:p>
                  </a:txBody>
                  <a:tcPr marL="4707" marR="4707" marT="47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hMerge="1">
                  <a:txBody>
                    <a:bodyPr/>
                    <a:lstStyle/>
                    <a:p>
                      <a:endParaRPr lang="fr-FR"/>
                    </a:p>
                  </a:txBody>
                  <a:tcPr/>
                </a:tc>
                <a:tc gridSpan="2">
                  <a:txBody>
                    <a:bodyPr/>
                    <a:lstStyle/>
                    <a:p>
                      <a:pPr algn="ctr" fontAlgn="ctr"/>
                      <a:r>
                        <a:rPr lang="fr-FR" sz="700" b="1" i="0" u="none" strike="noStrike">
                          <a:solidFill>
                            <a:srgbClr val="FF0000"/>
                          </a:solidFill>
                          <a:effectLst/>
                          <a:latin typeface="Arial Narrow" panose="020B0606020202030204" pitchFamily="34" charset="0"/>
                        </a:rPr>
                        <a:t> </a:t>
                      </a:r>
                    </a:p>
                  </a:txBody>
                  <a:tcPr marL="4707" marR="4707" marT="47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hMerge="1">
                  <a:txBody>
                    <a:bodyPr/>
                    <a:lstStyle/>
                    <a:p>
                      <a:endParaRPr lang="fr-FR"/>
                    </a:p>
                  </a:txBody>
                  <a:tcPr/>
                </a:tc>
                <a:tc gridSpan="2">
                  <a:txBody>
                    <a:bodyPr/>
                    <a:lstStyle/>
                    <a:p>
                      <a:pPr algn="l" fontAlgn="ctr"/>
                      <a:r>
                        <a:rPr lang="fr-FR" sz="700" b="0" i="0" u="none" strike="noStrike">
                          <a:solidFill>
                            <a:srgbClr val="FF0000"/>
                          </a:solidFill>
                          <a:effectLst/>
                          <a:latin typeface="Arial Narrow" panose="020B0606020202030204" pitchFamily="34" charset="0"/>
                        </a:rPr>
                        <a:t> </a:t>
                      </a:r>
                    </a:p>
                  </a:txBody>
                  <a:tcPr marL="4707" marR="4707" marT="47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hMerge="1">
                  <a:txBody>
                    <a:bodyPr/>
                    <a:lstStyle/>
                    <a:p>
                      <a:endParaRPr lang="fr-FR"/>
                    </a:p>
                  </a:txBody>
                  <a:tcPr/>
                </a:tc>
                <a:tc gridSpan="2">
                  <a:txBody>
                    <a:bodyPr/>
                    <a:lstStyle/>
                    <a:p>
                      <a:pPr algn="l" fontAlgn="ctr"/>
                      <a:r>
                        <a:rPr lang="fr-FR" sz="700" b="0" i="0" u="none" strike="noStrike">
                          <a:solidFill>
                            <a:srgbClr val="FF0000"/>
                          </a:solidFill>
                          <a:effectLst/>
                          <a:latin typeface="Arial Narrow" panose="020B0606020202030204" pitchFamily="34" charset="0"/>
                        </a:rPr>
                        <a:t> </a:t>
                      </a:r>
                    </a:p>
                  </a:txBody>
                  <a:tcPr marL="4707" marR="4707" marT="47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hMerge="1">
                  <a:txBody>
                    <a:bodyPr/>
                    <a:lstStyle/>
                    <a:p>
                      <a:endParaRPr lang="fr-FR"/>
                    </a:p>
                  </a:txBody>
                  <a:tcPr/>
                </a:tc>
                <a:tc gridSpan="2">
                  <a:txBody>
                    <a:bodyPr/>
                    <a:lstStyle/>
                    <a:p>
                      <a:pPr algn="l" fontAlgn="ctr"/>
                      <a:r>
                        <a:rPr lang="fr-FR" sz="700" b="0" i="0" u="none" strike="noStrike">
                          <a:solidFill>
                            <a:srgbClr val="FF0000"/>
                          </a:solidFill>
                          <a:effectLst/>
                          <a:latin typeface="Arial Narrow" panose="020B0606020202030204" pitchFamily="34" charset="0"/>
                        </a:rPr>
                        <a:t> </a:t>
                      </a:r>
                    </a:p>
                  </a:txBody>
                  <a:tcPr marL="4707" marR="4707" marT="47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hMerge="1">
                  <a:txBody>
                    <a:bodyPr/>
                    <a:lstStyle/>
                    <a:p>
                      <a:endParaRPr lang="fr-FR"/>
                    </a:p>
                  </a:txBody>
                  <a:tcPr/>
                </a:tc>
                <a:tc gridSpan="2">
                  <a:txBody>
                    <a:bodyPr/>
                    <a:lstStyle/>
                    <a:p>
                      <a:pPr algn="l" fontAlgn="ctr"/>
                      <a:r>
                        <a:rPr lang="fr-FR" sz="700" b="0" i="0" u="none" strike="noStrike">
                          <a:solidFill>
                            <a:srgbClr val="FF0000"/>
                          </a:solidFill>
                          <a:effectLst/>
                          <a:latin typeface="Arial Narrow" panose="020B0606020202030204" pitchFamily="34" charset="0"/>
                        </a:rPr>
                        <a:t> </a:t>
                      </a:r>
                    </a:p>
                  </a:txBody>
                  <a:tcPr marL="4707" marR="4707" marT="47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hMerge="1">
                  <a:txBody>
                    <a:bodyPr/>
                    <a:lstStyle/>
                    <a:p>
                      <a:endParaRPr lang="fr-FR"/>
                    </a:p>
                  </a:txBody>
                  <a:tcPr/>
                </a:tc>
                <a:tc gridSpan="2">
                  <a:txBody>
                    <a:bodyPr/>
                    <a:lstStyle/>
                    <a:p>
                      <a:pPr algn="l" fontAlgn="ctr"/>
                      <a:r>
                        <a:rPr lang="fr-FR" sz="700" b="0" i="0" u="none" strike="noStrike">
                          <a:solidFill>
                            <a:srgbClr val="FF0000"/>
                          </a:solidFill>
                          <a:effectLst/>
                          <a:latin typeface="Arial Narrow" panose="020B0606020202030204" pitchFamily="34" charset="0"/>
                        </a:rPr>
                        <a:t> </a:t>
                      </a:r>
                    </a:p>
                  </a:txBody>
                  <a:tcPr marL="4707" marR="4707" marT="47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hMerge="1">
                  <a:txBody>
                    <a:bodyPr/>
                    <a:lstStyle/>
                    <a:p>
                      <a:endParaRPr lang="fr-FR"/>
                    </a:p>
                  </a:txBody>
                  <a:tcPr/>
                </a:tc>
                <a:extLst>
                  <a:ext uri="{0D108BD9-81ED-4DB2-BD59-A6C34878D82A}">
                    <a16:rowId xmlns:a16="http://schemas.microsoft.com/office/drawing/2014/main" val="82770656"/>
                  </a:ext>
                </a:extLst>
              </a:tr>
              <a:tr h="759119">
                <a:tc>
                  <a:txBody>
                    <a:bodyPr/>
                    <a:lstStyle/>
                    <a:p>
                      <a:pPr algn="ctr" fontAlgn="ctr"/>
                      <a:r>
                        <a:rPr lang="fr-FR" sz="1200" b="1" i="0" u="none" strike="noStrike">
                          <a:effectLst/>
                          <a:latin typeface="Verdana" panose="020B0604030504040204" pitchFamily="34" charset="0"/>
                        </a:rPr>
                        <a:t>P30</a:t>
                      </a:r>
                    </a:p>
                  </a:txBody>
                  <a:tcPr marL="4707" marR="4707" marT="47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BEAFA"/>
                    </a:solidFill>
                  </a:tcPr>
                </a:tc>
                <a:tc>
                  <a:txBody>
                    <a:bodyPr/>
                    <a:lstStyle/>
                    <a:p>
                      <a:pPr algn="l" fontAlgn="ctr"/>
                      <a:r>
                        <a:rPr lang="fr-FR" sz="1200" b="1" i="0" u="none" strike="noStrike" dirty="0">
                          <a:effectLst/>
                          <a:latin typeface="Verdana" panose="020B0604030504040204" pitchFamily="34" charset="0"/>
                        </a:rPr>
                        <a:t>Des outils pour une gestion intégrée de l’eau en Tunisie</a:t>
                      </a:r>
                    </a:p>
                  </a:txBody>
                  <a:tcPr marL="4707" marR="4707" marT="47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BEAFA"/>
                    </a:solidFill>
                  </a:tcPr>
                </a:tc>
                <a:tc>
                  <a:txBody>
                    <a:bodyPr/>
                    <a:lstStyle/>
                    <a:p>
                      <a:pPr algn="l" fontAlgn="ctr"/>
                      <a:r>
                        <a:rPr lang="fr-FR" sz="700" b="0" i="0" u="none" strike="noStrike">
                          <a:solidFill>
                            <a:srgbClr val="FF0000"/>
                          </a:solidFill>
                          <a:effectLst/>
                          <a:latin typeface="Arial Narrow" panose="020B0606020202030204" pitchFamily="34" charset="0"/>
                        </a:rPr>
                        <a:t> </a:t>
                      </a:r>
                    </a:p>
                  </a:txBody>
                  <a:tcPr marL="4707" marR="4707" marT="47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gridSpan="2">
                  <a:txBody>
                    <a:bodyPr/>
                    <a:lstStyle/>
                    <a:p>
                      <a:pPr algn="l" fontAlgn="ctr"/>
                      <a:r>
                        <a:rPr lang="fr-FR" sz="700" b="0" i="0" u="none" strike="noStrike">
                          <a:solidFill>
                            <a:srgbClr val="FF0000"/>
                          </a:solidFill>
                          <a:effectLst/>
                          <a:latin typeface="Arial Narrow" panose="020B0606020202030204" pitchFamily="34" charset="0"/>
                        </a:rPr>
                        <a:t> </a:t>
                      </a:r>
                    </a:p>
                  </a:txBody>
                  <a:tcPr marL="4707" marR="4707" marT="47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hMerge="1">
                  <a:txBody>
                    <a:bodyPr/>
                    <a:lstStyle/>
                    <a:p>
                      <a:endParaRPr lang="fr-FR"/>
                    </a:p>
                  </a:txBody>
                  <a:tcPr/>
                </a:tc>
                <a:tc gridSpan="2">
                  <a:txBody>
                    <a:bodyPr/>
                    <a:lstStyle/>
                    <a:p>
                      <a:pPr algn="l" fontAlgn="ctr"/>
                      <a:r>
                        <a:rPr lang="fr-FR" sz="700" b="0" i="0" u="none" strike="noStrike">
                          <a:solidFill>
                            <a:srgbClr val="FF0000"/>
                          </a:solidFill>
                          <a:effectLst/>
                          <a:latin typeface="Arial Narrow" panose="020B0606020202030204" pitchFamily="34" charset="0"/>
                        </a:rPr>
                        <a:t> </a:t>
                      </a:r>
                    </a:p>
                  </a:txBody>
                  <a:tcPr marL="4707" marR="4707" marT="47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hMerge="1">
                  <a:txBody>
                    <a:bodyPr/>
                    <a:lstStyle/>
                    <a:p>
                      <a:endParaRPr lang="fr-FR"/>
                    </a:p>
                  </a:txBody>
                  <a:tcPr/>
                </a:tc>
                <a:tc gridSpan="2">
                  <a:txBody>
                    <a:bodyPr/>
                    <a:lstStyle/>
                    <a:p>
                      <a:pPr algn="l" fontAlgn="ctr"/>
                      <a:r>
                        <a:rPr lang="fr-FR" sz="700" b="0" i="0" u="none" strike="noStrike">
                          <a:solidFill>
                            <a:srgbClr val="FF0000"/>
                          </a:solidFill>
                          <a:effectLst/>
                          <a:latin typeface="Arial Narrow" panose="020B0606020202030204" pitchFamily="34" charset="0"/>
                        </a:rPr>
                        <a:t> </a:t>
                      </a:r>
                    </a:p>
                  </a:txBody>
                  <a:tcPr marL="4707" marR="4707" marT="47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hMerge="1">
                  <a:txBody>
                    <a:bodyPr/>
                    <a:lstStyle/>
                    <a:p>
                      <a:endParaRPr lang="fr-FR"/>
                    </a:p>
                  </a:txBody>
                  <a:tcPr/>
                </a:tc>
                <a:tc gridSpan="2">
                  <a:txBody>
                    <a:bodyPr/>
                    <a:lstStyle/>
                    <a:p>
                      <a:pPr algn="l" fontAlgn="ctr"/>
                      <a:r>
                        <a:rPr lang="fr-FR" sz="700" b="0" i="0" u="none" strike="noStrike">
                          <a:solidFill>
                            <a:srgbClr val="FF0000"/>
                          </a:solidFill>
                          <a:effectLst/>
                          <a:latin typeface="Arial Narrow" panose="020B0606020202030204" pitchFamily="34" charset="0"/>
                        </a:rPr>
                        <a:t> </a:t>
                      </a:r>
                    </a:p>
                  </a:txBody>
                  <a:tcPr marL="4707" marR="4707" marT="47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hMerge="1">
                  <a:txBody>
                    <a:bodyPr/>
                    <a:lstStyle/>
                    <a:p>
                      <a:endParaRPr lang="fr-FR"/>
                    </a:p>
                  </a:txBody>
                  <a:tcPr/>
                </a:tc>
                <a:tc gridSpan="2">
                  <a:txBody>
                    <a:bodyPr/>
                    <a:lstStyle/>
                    <a:p>
                      <a:pPr algn="ctr" fontAlgn="ctr"/>
                      <a:r>
                        <a:rPr lang="fr-FR" sz="700" b="1" i="0" u="none" strike="noStrike">
                          <a:solidFill>
                            <a:srgbClr val="000000"/>
                          </a:solidFill>
                          <a:effectLst/>
                          <a:latin typeface="Arial Narrow" panose="020B0606020202030204" pitchFamily="34" charset="0"/>
                        </a:rPr>
                        <a:t> </a:t>
                      </a:r>
                    </a:p>
                  </a:txBody>
                  <a:tcPr marL="4707" marR="4707" marT="47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hMerge="1">
                  <a:txBody>
                    <a:bodyPr/>
                    <a:lstStyle/>
                    <a:p>
                      <a:endParaRPr lang="fr-FR"/>
                    </a:p>
                  </a:txBody>
                  <a:tcPr/>
                </a:tc>
                <a:tc gridSpan="2">
                  <a:txBody>
                    <a:bodyPr/>
                    <a:lstStyle/>
                    <a:p>
                      <a:pPr algn="l" fontAlgn="ctr"/>
                      <a:r>
                        <a:rPr lang="fr-FR" sz="700" b="0" i="0" u="none" strike="noStrike">
                          <a:solidFill>
                            <a:srgbClr val="FF0000"/>
                          </a:solidFill>
                          <a:effectLst/>
                          <a:latin typeface="Arial Narrow" panose="020B0606020202030204" pitchFamily="34" charset="0"/>
                        </a:rPr>
                        <a:t> </a:t>
                      </a:r>
                    </a:p>
                  </a:txBody>
                  <a:tcPr marL="4707" marR="4707" marT="47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hMerge="1">
                  <a:txBody>
                    <a:bodyPr/>
                    <a:lstStyle/>
                    <a:p>
                      <a:endParaRPr lang="fr-FR"/>
                    </a:p>
                  </a:txBody>
                  <a:tcPr/>
                </a:tc>
                <a:tc gridSpan="2">
                  <a:txBody>
                    <a:bodyPr/>
                    <a:lstStyle/>
                    <a:p>
                      <a:pPr algn="l" fontAlgn="ctr"/>
                      <a:r>
                        <a:rPr lang="fr-FR" sz="700" b="0" i="0" u="none" strike="noStrike">
                          <a:solidFill>
                            <a:srgbClr val="FF0000"/>
                          </a:solidFill>
                          <a:effectLst/>
                          <a:latin typeface="Arial Narrow" panose="020B0606020202030204" pitchFamily="34" charset="0"/>
                        </a:rPr>
                        <a:t> </a:t>
                      </a:r>
                    </a:p>
                  </a:txBody>
                  <a:tcPr marL="4707" marR="4707" marT="47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hMerge="1">
                  <a:txBody>
                    <a:bodyPr/>
                    <a:lstStyle/>
                    <a:p>
                      <a:endParaRPr lang="fr-FR"/>
                    </a:p>
                  </a:txBody>
                  <a:tcPr/>
                </a:tc>
                <a:tc gridSpan="2">
                  <a:txBody>
                    <a:bodyPr/>
                    <a:lstStyle/>
                    <a:p>
                      <a:pPr algn="l" fontAlgn="ctr"/>
                      <a:r>
                        <a:rPr lang="fr-FR" sz="700" b="0" i="0" u="none" strike="noStrike">
                          <a:solidFill>
                            <a:srgbClr val="FF0000"/>
                          </a:solidFill>
                          <a:effectLst/>
                          <a:latin typeface="Arial Narrow" panose="020B0606020202030204" pitchFamily="34" charset="0"/>
                        </a:rPr>
                        <a:t> </a:t>
                      </a:r>
                    </a:p>
                  </a:txBody>
                  <a:tcPr marL="4707" marR="4707" marT="47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hMerge="1">
                  <a:txBody>
                    <a:bodyPr/>
                    <a:lstStyle/>
                    <a:p>
                      <a:endParaRPr lang="fr-FR"/>
                    </a:p>
                  </a:txBody>
                  <a:tcPr/>
                </a:tc>
                <a:tc gridSpan="2">
                  <a:txBody>
                    <a:bodyPr/>
                    <a:lstStyle/>
                    <a:p>
                      <a:pPr algn="l" fontAlgn="ctr"/>
                      <a:r>
                        <a:rPr lang="fr-FR" sz="700" b="0" i="0" u="none" strike="noStrike">
                          <a:solidFill>
                            <a:srgbClr val="FF0000"/>
                          </a:solidFill>
                          <a:effectLst/>
                          <a:latin typeface="Arial Narrow" panose="020B0606020202030204" pitchFamily="34" charset="0"/>
                        </a:rPr>
                        <a:t> </a:t>
                      </a:r>
                    </a:p>
                  </a:txBody>
                  <a:tcPr marL="4707" marR="4707" marT="47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hMerge="1">
                  <a:txBody>
                    <a:bodyPr/>
                    <a:lstStyle/>
                    <a:p>
                      <a:endParaRPr lang="fr-FR"/>
                    </a:p>
                  </a:txBody>
                  <a:tcPr/>
                </a:tc>
                <a:tc gridSpan="2">
                  <a:txBody>
                    <a:bodyPr/>
                    <a:lstStyle/>
                    <a:p>
                      <a:pPr algn="l" fontAlgn="ctr"/>
                      <a:r>
                        <a:rPr lang="fr-FR" sz="700" b="0" i="0" u="none" strike="noStrike">
                          <a:solidFill>
                            <a:srgbClr val="FF0000"/>
                          </a:solidFill>
                          <a:effectLst/>
                          <a:latin typeface="Arial Narrow" panose="020B0606020202030204" pitchFamily="34" charset="0"/>
                        </a:rPr>
                        <a:t> </a:t>
                      </a:r>
                    </a:p>
                  </a:txBody>
                  <a:tcPr marL="4707" marR="4707" marT="47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hMerge="1">
                  <a:txBody>
                    <a:bodyPr/>
                    <a:lstStyle/>
                    <a:p>
                      <a:endParaRPr lang="fr-FR"/>
                    </a:p>
                  </a:txBody>
                  <a:tcPr/>
                </a:tc>
                <a:tc gridSpan="2">
                  <a:txBody>
                    <a:bodyPr/>
                    <a:lstStyle/>
                    <a:p>
                      <a:pPr algn="l" fontAlgn="ctr"/>
                      <a:r>
                        <a:rPr lang="fr-FR" sz="700" b="0" i="0" u="none" strike="noStrike">
                          <a:solidFill>
                            <a:srgbClr val="FF0000"/>
                          </a:solidFill>
                          <a:effectLst/>
                          <a:latin typeface="Arial Narrow" panose="020B0606020202030204" pitchFamily="34" charset="0"/>
                        </a:rPr>
                        <a:t> </a:t>
                      </a:r>
                    </a:p>
                  </a:txBody>
                  <a:tcPr marL="4707" marR="4707" marT="47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hMerge="1">
                  <a:txBody>
                    <a:bodyPr/>
                    <a:lstStyle/>
                    <a:p>
                      <a:endParaRPr lang="fr-FR"/>
                    </a:p>
                  </a:txBody>
                  <a:tcPr/>
                </a:tc>
                <a:extLst>
                  <a:ext uri="{0D108BD9-81ED-4DB2-BD59-A6C34878D82A}">
                    <a16:rowId xmlns:a16="http://schemas.microsoft.com/office/drawing/2014/main" val="4231168187"/>
                  </a:ext>
                </a:extLst>
              </a:tr>
              <a:tr h="759119">
                <a:tc>
                  <a:txBody>
                    <a:bodyPr/>
                    <a:lstStyle/>
                    <a:p>
                      <a:pPr algn="ctr" fontAlgn="ctr"/>
                      <a:r>
                        <a:rPr lang="fr-FR" sz="1200" b="1" i="0" u="none" strike="noStrike">
                          <a:effectLst/>
                          <a:latin typeface="Verdana" panose="020B0604030504040204" pitchFamily="34" charset="0"/>
                        </a:rPr>
                        <a:t>P31</a:t>
                      </a:r>
                    </a:p>
                  </a:txBody>
                  <a:tcPr marL="4707" marR="4707" marT="47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BEAFA"/>
                    </a:solidFill>
                  </a:tcPr>
                </a:tc>
                <a:tc>
                  <a:txBody>
                    <a:bodyPr/>
                    <a:lstStyle/>
                    <a:p>
                      <a:pPr algn="l" fontAlgn="ctr"/>
                      <a:r>
                        <a:rPr lang="fr-FR" sz="1200" b="1" i="0" u="none" strike="noStrike">
                          <a:effectLst/>
                          <a:latin typeface="Verdana" panose="020B0604030504040204" pitchFamily="34" charset="0"/>
                        </a:rPr>
                        <a:t>Partenariat de la Wallonie dans le secteur de l'eau en Tunisie </a:t>
                      </a:r>
                    </a:p>
                  </a:txBody>
                  <a:tcPr marL="4707" marR="4707" marT="47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BEAFA"/>
                    </a:solidFill>
                  </a:tcPr>
                </a:tc>
                <a:tc>
                  <a:txBody>
                    <a:bodyPr/>
                    <a:lstStyle/>
                    <a:p>
                      <a:pPr algn="l" fontAlgn="ctr"/>
                      <a:r>
                        <a:rPr lang="fr-FR" sz="700" b="0" i="0" u="none" strike="noStrike">
                          <a:solidFill>
                            <a:srgbClr val="FF0000"/>
                          </a:solidFill>
                          <a:effectLst/>
                          <a:latin typeface="Arial Narrow" panose="020B0606020202030204" pitchFamily="34" charset="0"/>
                        </a:rPr>
                        <a:t> </a:t>
                      </a:r>
                    </a:p>
                  </a:txBody>
                  <a:tcPr marL="4707" marR="4707" marT="47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fr-FR" sz="700" b="0" i="0" u="none" strike="noStrike">
                          <a:solidFill>
                            <a:srgbClr val="FF0000"/>
                          </a:solidFill>
                          <a:effectLst/>
                          <a:latin typeface="Arial Narrow" panose="020B0606020202030204" pitchFamily="34" charset="0"/>
                        </a:rPr>
                        <a:t> </a:t>
                      </a:r>
                    </a:p>
                  </a:txBody>
                  <a:tcPr marL="4707" marR="4707" marT="4707"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fr-FR" sz="700" b="0" i="0" u="none" strike="noStrike">
                          <a:solidFill>
                            <a:srgbClr val="FF0000"/>
                          </a:solidFill>
                          <a:effectLst/>
                          <a:latin typeface="Arial Narrow" panose="020B0606020202030204" pitchFamily="34" charset="0"/>
                        </a:rPr>
                        <a:t> </a:t>
                      </a:r>
                    </a:p>
                  </a:txBody>
                  <a:tcPr marL="4707" marR="4707" marT="4707"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fr-FR" sz="700" b="0" i="0" u="none" strike="noStrike">
                          <a:solidFill>
                            <a:srgbClr val="FF0000"/>
                          </a:solidFill>
                          <a:effectLst/>
                          <a:latin typeface="Arial Narrow" panose="020B0606020202030204" pitchFamily="34" charset="0"/>
                        </a:rPr>
                        <a:t> </a:t>
                      </a:r>
                    </a:p>
                  </a:txBody>
                  <a:tcPr marL="4707" marR="4707" marT="4707"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fr-FR" sz="700" b="0" i="0" u="none" strike="noStrike">
                          <a:solidFill>
                            <a:srgbClr val="FF0000"/>
                          </a:solidFill>
                          <a:effectLst/>
                          <a:latin typeface="Arial Narrow" panose="020B0606020202030204" pitchFamily="34" charset="0"/>
                        </a:rPr>
                        <a:t> </a:t>
                      </a:r>
                    </a:p>
                  </a:txBody>
                  <a:tcPr marL="4707" marR="4707" marT="4707"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fr-FR" sz="700" b="0" i="0" u="none" strike="noStrike">
                          <a:solidFill>
                            <a:srgbClr val="FF0000"/>
                          </a:solidFill>
                          <a:effectLst/>
                          <a:latin typeface="Arial Narrow" panose="020B0606020202030204" pitchFamily="34" charset="0"/>
                        </a:rPr>
                        <a:t> </a:t>
                      </a:r>
                    </a:p>
                  </a:txBody>
                  <a:tcPr marL="4707" marR="4707" marT="4707"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l" fontAlgn="ctr"/>
                      <a:r>
                        <a:rPr lang="fr-FR" sz="700" b="0" i="0" u="none" strike="noStrike">
                          <a:solidFill>
                            <a:srgbClr val="FF0000"/>
                          </a:solidFill>
                          <a:effectLst/>
                          <a:latin typeface="Arial Narrow" panose="020B0606020202030204" pitchFamily="34" charset="0"/>
                        </a:rPr>
                        <a:t> </a:t>
                      </a:r>
                    </a:p>
                  </a:txBody>
                  <a:tcPr marL="4707" marR="4707" marT="4707"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l" fontAlgn="ctr"/>
                      <a:r>
                        <a:rPr lang="fr-FR" sz="700" b="0" i="0" u="none" strike="noStrike">
                          <a:solidFill>
                            <a:srgbClr val="FF0000"/>
                          </a:solidFill>
                          <a:effectLst/>
                          <a:latin typeface="Arial Narrow" panose="020B0606020202030204" pitchFamily="34" charset="0"/>
                        </a:rPr>
                        <a:t> </a:t>
                      </a:r>
                    </a:p>
                  </a:txBody>
                  <a:tcPr marL="4707" marR="4707" marT="4707"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fr-FR" sz="700" b="0" i="0" u="none" strike="noStrike">
                          <a:solidFill>
                            <a:srgbClr val="FF0000"/>
                          </a:solidFill>
                          <a:effectLst/>
                          <a:latin typeface="Arial Narrow" panose="020B0606020202030204" pitchFamily="34" charset="0"/>
                        </a:rPr>
                        <a:t> </a:t>
                      </a:r>
                    </a:p>
                  </a:txBody>
                  <a:tcPr marL="4707" marR="4707" marT="4707"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fr-FR" sz="700" b="1" i="0" u="none" strike="noStrike">
                          <a:solidFill>
                            <a:srgbClr val="000000"/>
                          </a:solidFill>
                          <a:effectLst/>
                          <a:latin typeface="Arial Narrow" panose="020B0606020202030204" pitchFamily="34" charset="0"/>
                        </a:rPr>
                        <a:t> </a:t>
                      </a:r>
                    </a:p>
                  </a:txBody>
                  <a:tcPr marL="4707" marR="4707" marT="4707"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fr-FR" sz="700" b="1" i="0" u="none" strike="noStrike">
                          <a:solidFill>
                            <a:srgbClr val="000000"/>
                          </a:solidFill>
                          <a:effectLst/>
                          <a:latin typeface="Arial Narrow" panose="020B0606020202030204" pitchFamily="34" charset="0"/>
                        </a:rPr>
                        <a:t> </a:t>
                      </a:r>
                    </a:p>
                  </a:txBody>
                  <a:tcPr marL="4707" marR="4707" marT="4707"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fr-FR" sz="700" b="0" i="0" u="none" strike="noStrike">
                          <a:solidFill>
                            <a:srgbClr val="FF0000"/>
                          </a:solidFill>
                          <a:effectLst/>
                          <a:latin typeface="Arial Narrow" panose="020B0606020202030204" pitchFamily="34" charset="0"/>
                        </a:rPr>
                        <a:t> </a:t>
                      </a:r>
                    </a:p>
                  </a:txBody>
                  <a:tcPr marL="4707" marR="4707" marT="4707"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fr-FR" sz="700" b="0" i="0" u="none" strike="noStrike">
                          <a:solidFill>
                            <a:srgbClr val="FF0000"/>
                          </a:solidFill>
                          <a:effectLst/>
                          <a:latin typeface="Arial Narrow" panose="020B0606020202030204" pitchFamily="34" charset="0"/>
                        </a:rPr>
                        <a:t> </a:t>
                      </a:r>
                    </a:p>
                  </a:txBody>
                  <a:tcPr marL="4707" marR="4707" marT="4707"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fr-FR" sz="700" b="0" i="0" u="none" strike="noStrike">
                          <a:solidFill>
                            <a:srgbClr val="FF0000"/>
                          </a:solidFill>
                          <a:effectLst/>
                          <a:latin typeface="Arial Narrow" panose="020B0606020202030204" pitchFamily="34" charset="0"/>
                        </a:rPr>
                        <a:t> </a:t>
                      </a:r>
                    </a:p>
                  </a:txBody>
                  <a:tcPr marL="4707" marR="4707" marT="4707"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fr-FR" sz="700" b="0" i="0" u="none" strike="noStrike">
                          <a:solidFill>
                            <a:srgbClr val="FF0000"/>
                          </a:solidFill>
                          <a:effectLst/>
                          <a:latin typeface="Arial Narrow" panose="020B0606020202030204" pitchFamily="34" charset="0"/>
                        </a:rPr>
                        <a:t> </a:t>
                      </a:r>
                    </a:p>
                  </a:txBody>
                  <a:tcPr marL="4707" marR="4707" marT="4707"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fr-FR" sz="700" b="0" i="0" u="none" strike="noStrike">
                          <a:solidFill>
                            <a:srgbClr val="FF0000"/>
                          </a:solidFill>
                          <a:effectLst/>
                          <a:latin typeface="Arial Narrow" panose="020B0606020202030204" pitchFamily="34" charset="0"/>
                        </a:rPr>
                        <a:t> </a:t>
                      </a:r>
                    </a:p>
                  </a:txBody>
                  <a:tcPr marL="4707" marR="4707" marT="4707"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fr-FR" sz="700" b="0" i="0" u="none" strike="noStrike">
                          <a:solidFill>
                            <a:srgbClr val="FF0000"/>
                          </a:solidFill>
                          <a:effectLst/>
                          <a:latin typeface="Arial Narrow" panose="020B0606020202030204" pitchFamily="34" charset="0"/>
                        </a:rPr>
                        <a:t> </a:t>
                      </a:r>
                    </a:p>
                  </a:txBody>
                  <a:tcPr marL="4707" marR="4707" marT="4707"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fr-FR" sz="700" b="0" i="0" u="none" strike="noStrike">
                          <a:solidFill>
                            <a:srgbClr val="FF0000"/>
                          </a:solidFill>
                          <a:effectLst/>
                          <a:latin typeface="Arial Narrow" panose="020B0606020202030204" pitchFamily="34" charset="0"/>
                        </a:rPr>
                        <a:t> </a:t>
                      </a:r>
                    </a:p>
                  </a:txBody>
                  <a:tcPr marL="4707" marR="4707" marT="4707"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fr-FR" sz="700" b="0" i="0" u="none" strike="noStrike">
                          <a:solidFill>
                            <a:srgbClr val="FF0000"/>
                          </a:solidFill>
                          <a:effectLst/>
                          <a:latin typeface="Arial Narrow" panose="020B0606020202030204" pitchFamily="34" charset="0"/>
                        </a:rPr>
                        <a:t> </a:t>
                      </a:r>
                    </a:p>
                  </a:txBody>
                  <a:tcPr marL="4707" marR="4707" marT="4707"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fr-FR" sz="700" b="0" i="0" u="none" strike="noStrike">
                          <a:solidFill>
                            <a:srgbClr val="FF0000"/>
                          </a:solidFill>
                          <a:effectLst/>
                          <a:latin typeface="Arial Narrow" panose="020B0606020202030204" pitchFamily="34" charset="0"/>
                        </a:rPr>
                        <a:t> </a:t>
                      </a:r>
                    </a:p>
                  </a:txBody>
                  <a:tcPr marL="4707" marR="4707" marT="4707"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fr-FR" sz="700" b="0" i="0" u="none" strike="noStrike">
                          <a:solidFill>
                            <a:srgbClr val="FF0000"/>
                          </a:solidFill>
                          <a:effectLst/>
                          <a:latin typeface="Arial Narrow" panose="020B0606020202030204" pitchFamily="34" charset="0"/>
                        </a:rPr>
                        <a:t> </a:t>
                      </a:r>
                    </a:p>
                  </a:txBody>
                  <a:tcPr marL="4707" marR="4707" marT="4707"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fr-FR" sz="700" b="0" i="0" u="none" strike="noStrike">
                          <a:solidFill>
                            <a:srgbClr val="FF0000"/>
                          </a:solidFill>
                          <a:effectLst/>
                          <a:latin typeface="Arial Narrow" panose="020B0606020202030204" pitchFamily="34" charset="0"/>
                        </a:rPr>
                        <a:t> </a:t>
                      </a:r>
                    </a:p>
                  </a:txBody>
                  <a:tcPr marL="4707" marR="4707" marT="4707"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fr-FR" sz="700" b="0" i="0" u="none" strike="noStrike">
                          <a:solidFill>
                            <a:srgbClr val="FF0000"/>
                          </a:solidFill>
                          <a:effectLst/>
                          <a:latin typeface="Arial Narrow" panose="020B0606020202030204" pitchFamily="34" charset="0"/>
                        </a:rPr>
                        <a:t> </a:t>
                      </a:r>
                    </a:p>
                  </a:txBody>
                  <a:tcPr marL="4707" marR="4707" marT="4707"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102931121"/>
                  </a:ext>
                </a:extLst>
              </a:tr>
              <a:tr h="809727">
                <a:tc>
                  <a:txBody>
                    <a:bodyPr/>
                    <a:lstStyle/>
                    <a:p>
                      <a:pPr algn="ctr" fontAlgn="ctr"/>
                      <a:r>
                        <a:rPr lang="fr-FR" sz="1200" b="1" i="0" u="none" strike="noStrike">
                          <a:effectLst/>
                          <a:latin typeface="Verdana" panose="020B0604030504040204" pitchFamily="34" charset="0"/>
                        </a:rPr>
                        <a:t>P32</a:t>
                      </a:r>
                    </a:p>
                  </a:txBody>
                  <a:tcPr marL="4707" marR="4707" marT="47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BEAFA"/>
                    </a:solidFill>
                  </a:tcPr>
                </a:tc>
                <a:tc>
                  <a:txBody>
                    <a:bodyPr/>
                    <a:lstStyle/>
                    <a:p>
                      <a:pPr algn="l" fontAlgn="ctr"/>
                      <a:r>
                        <a:rPr lang="fr-FR" sz="1200" b="1" i="0" u="none" strike="noStrike" dirty="0">
                          <a:effectLst/>
                          <a:latin typeface="Verdana" panose="020B0604030504040204" pitchFamily="34" charset="0"/>
                        </a:rPr>
                        <a:t>La Tunisie : un pays d’avenir pour l’approvisionnement en ressources géologiques stratégiques au Maghreb et en Europe ?</a:t>
                      </a:r>
                    </a:p>
                  </a:txBody>
                  <a:tcPr marL="4707" marR="4707" marT="47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BEAFA"/>
                    </a:solidFill>
                  </a:tcPr>
                </a:tc>
                <a:tc>
                  <a:txBody>
                    <a:bodyPr/>
                    <a:lstStyle/>
                    <a:p>
                      <a:pPr algn="l" fontAlgn="ctr"/>
                      <a:r>
                        <a:rPr lang="fr-FR" sz="700" b="0" i="0" u="none" strike="noStrike">
                          <a:solidFill>
                            <a:srgbClr val="FF0000"/>
                          </a:solidFill>
                          <a:effectLst/>
                          <a:latin typeface="Arial Narrow" panose="020B0606020202030204" pitchFamily="34" charset="0"/>
                        </a:rPr>
                        <a:t> </a:t>
                      </a:r>
                    </a:p>
                  </a:txBody>
                  <a:tcPr marL="4707" marR="4707" marT="47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gridSpan="2">
                  <a:txBody>
                    <a:bodyPr/>
                    <a:lstStyle/>
                    <a:p>
                      <a:pPr algn="l" fontAlgn="ctr"/>
                      <a:r>
                        <a:rPr lang="fr-FR" sz="700" b="0" i="0" u="none" strike="noStrike">
                          <a:solidFill>
                            <a:srgbClr val="FF0000"/>
                          </a:solidFill>
                          <a:effectLst/>
                          <a:latin typeface="Arial Narrow" panose="020B0606020202030204" pitchFamily="34" charset="0"/>
                        </a:rPr>
                        <a:t> </a:t>
                      </a:r>
                    </a:p>
                  </a:txBody>
                  <a:tcPr marL="4707" marR="4707" marT="47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hMerge="1">
                  <a:txBody>
                    <a:bodyPr/>
                    <a:lstStyle/>
                    <a:p>
                      <a:endParaRPr lang="fr-FR"/>
                    </a:p>
                  </a:txBody>
                  <a:tcPr/>
                </a:tc>
                <a:tc gridSpan="2">
                  <a:txBody>
                    <a:bodyPr/>
                    <a:lstStyle/>
                    <a:p>
                      <a:pPr algn="l" fontAlgn="ctr"/>
                      <a:r>
                        <a:rPr lang="fr-FR" sz="700" b="0" i="0" u="none" strike="noStrike">
                          <a:solidFill>
                            <a:srgbClr val="FF0000"/>
                          </a:solidFill>
                          <a:effectLst/>
                          <a:latin typeface="Arial Narrow" panose="020B0606020202030204" pitchFamily="34" charset="0"/>
                        </a:rPr>
                        <a:t> </a:t>
                      </a:r>
                    </a:p>
                  </a:txBody>
                  <a:tcPr marL="4707" marR="4707" marT="47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hMerge="1">
                  <a:txBody>
                    <a:bodyPr/>
                    <a:lstStyle/>
                    <a:p>
                      <a:endParaRPr lang="fr-FR"/>
                    </a:p>
                  </a:txBody>
                  <a:tcPr/>
                </a:tc>
                <a:tc gridSpan="2">
                  <a:txBody>
                    <a:bodyPr/>
                    <a:lstStyle/>
                    <a:p>
                      <a:pPr algn="l" fontAlgn="ctr"/>
                      <a:r>
                        <a:rPr lang="fr-FR" sz="700" b="0" i="0" u="none" strike="noStrike">
                          <a:solidFill>
                            <a:srgbClr val="FF0000"/>
                          </a:solidFill>
                          <a:effectLst/>
                          <a:latin typeface="Arial Narrow" panose="020B0606020202030204" pitchFamily="34" charset="0"/>
                        </a:rPr>
                        <a:t> </a:t>
                      </a:r>
                    </a:p>
                  </a:txBody>
                  <a:tcPr marL="4707" marR="4707" marT="47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hMerge="1">
                  <a:txBody>
                    <a:bodyPr/>
                    <a:lstStyle/>
                    <a:p>
                      <a:endParaRPr lang="fr-FR"/>
                    </a:p>
                  </a:txBody>
                  <a:tcPr/>
                </a:tc>
                <a:tc gridSpan="2">
                  <a:txBody>
                    <a:bodyPr/>
                    <a:lstStyle/>
                    <a:p>
                      <a:pPr algn="l" fontAlgn="ctr"/>
                      <a:r>
                        <a:rPr lang="fr-FR" sz="700" b="0" i="0" u="none" strike="noStrike">
                          <a:solidFill>
                            <a:srgbClr val="FF0000"/>
                          </a:solidFill>
                          <a:effectLst/>
                          <a:latin typeface="Arial Narrow" panose="020B0606020202030204" pitchFamily="34" charset="0"/>
                        </a:rPr>
                        <a:t> </a:t>
                      </a:r>
                    </a:p>
                  </a:txBody>
                  <a:tcPr marL="4707" marR="4707" marT="47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hMerge="1">
                  <a:txBody>
                    <a:bodyPr/>
                    <a:lstStyle/>
                    <a:p>
                      <a:endParaRPr lang="fr-FR"/>
                    </a:p>
                  </a:txBody>
                  <a:tcPr/>
                </a:tc>
                <a:tc gridSpan="2">
                  <a:txBody>
                    <a:bodyPr/>
                    <a:lstStyle/>
                    <a:p>
                      <a:pPr algn="l" fontAlgn="ctr"/>
                      <a:r>
                        <a:rPr lang="fr-FR" sz="700" b="0" i="0" u="none" strike="noStrike">
                          <a:solidFill>
                            <a:srgbClr val="FF0000"/>
                          </a:solidFill>
                          <a:effectLst/>
                          <a:latin typeface="Arial Narrow" panose="020B0606020202030204" pitchFamily="34" charset="0"/>
                        </a:rPr>
                        <a:t> </a:t>
                      </a:r>
                    </a:p>
                  </a:txBody>
                  <a:tcPr marL="4707" marR="4707" marT="47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hMerge="1">
                  <a:txBody>
                    <a:bodyPr/>
                    <a:lstStyle/>
                    <a:p>
                      <a:endParaRPr lang="fr-FR"/>
                    </a:p>
                  </a:txBody>
                  <a:tcPr/>
                </a:tc>
                <a:tc gridSpan="2">
                  <a:txBody>
                    <a:bodyPr/>
                    <a:lstStyle/>
                    <a:p>
                      <a:pPr algn="l" fontAlgn="ctr"/>
                      <a:r>
                        <a:rPr lang="fr-FR" sz="700" b="0" i="0" u="none" strike="noStrike">
                          <a:solidFill>
                            <a:srgbClr val="FF0000"/>
                          </a:solidFill>
                          <a:effectLst/>
                          <a:latin typeface="Arial Narrow" panose="020B0606020202030204" pitchFamily="34" charset="0"/>
                        </a:rPr>
                        <a:t> </a:t>
                      </a:r>
                    </a:p>
                  </a:txBody>
                  <a:tcPr marL="4707" marR="4707" marT="47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hMerge="1">
                  <a:txBody>
                    <a:bodyPr/>
                    <a:lstStyle/>
                    <a:p>
                      <a:endParaRPr lang="fr-FR"/>
                    </a:p>
                  </a:txBody>
                  <a:tcPr/>
                </a:tc>
                <a:tc gridSpan="2">
                  <a:txBody>
                    <a:bodyPr/>
                    <a:lstStyle/>
                    <a:p>
                      <a:pPr algn="l" fontAlgn="ctr"/>
                      <a:r>
                        <a:rPr lang="fr-FR" sz="700" b="0" i="0" u="none" strike="noStrike">
                          <a:solidFill>
                            <a:srgbClr val="FF0000"/>
                          </a:solidFill>
                          <a:effectLst/>
                          <a:latin typeface="Arial Narrow" panose="020B0606020202030204" pitchFamily="34" charset="0"/>
                        </a:rPr>
                        <a:t> </a:t>
                      </a:r>
                    </a:p>
                  </a:txBody>
                  <a:tcPr marL="4707" marR="4707" marT="47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hMerge="1">
                  <a:txBody>
                    <a:bodyPr/>
                    <a:lstStyle/>
                    <a:p>
                      <a:endParaRPr lang="fr-FR"/>
                    </a:p>
                  </a:txBody>
                  <a:tcPr/>
                </a:tc>
                <a:tc gridSpan="2">
                  <a:txBody>
                    <a:bodyPr/>
                    <a:lstStyle/>
                    <a:p>
                      <a:pPr algn="l" fontAlgn="ctr"/>
                      <a:r>
                        <a:rPr lang="fr-FR" sz="700" b="0" i="0" u="none" strike="noStrike">
                          <a:solidFill>
                            <a:srgbClr val="FF0000"/>
                          </a:solidFill>
                          <a:effectLst/>
                          <a:latin typeface="Arial Narrow" panose="020B0606020202030204" pitchFamily="34" charset="0"/>
                        </a:rPr>
                        <a:t> </a:t>
                      </a:r>
                    </a:p>
                  </a:txBody>
                  <a:tcPr marL="4707" marR="4707" marT="47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hMerge="1">
                  <a:txBody>
                    <a:bodyPr/>
                    <a:lstStyle/>
                    <a:p>
                      <a:endParaRPr lang="fr-FR"/>
                    </a:p>
                  </a:txBody>
                  <a:tcPr/>
                </a:tc>
                <a:tc gridSpan="2">
                  <a:txBody>
                    <a:bodyPr/>
                    <a:lstStyle/>
                    <a:p>
                      <a:pPr algn="l" fontAlgn="ctr"/>
                      <a:r>
                        <a:rPr lang="fr-FR" sz="700" b="0" i="0" u="none" strike="noStrike">
                          <a:solidFill>
                            <a:srgbClr val="FF0000"/>
                          </a:solidFill>
                          <a:effectLst/>
                          <a:latin typeface="Arial Narrow" panose="020B0606020202030204" pitchFamily="34" charset="0"/>
                        </a:rPr>
                        <a:t> </a:t>
                      </a:r>
                    </a:p>
                  </a:txBody>
                  <a:tcPr marL="4707" marR="4707" marT="47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hMerge="1">
                  <a:txBody>
                    <a:bodyPr/>
                    <a:lstStyle/>
                    <a:p>
                      <a:endParaRPr lang="fr-FR"/>
                    </a:p>
                  </a:txBody>
                  <a:tcPr/>
                </a:tc>
                <a:tc gridSpan="2">
                  <a:txBody>
                    <a:bodyPr/>
                    <a:lstStyle/>
                    <a:p>
                      <a:pPr algn="ctr" fontAlgn="ctr"/>
                      <a:r>
                        <a:rPr lang="fr-FR" sz="700" b="1" i="0" u="none" strike="noStrike">
                          <a:solidFill>
                            <a:srgbClr val="000000"/>
                          </a:solidFill>
                          <a:effectLst/>
                          <a:latin typeface="Arial Narrow" panose="020B0606020202030204" pitchFamily="34" charset="0"/>
                        </a:rPr>
                        <a:t> </a:t>
                      </a:r>
                    </a:p>
                  </a:txBody>
                  <a:tcPr marL="4707" marR="4707" marT="47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hMerge="1">
                  <a:txBody>
                    <a:bodyPr/>
                    <a:lstStyle/>
                    <a:p>
                      <a:endParaRPr lang="fr-FR"/>
                    </a:p>
                  </a:txBody>
                  <a:tcPr/>
                </a:tc>
                <a:tc gridSpan="2">
                  <a:txBody>
                    <a:bodyPr/>
                    <a:lstStyle/>
                    <a:p>
                      <a:pPr algn="l" fontAlgn="ctr"/>
                      <a:r>
                        <a:rPr lang="fr-FR" sz="700" b="0" i="0" u="none" strike="noStrike">
                          <a:solidFill>
                            <a:srgbClr val="FF0000"/>
                          </a:solidFill>
                          <a:effectLst/>
                          <a:latin typeface="Arial Narrow" panose="020B0606020202030204" pitchFamily="34" charset="0"/>
                        </a:rPr>
                        <a:t> </a:t>
                      </a:r>
                    </a:p>
                  </a:txBody>
                  <a:tcPr marL="4707" marR="4707" marT="47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hMerge="1">
                  <a:txBody>
                    <a:bodyPr/>
                    <a:lstStyle/>
                    <a:p>
                      <a:endParaRPr lang="fr-FR"/>
                    </a:p>
                  </a:txBody>
                  <a:tcPr/>
                </a:tc>
                <a:extLst>
                  <a:ext uri="{0D108BD9-81ED-4DB2-BD59-A6C34878D82A}">
                    <a16:rowId xmlns:a16="http://schemas.microsoft.com/office/drawing/2014/main" val="2849672617"/>
                  </a:ext>
                </a:extLst>
              </a:tr>
              <a:tr h="607295">
                <a:tc>
                  <a:txBody>
                    <a:bodyPr/>
                    <a:lstStyle/>
                    <a:p>
                      <a:pPr algn="ctr" fontAlgn="ctr"/>
                      <a:r>
                        <a:rPr lang="fr-FR" sz="1200" b="1" i="0" u="none" strike="noStrike">
                          <a:effectLst/>
                          <a:latin typeface="Verdana" panose="020B0604030504040204" pitchFamily="34" charset="0"/>
                        </a:rPr>
                        <a:t>P33</a:t>
                      </a:r>
                    </a:p>
                  </a:txBody>
                  <a:tcPr marL="4707" marR="4707" marT="47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BEAFA"/>
                    </a:solidFill>
                  </a:tcPr>
                </a:tc>
                <a:tc>
                  <a:txBody>
                    <a:bodyPr/>
                    <a:lstStyle/>
                    <a:p>
                      <a:pPr algn="l" fontAlgn="ctr"/>
                      <a:r>
                        <a:rPr lang="fr-FR" sz="1200" b="1" i="0" u="none" strike="noStrike" dirty="0">
                          <a:effectLst/>
                          <a:latin typeface="Verdana" panose="020B0604030504040204" pitchFamily="34" charset="0"/>
                        </a:rPr>
                        <a:t>KIKK Festival </a:t>
                      </a:r>
                    </a:p>
                  </a:txBody>
                  <a:tcPr marL="4707" marR="4707" marT="47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BEAFA"/>
                    </a:solidFill>
                  </a:tcPr>
                </a:tc>
                <a:tc>
                  <a:txBody>
                    <a:bodyPr/>
                    <a:lstStyle/>
                    <a:p>
                      <a:pPr algn="l" fontAlgn="ctr"/>
                      <a:r>
                        <a:rPr lang="fr-FR" sz="700" b="0" i="0" u="none" strike="noStrike">
                          <a:solidFill>
                            <a:srgbClr val="FF0000"/>
                          </a:solidFill>
                          <a:effectLst/>
                          <a:latin typeface="Arial Narrow" panose="020B0606020202030204" pitchFamily="34" charset="0"/>
                        </a:rPr>
                        <a:t> </a:t>
                      </a:r>
                    </a:p>
                  </a:txBody>
                  <a:tcPr marL="4707" marR="4707" marT="47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gridSpan="2">
                  <a:txBody>
                    <a:bodyPr/>
                    <a:lstStyle/>
                    <a:p>
                      <a:pPr algn="l" fontAlgn="ctr"/>
                      <a:r>
                        <a:rPr lang="fr-FR" sz="700" b="0" i="0" u="none" strike="noStrike">
                          <a:solidFill>
                            <a:srgbClr val="FF0000"/>
                          </a:solidFill>
                          <a:effectLst/>
                          <a:latin typeface="Arial Narrow" panose="020B0606020202030204" pitchFamily="34" charset="0"/>
                        </a:rPr>
                        <a:t> </a:t>
                      </a:r>
                    </a:p>
                  </a:txBody>
                  <a:tcPr marL="4707" marR="4707" marT="47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hMerge="1">
                  <a:txBody>
                    <a:bodyPr/>
                    <a:lstStyle/>
                    <a:p>
                      <a:endParaRPr lang="fr-FR"/>
                    </a:p>
                  </a:txBody>
                  <a:tcPr/>
                </a:tc>
                <a:tc gridSpan="2">
                  <a:txBody>
                    <a:bodyPr/>
                    <a:lstStyle/>
                    <a:p>
                      <a:pPr algn="l" fontAlgn="ctr"/>
                      <a:r>
                        <a:rPr lang="fr-FR" sz="700" b="0" i="0" u="none" strike="noStrike">
                          <a:solidFill>
                            <a:srgbClr val="FF0000"/>
                          </a:solidFill>
                          <a:effectLst/>
                          <a:latin typeface="Arial Narrow" panose="020B0606020202030204" pitchFamily="34" charset="0"/>
                        </a:rPr>
                        <a:t> </a:t>
                      </a:r>
                    </a:p>
                  </a:txBody>
                  <a:tcPr marL="4707" marR="4707" marT="47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hMerge="1">
                  <a:txBody>
                    <a:bodyPr/>
                    <a:lstStyle/>
                    <a:p>
                      <a:endParaRPr lang="fr-FR"/>
                    </a:p>
                  </a:txBody>
                  <a:tcPr/>
                </a:tc>
                <a:tc gridSpan="2">
                  <a:txBody>
                    <a:bodyPr/>
                    <a:lstStyle/>
                    <a:p>
                      <a:pPr algn="l" fontAlgn="ctr"/>
                      <a:r>
                        <a:rPr lang="fr-FR" sz="700" b="0" i="0" u="none" strike="noStrike">
                          <a:solidFill>
                            <a:srgbClr val="FF0000"/>
                          </a:solidFill>
                          <a:effectLst/>
                          <a:latin typeface="Arial Narrow" panose="020B0606020202030204" pitchFamily="34" charset="0"/>
                        </a:rPr>
                        <a:t> </a:t>
                      </a:r>
                    </a:p>
                  </a:txBody>
                  <a:tcPr marL="4707" marR="4707" marT="47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hMerge="1">
                  <a:txBody>
                    <a:bodyPr/>
                    <a:lstStyle/>
                    <a:p>
                      <a:endParaRPr lang="fr-FR"/>
                    </a:p>
                  </a:txBody>
                  <a:tcPr/>
                </a:tc>
                <a:tc gridSpan="2">
                  <a:txBody>
                    <a:bodyPr/>
                    <a:lstStyle/>
                    <a:p>
                      <a:pPr algn="l" fontAlgn="ctr"/>
                      <a:r>
                        <a:rPr lang="fr-FR" sz="700" b="0" i="0" u="none" strike="noStrike">
                          <a:solidFill>
                            <a:srgbClr val="FF0000"/>
                          </a:solidFill>
                          <a:effectLst/>
                          <a:latin typeface="Arial Narrow" panose="020B0606020202030204" pitchFamily="34" charset="0"/>
                        </a:rPr>
                        <a:t> </a:t>
                      </a:r>
                    </a:p>
                  </a:txBody>
                  <a:tcPr marL="4707" marR="4707" marT="47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hMerge="1">
                  <a:txBody>
                    <a:bodyPr/>
                    <a:lstStyle/>
                    <a:p>
                      <a:endParaRPr lang="fr-FR"/>
                    </a:p>
                  </a:txBody>
                  <a:tcPr/>
                </a:tc>
                <a:tc gridSpan="2">
                  <a:txBody>
                    <a:bodyPr/>
                    <a:lstStyle/>
                    <a:p>
                      <a:pPr algn="l" fontAlgn="ctr"/>
                      <a:r>
                        <a:rPr lang="fr-FR" sz="700" b="0" i="0" u="none" strike="noStrike">
                          <a:solidFill>
                            <a:srgbClr val="FF0000"/>
                          </a:solidFill>
                          <a:effectLst/>
                          <a:latin typeface="Arial Narrow" panose="020B0606020202030204" pitchFamily="34" charset="0"/>
                        </a:rPr>
                        <a:t> </a:t>
                      </a:r>
                    </a:p>
                  </a:txBody>
                  <a:tcPr marL="4707" marR="4707" marT="47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hMerge="1">
                  <a:txBody>
                    <a:bodyPr/>
                    <a:lstStyle/>
                    <a:p>
                      <a:endParaRPr lang="fr-FR"/>
                    </a:p>
                  </a:txBody>
                  <a:tcPr/>
                </a:tc>
                <a:tc gridSpan="2">
                  <a:txBody>
                    <a:bodyPr/>
                    <a:lstStyle/>
                    <a:p>
                      <a:pPr algn="l" fontAlgn="ctr"/>
                      <a:r>
                        <a:rPr lang="fr-FR" sz="700" b="0" i="0" u="none" strike="noStrike">
                          <a:solidFill>
                            <a:srgbClr val="FF0000"/>
                          </a:solidFill>
                          <a:effectLst/>
                          <a:latin typeface="Arial Narrow" panose="020B0606020202030204" pitchFamily="34" charset="0"/>
                        </a:rPr>
                        <a:t> </a:t>
                      </a:r>
                    </a:p>
                  </a:txBody>
                  <a:tcPr marL="4707" marR="4707" marT="47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hMerge="1">
                  <a:txBody>
                    <a:bodyPr/>
                    <a:lstStyle/>
                    <a:p>
                      <a:endParaRPr lang="fr-FR"/>
                    </a:p>
                  </a:txBody>
                  <a:tcPr/>
                </a:tc>
                <a:tc gridSpan="2">
                  <a:txBody>
                    <a:bodyPr/>
                    <a:lstStyle/>
                    <a:p>
                      <a:pPr algn="l" fontAlgn="ctr"/>
                      <a:r>
                        <a:rPr lang="fr-FR" sz="700" b="0" i="0" u="none" strike="noStrike">
                          <a:solidFill>
                            <a:srgbClr val="FF0000"/>
                          </a:solidFill>
                          <a:effectLst/>
                          <a:latin typeface="Arial Narrow" panose="020B0606020202030204" pitchFamily="34" charset="0"/>
                        </a:rPr>
                        <a:t> </a:t>
                      </a:r>
                    </a:p>
                  </a:txBody>
                  <a:tcPr marL="4707" marR="4707" marT="47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hMerge="1">
                  <a:txBody>
                    <a:bodyPr/>
                    <a:lstStyle/>
                    <a:p>
                      <a:endParaRPr lang="fr-FR"/>
                    </a:p>
                  </a:txBody>
                  <a:tcPr/>
                </a:tc>
                <a:tc gridSpan="2">
                  <a:txBody>
                    <a:bodyPr/>
                    <a:lstStyle/>
                    <a:p>
                      <a:pPr algn="l" fontAlgn="ctr"/>
                      <a:r>
                        <a:rPr lang="fr-FR" sz="700" b="0" i="0" u="none" strike="noStrike">
                          <a:solidFill>
                            <a:srgbClr val="FF0000"/>
                          </a:solidFill>
                          <a:effectLst/>
                          <a:latin typeface="Arial Narrow" panose="020B0606020202030204" pitchFamily="34" charset="0"/>
                        </a:rPr>
                        <a:t> </a:t>
                      </a:r>
                    </a:p>
                  </a:txBody>
                  <a:tcPr marL="4707" marR="4707" marT="47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hMerge="1">
                  <a:txBody>
                    <a:bodyPr/>
                    <a:lstStyle/>
                    <a:p>
                      <a:endParaRPr lang="fr-FR"/>
                    </a:p>
                  </a:txBody>
                  <a:tcPr/>
                </a:tc>
                <a:tc gridSpan="2">
                  <a:txBody>
                    <a:bodyPr/>
                    <a:lstStyle/>
                    <a:p>
                      <a:pPr algn="l" fontAlgn="ctr"/>
                      <a:r>
                        <a:rPr lang="fr-FR" sz="700" b="0" i="0" u="none" strike="noStrike">
                          <a:solidFill>
                            <a:srgbClr val="FF0000"/>
                          </a:solidFill>
                          <a:effectLst/>
                          <a:latin typeface="Arial Narrow" panose="020B0606020202030204" pitchFamily="34" charset="0"/>
                        </a:rPr>
                        <a:t> </a:t>
                      </a:r>
                    </a:p>
                  </a:txBody>
                  <a:tcPr marL="4707" marR="4707" marT="47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hMerge="1">
                  <a:txBody>
                    <a:bodyPr/>
                    <a:lstStyle/>
                    <a:p>
                      <a:endParaRPr lang="fr-FR"/>
                    </a:p>
                  </a:txBody>
                  <a:tcPr/>
                </a:tc>
                <a:tc gridSpan="2">
                  <a:txBody>
                    <a:bodyPr/>
                    <a:lstStyle/>
                    <a:p>
                      <a:pPr algn="ctr" fontAlgn="ctr"/>
                      <a:r>
                        <a:rPr lang="fr-FR" sz="700" b="1" i="0" u="none" strike="noStrike">
                          <a:solidFill>
                            <a:srgbClr val="000000"/>
                          </a:solidFill>
                          <a:effectLst/>
                          <a:latin typeface="Arial Narrow" panose="020B0606020202030204" pitchFamily="34" charset="0"/>
                        </a:rPr>
                        <a:t> </a:t>
                      </a:r>
                    </a:p>
                  </a:txBody>
                  <a:tcPr marL="4707" marR="4707" marT="47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hMerge="1">
                  <a:txBody>
                    <a:bodyPr/>
                    <a:lstStyle/>
                    <a:p>
                      <a:endParaRPr lang="fr-FR"/>
                    </a:p>
                  </a:txBody>
                  <a:tcPr/>
                </a:tc>
                <a:tc gridSpan="2">
                  <a:txBody>
                    <a:bodyPr/>
                    <a:lstStyle/>
                    <a:p>
                      <a:pPr algn="l" fontAlgn="ctr"/>
                      <a:r>
                        <a:rPr lang="fr-FR" sz="700" b="0" i="0" u="none" strike="noStrike" dirty="0">
                          <a:solidFill>
                            <a:srgbClr val="FF0000"/>
                          </a:solidFill>
                          <a:effectLst/>
                          <a:latin typeface="Arial Narrow" panose="020B0606020202030204" pitchFamily="34" charset="0"/>
                        </a:rPr>
                        <a:t> </a:t>
                      </a:r>
                    </a:p>
                  </a:txBody>
                  <a:tcPr marL="4707" marR="4707" marT="47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hMerge="1">
                  <a:txBody>
                    <a:bodyPr/>
                    <a:lstStyle/>
                    <a:p>
                      <a:endParaRPr lang="fr-FR"/>
                    </a:p>
                  </a:txBody>
                  <a:tcPr/>
                </a:tc>
                <a:extLst>
                  <a:ext uri="{0D108BD9-81ED-4DB2-BD59-A6C34878D82A}">
                    <a16:rowId xmlns:a16="http://schemas.microsoft.com/office/drawing/2014/main" val="3154214435"/>
                  </a:ext>
                </a:extLst>
              </a:tr>
            </a:tbl>
          </a:graphicData>
        </a:graphic>
      </p:graphicFrame>
    </p:spTree>
    <p:extLst>
      <p:ext uri="{BB962C8B-B14F-4D97-AF65-F5344CB8AC3E}">
        <p14:creationId xmlns:p14="http://schemas.microsoft.com/office/powerpoint/2010/main" val="3721427341"/>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e la date 2"/>
          <p:cNvSpPr>
            <a:spLocks noGrp="1"/>
          </p:cNvSpPr>
          <p:nvPr>
            <p:ph type="dt" sz="half" idx="6"/>
          </p:nvPr>
        </p:nvSpPr>
        <p:spPr/>
        <p:txBody>
          <a:bodyPr/>
          <a:lstStyle/>
          <a:p>
            <a:fld id="{621A0FCB-2A41-4788-8C60-4DA35D31EA7E}" type="datetime1">
              <a:rPr lang="fr-FR" smtClean="0"/>
              <a:t>03/02/2021</a:t>
            </a:fld>
            <a:endParaRPr lang="en-US"/>
          </a:p>
        </p:txBody>
      </p:sp>
      <p:sp>
        <p:nvSpPr>
          <p:cNvPr id="4" name="Espace réservé du numéro de diapositive 3"/>
          <p:cNvSpPr>
            <a:spLocks noGrp="1"/>
          </p:cNvSpPr>
          <p:nvPr>
            <p:ph type="sldNum" sz="quarter" idx="7"/>
          </p:nvPr>
        </p:nvSpPr>
        <p:spPr/>
        <p:txBody>
          <a:bodyPr/>
          <a:lstStyle/>
          <a:p>
            <a:fld id="{B6F15528-21DE-4FAA-801E-634DDDAF4B2B}" type="slidenum">
              <a:rPr lang="fr-FR" smtClean="0"/>
              <a:pPr/>
              <a:t>45</a:t>
            </a:fld>
            <a:endParaRPr lang="fr-FR"/>
          </a:p>
        </p:txBody>
      </p:sp>
      <p:graphicFrame>
        <p:nvGraphicFramePr>
          <p:cNvPr id="10" name="Tableau 9"/>
          <p:cNvGraphicFramePr>
            <a:graphicFrameLocks noGrp="1"/>
          </p:cNvGraphicFramePr>
          <p:nvPr>
            <p:extLst>
              <p:ext uri="{D42A27DB-BD31-4B8C-83A1-F6EECF244321}">
                <p14:modId xmlns:p14="http://schemas.microsoft.com/office/powerpoint/2010/main" val="4245942060"/>
              </p:ext>
            </p:extLst>
          </p:nvPr>
        </p:nvGraphicFramePr>
        <p:xfrm>
          <a:off x="603247" y="473072"/>
          <a:ext cx="18288005" cy="9998407"/>
        </p:xfrm>
        <a:graphic>
          <a:graphicData uri="http://schemas.openxmlformats.org/drawingml/2006/table">
            <a:tbl>
              <a:tblPr/>
              <a:tblGrid>
                <a:gridCol w="806597">
                  <a:extLst>
                    <a:ext uri="{9D8B030D-6E8A-4147-A177-3AD203B41FA5}">
                      <a16:colId xmlns:a16="http://schemas.microsoft.com/office/drawing/2014/main" val="1657306739"/>
                    </a:ext>
                  </a:extLst>
                </a:gridCol>
                <a:gridCol w="9555048">
                  <a:extLst>
                    <a:ext uri="{9D8B030D-6E8A-4147-A177-3AD203B41FA5}">
                      <a16:colId xmlns:a16="http://schemas.microsoft.com/office/drawing/2014/main" val="391336751"/>
                    </a:ext>
                  </a:extLst>
                </a:gridCol>
                <a:gridCol w="573924">
                  <a:extLst>
                    <a:ext uri="{9D8B030D-6E8A-4147-A177-3AD203B41FA5}">
                      <a16:colId xmlns:a16="http://schemas.microsoft.com/office/drawing/2014/main" val="58111592"/>
                    </a:ext>
                  </a:extLst>
                </a:gridCol>
                <a:gridCol w="356764">
                  <a:extLst>
                    <a:ext uri="{9D8B030D-6E8A-4147-A177-3AD203B41FA5}">
                      <a16:colId xmlns:a16="http://schemas.microsoft.com/office/drawing/2014/main" val="2151546308"/>
                    </a:ext>
                  </a:extLst>
                </a:gridCol>
                <a:gridCol w="263694">
                  <a:extLst>
                    <a:ext uri="{9D8B030D-6E8A-4147-A177-3AD203B41FA5}">
                      <a16:colId xmlns:a16="http://schemas.microsoft.com/office/drawing/2014/main" val="3594770066"/>
                    </a:ext>
                  </a:extLst>
                </a:gridCol>
                <a:gridCol w="418810">
                  <a:extLst>
                    <a:ext uri="{9D8B030D-6E8A-4147-A177-3AD203B41FA5}">
                      <a16:colId xmlns:a16="http://schemas.microsoft.com/office/drawing/2014/main" val="1814640288"/>
                    </a:ext>
                  </a:extLst>
                </a:gridCol>
                <a:gridCol w="263694">
                  <a:extLst>
                    <a:ext uri="{9D8B030D-6E8A-4147-A177-3AD203B41FA5}">
                      <a16:colId xmlns:a16="http://schemas.microsoft.com/office/drawing/2014/main" val="1153274409"/>
                    </a:ext>
                  </a:extLst>
                </a:gridCol>
                <a:gridCol w="418810">
                  <a:extLst>
                    <a:ext uri="{9D8B030D-6E8A-4147-A177-3AD203B41FA5}">
                      <a16:colId xmlns:a16="http://schemas.microsoft.com/office/drawing/2014/main" val="2263439750"/>
                    </a:ext>
                  </a:extLst>
                </a:gridCol>
                <a:gridCol w="232672">
                  <a:extLst>
                    <a:ext uri="{9D8B030D-6E8A-4147-A177-3AD203B41FA5}">
                      <a16:colId xmlns:a16="http://schemas.microsoft.com/office/drawing/2014/main" val="3788617399"/>
                    </a:ext>
                  </a:extLst>
                </a:gridCol>
                <a:gridCol w="418810">
                  <a:extLst>
                    <a:ext uri="{9D8B030D-6E8A-4147-A177-3AD203B41FA5}">
                      <a16:colId xmlns:a16="http://schemas.microsoft.com/office/drawing/2014/main" val="2183536929"/>
                    </a:ext>
                  </a:extLst>
                </a:gridCol>
                <a:gridCol w="341250">
                  <a:extLst>
                    <a:ext uri="{9D8B030D-6E8A-4147-A177-3AD203B41FA5}">
                      <a16:colId xmlns:a16="http://schemas.microsoft.com/office/drawing/2014/main" val="1122146572"/>
                    </a:ext>
                  </a:extLst>
                </a:gridCol>
                <a:gridCol w="418810">
                  <a:extLst>
                    <a:ext uri="{9D8B030D-6E8A-4147-A177-3AD203B41FA5}">
                      <a16:colId xmlns:a16="http://schemas.microsoft.com/office/drawing/2014/main" val="640732979"/>
                    </a:ext>
                  </a:extLst>
                </a:gridCol>
                <a:gridCol w="263694">
                  <a:extLst>
                    <a:ext uri="{9D8B030D-6E8A-4147-A177-3AD203B41FA5}">
                      <a16:colId xmlns:a16="http://schemas.microsoft.com/office/drawing/2014/main" val="3500494092"/>
                    </a:ext>
                  </a:extLst>
                </a:gridCol>
                <a:gridCol w="418810">
                  <a:extLst>
                    <a:ext uri="{9D8B030D-6E8A-4147-A177-3AD203B41FA5}">
                      <a16:colId xmlns:a16="http://schemas.microsoft.com/office/drawing/2014/main" val="2891980524"/>
                    </a:ext>
                  </a:extLst>
                </a:gridCol>
                <a:gridCol w="201649">
                  <a:extLst>
                    <a:ext uri="{9D8B030D-6E8A-4147-A177-3AD203B41FA5}">
                      <a16:colId xmlns:a16="http://schemas.microsoft.com/office/drawing/2014/main" val="205193218"/>
                    </a:ext>
                  </a:extLst>
                </a:gridCol>
                <a:gridCol w="418810">
                  <a:extLst>
                    <a:ext uri="{9D8B030D-6E8A-4147-A177-3AD203B41FA5}">
                      <a16:colId xmlns:a16="http://schemas.microsoft.com/office/drawing/2014/main" val="4223898092"/>
                    </a:ext>
                  </a:extLst>
                </a:gridCol>
                <a:gridCol w="248184">
                  <a:extLst>
                    <a:ext uri="{9D8B030D-6E8A-4147-A177-3AD203B41FA5}">
                      <a16:colId xmlns:a16="http://schemas.microsoft.com/office/drawing/2014/main" val="3139460377"/>
                    </a:ext>
                  </a:extLst>
                </a:gridCol>
                <a:gridCol w="418810">
                  <a:extLst>
                    <a:ext uri="{9D8B030D-6E8A-4147-A177-3AD203B41FA5}">
                      <a16:colId xmlns:a16="http://schemas.microsoft.com/office/drawing/2014/main" val="2893973396"/>
                    </a:ext>
                  </a:extLst>
                </a:gridCol>
                <a:gridCol w="232672">
                  <a:extLst>
                    <a:ext uri="{9D8B030D-6E8A-4147-A177-3AD203B41FA5}">
                      <a16:colId xmlns:a16="http://schemas.microsoft.com/office/drawing/2014/main" val="3975228287"/>
                    </a:ext>
                  </a:extLst>
                </a:gridCol>
                <a:gridCol w="418810">
                  <a:extLst>
                    <a:ext uri="{9D8B030D-6E8A-4147-A177-3AD203B41FA5}">
                      <a16:colId xmlns:a16="http://schemas.microsoft.com/office/drawing/2014/main" val="1150952740"/>
                    </a:ext>
                  </a:extLst>
                </a:gridCol>
                <a:gridCol w="248184">
                  <a:extLst>
                    <a:ext uri="{9D8B030D-6E8A-4147-A177-3AD203B41FA5}">
                      <a16:colId xmlns:a16="http://schemas.microsoft.com/office/drawing/2014/main" val="1146562857"/>
                    </a:ext>
                  </a:extLst>
                </a:gridCol>
                <a:gridCol w="418810">
                  <a:extLst>
                    <a:ext uri="{9D8B030D-6E8A-4147-A177-3AD203B41FA5}">
                      <a16:colId xmlns:a16="http://schemas.microsoft.com/office/drawing/2014/main" val="2202770350"/>
                    </a:ext>
                  </a:extLst>
                </a:gridCol>
                <a:gridCol w="310230">
                  <a:extLst>
                    <a:ext uri="{9D8B030D-6E8A-4147-A177-3AD203B41FA5}">
                      <a16:colId xmlns:a16="http://schemas.microsoft.com/office/drawing/2014/main" val="3420749414"/>
                    </a:ext>
                  </a:extLst>
                </a:gridCol>
                <a:gridCol w="418810">
                  <a:extLst>
                    <a:ext uri="{9D8B030D-6E8A-4147-A177-3AD203B41FA5}">
                      <a16:colId xmlns:a16="http://schemas.microsoft.com/office/drawing/2014/main" val="755863427"/>
                    </a:ext>
                  </a:extLst>
                </a:gridCol>
                <a:gridCol w="201649">
                  <a:extLst>
                    <a:ext uri="{9D8B030D-6E8A-4147-A177-3AD203B41FA5}">
                      <a16:colId xmlns:a16="http://schemas.microsoft.com/office/drawing/2014/main" val="2598849815"/>
                    </a:ext>
                  </a:extLst>
                </a:gridCol>
              </a:tblGrid>
              <a:tr h="336230">
                <a:tc rowSpan="2">
                  <a:txBody>
                    <a:bodyPr/>
                    <a:lstStyle/>
                    <a:p>
                      <a:pPr algn="ctr" fontAlgn="ctr"/>
                      <a:r>
                        <a:rPr lang="fr-FR" sz="900" b="1" i="0" u="none" strike="noStrike">
                          <a:effectLst/>
                          <a:latin typeface="Arial Narrow" panose="020B0606020202030204" pitchFamily="34" charset="0"/>
                        </a:rPr>
                        <a:t> </a:t>
                      </a:r>
                    </a:p>
                  </a:txBody>
                  <a:tcPr marL="5775" marR="5775" marT="577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BEAFA"/>
                    </a:solidFill>
                  </a:tcPr>
                </a:tc>
                <a:tc>
                  <a:txBody>
                    <a:bodyPr/>
                    <a:lstStyle/>
                    <a:p>
                      <a:pPr algn="ctr" fontAlgn="ctr"/>
                      <a:r>
                        <a:rPr lang="fr-FR" sz="1600" b="1" i="0" u="none" strike="noStrike">
                          <a:effectLst/>
                          <a:latin typeface="Verdana" panose="020B0604030504040204" pitchFamily="34" charset="0"/>
                          <a:ea typeface="Verdana" panose="020B0604030504040204" pitchFamily="34" charset="0"/>
                        </a:rPr>
                        <a:t>Année</a:t>
                      </a:r>
                    </a:p>
                  </a:txBody>
                  <a:tcPr marL="5775" marR="5775" marT="577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BEAFA"/>
                    </a:solidFill>
                  </a:tcPr>
                </a:tc>
                <a:tc gridSpan="23">
                  <a:txBody>
                    <a:bodyPr/>
                    <a:lstStyle/>
                    <a:p>
                      <a:pPr algn="ctr" fontAlgn="ctr"/>
                      <a:r>
                        <a:rPr lang="fr-FR" sz="1600" b="1" i="0" u="none" strike="noStrike">
                          <a:effectLst/>
                          <a:latin typeface="Arial Narrow" panose="020B0606020202030204" pitchFamily="34" charset="0"/>
                        </a:rPr>
                        <a:t>2021</a:t>
                      </a:r>
                    </a:p>
                  </a:txBody>
                  <a:tcPr marL="5775" marR="5775" marT="5775"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BEAFA"/>
                    </a:solidFill>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extLst>
                  <a:ext uri="{0D108BD9-81ED-4DB2-BD59-A6C34878D82A}">
                    <a16:rowId xmlns:a16="http://schemas.microsoft.com/office/drawing/2014/main" val="4264070463"/>
                  </a:ext>
                </a:extLst>
              </a:tr>
              <a:tr h="342316">
                <a:tc vMerge="1">
                  <a:txBody>
                    <a:bodyPr/>
                    <a:lstStyle/>
                    <a:p>
                      <a:endParaRPr lang="fr-FR"/>
                    </a:p>
                  </a:txBody>
                  <a:tcPr/>
                </a:tc>
                <a:tc>
                  <a:txBody>
                    <a:bodyPr/>
                    <a:lstStyle/>
                    <a:p>
                      <a:pPr algn="ctr" fontAlgn="ctr"/>
                      <a:r>
                        <a:rPr lang="fr-FR" sz="1600" b="1" i="0" u="none" strike="noStrike">
                          <a:effectLst/>
                          <a:latin typeface="Verdana" panose="020B0604030504040204" pitchFamily="34" charset="0"/>
                          <a:ea typeface="Verdana" panose="020B0604030504040204" pitchFamily="34" charset="0"/>
                        </a:rPr>
                        <a:t>Trimestre</a:t>
                      </a:r>
                    </a:p>
                  </a:txBody>
                  <a:tcPr marL="5775" marR="5775" marT="577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BEAFA"/>
                    </a:solidFill>
                  </a:tcPr>
                </a:tc>
                <a:tc gridSpan="5">
                  <a:txBody>
                    <a:bodyPr/>
                    <a:lstStyle/>
                    <a:p>
                      <a:pPr algn="ctr" fontAlgn="ctr"/>
                      <a:r>
                        <a:rPr lang="fr-FR" sz="1600" b="1" i="0" u="none" strike="noStrike">
                          <a:effectLst/>
                          <a:latin typeface="Arial Narrow" panose="020B0606020202030204" pitchFamily="34" charset="0"/>
                        </a:rPr>
                        <a:t>T1</a:t>
                      </a:r>
                    </a:p>
                  </a:txBody>
                  <a:tcPr marL="5775" marR="5775" marT="5775" marB="0" anchor="ctr">
                    <a:lnL w="12700" cap="flat" cmpd="sng" algn="ctr">
                      <a:solidFill>
                        <a:srgbClr val="000000"/>
                      </a:solidFill>
                      <a:prstDash val="solid"/>
                      <a:round/>
                      <a:headEnd type="none" w="med" len="med"/>
                      <a:tailEnd type="none" w="med" len="med"/>
                    </a:lnL>
                    <a:lnR w="6350" cap="flat" cmpd="sng" algn="ctr">
                      <a:solidFill>
                        <a:srgbClr val="000000"/>
                      </a:solidFill>
                      <a:prstDash val="lgDashDot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BEAFA"/>
                    </a:solidFill>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gridSpan="6">
                  <a:txBody>
                    <a:bodyPr/>
                    <a:lstStyle/>
                    <a:p>
                      <a:pPr algn="ctr" fontAlgn="ctr"/>
                      <a:r>
                        <a:rPr lang="fr-FR" sz="1600" b="1" i="0" u="none" strike="noStrike">
                          <a:effectLst/>
                          <a:latin typeface="Arial Narrow" panose="020B0606020202030204" pitchFamily="34" charset="0"/>
                        </a:rPr>
                        <a:t>T2</a:t>
                      </a:r>
                    </a:p>
                  </a:txBody>
                  <a:tcPr marL="5775" marR="5775" marT="5775" marB="0" anchor="ctr">
                    <a:lnL w="6350" cap="flat" cmpd="sng" algn="ctr">
                      <a:solidFill>
                        <a:srgbClr val="000000"/>
                      </a:solidFill>
                      <a:prstDash val="lgDashDotDot"/>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BEAFA"/>
                    </a:solidFill>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gridSpan="6">
                  <a:txBody>
                    <a:bodyPr/>
                    <a:lstStyle/>
                    <a:p>
                      <a:pPr algn="ctr" fontAlgn="ctr"/>
                      <a:r>
                        <a:rPr lang="fr-FR" sz="1600" b="1" i="0" u="none" strike="noStrike">
                          <a:effectLst/>
                          <a:latin typeface="Arial Narrow" panose="020B0606020202030204" pitchFamily="34" charset="0"/>
                        </a:rPr>
                        <a:t>T3</a:t>
                      </a:r>
                    </a:p>
                  </a:txBody>
                  <a:tcPr marL="5775" marR="5775" marT="5775" marB="0" anchor="ctr">
                    <a:lnL w="12700" cap="flat" cmpd="sng" algn="ctr">
                      <a:solidFill>
                        <a:srgbClr val="000000"/>
                      </a:solidFill>
                      <a:prstDash val="solid"/>
                      <a:round/>
                      <a:headEnd type="none" w="med" len="med"/>
                      <a:tailEnd type="none" w="med" len="med"/>
                    </a:lnL>
                    <a:lnR w="6350" cap="flat" cmpd="sng" algn="ctr">
                      <a:solidFill>
                        <a:srgbClr val="000000"/>
                      </a:solidFill>
                      <a:prstDash val="lgDashDot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BEAFA"/>
                    </a:solidFill>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gridSpan="6">
                  <a:txBody>
                    <a:bodyPr/>
                    <a:lstStyle/>
                    <a:p>
                      <a:pPr algn="ctr" fontAlgn="ctr"/>
                      <a:r>
                        <a:rPr lang="fr-FR" sz="1600" b="1" i="0" u="none" strike="noStrike">
                          <a:effectLst/>
                          <a:latin typeface="Arial Narrow" panose="020B0606020202030204" pitchFamily="34" charset="0"/>
                        </a:rPr>
                        <a:t>T4</a:t>
                      </a:r>
                    </a:p>
                  </a:txBody>
                  <a:tcPr marL="5775" marR="5775" marT="5775" marB="0" anchor="ctr">
                    <a:lnL w="6350" cap="flat" cmpd="sng" algn="ctr">
                      <a:solidFill>
                        <a:srgbClr val="000000"/>
                      </a:solidFill>
                      <a:prstDash val="lgDashDotDot"/>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BEAFA"/>
                    </a:solidFill>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extLst>
                  <a:ext uri="{0D108BD9-81ED-4DB2-BD59-A6C34878D82A}">
                    <a16:rowId xmlns:a16="http://schemas.microsoft.com/office/drawing/2014/main" val="1053479654"/>
                  </a:ext>
                </a:extLst>
              </a:tr>
              <a:tr h="349925">
                <a:tc>
                  <a:txBody>
                    <a:bodyPr/>
                    <a:lstStyle/>
                    <a:p>
                      <a:pPr algn="ctr" fontAlgn="ctr"/>
                      <a:r>
                        <a:rPr lang="fr-FR" sz="900" b="1" i="0" u="none" strike="noStrike">
                          <a:effectLst/>
                          <a:latin typeface="Arial Narrow" panose="020B0606020202030204" pitchFamily="34" charset="0"/>
                        </a:rPr>
                        <a:t> </a:t>
                      </a:r>
                    </a:p>
                  </a:txBody>
                  <a:tcPr marL="5775" marR="5775" marT="577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BEAFA"/>
                    </a:solidFill>
                  </a:tcPr>
                </a:tc>
                <a:tc>
                  <a:txBody>
                    <a:bodyPr/>
                    <a:lstStyle/>
                    <a:p>
                      <a:pPr algn="ctr" fontAlgn="ctr"/>
                      <a:r>
                        <a:rPr lang="fr-FR" sz="1600" b="1" i="0" u="none" strike="noStrike">
                          <a:effectLst/>
                          <a:latin typeface="Verdana" panose="020B0604030504040204" pitchFamily="34" charset="0"/>
                          <a:ea typeface="Verdana" panose="020B0604030504040204" pitchFamily="34" charset="0"/>
                        </a:rPr>
                        <a:t>Mois </a:t>
                      </a:r>
                    </a:p>
                  </a:txBody>
                  <a:tcPr marL="5775" marR="5775" marT="577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BEAFA"/>
                    </a:solidFill>
                  </a:tcPr>
                </a:tc>
                <a:tc>
                  <a:txBody>
                    <a:bodyPr/>
                    <a:lstStyle/>
                    <a:p>
                      <a:pPr algn="ctr" fontAlgn="ctr"/>
                      <a:r>
                        <a:rPr lang="fr-FR" sz="900" b="1" i="0" u="none" strike="noStrike">
                          <a:effectLst/>
                          <a:latin typeface="Arial Narrow" panose="020B0606020202030204" pitchFamily="34" charset="0"/>
                        </a:rPr>
                        <a:t>Jan </a:t>
                      </a:r>
                    </a:p>
                  </a:txBody>
                  <a:tcPr marL="5775" marR="5775" marT="577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BEAFA"/>
                    </a:solidFill>
                  </a:tcPr>
                </a:tc>
                <a:tc gridSpan="2">
                  <a:txBody>
                    <a:bodyPr/>
                    <a:lstStyle/>
                    <a:p>
                      <a:pPr algn="ctr" fontAlgn="ctr"/>
                      <a:r>
                        <a:rPr lang="fr-FR" sz="900" b="1" i="0" u="none" strike="noStrike">
                          <a:effectLst/>
                          <a:latin typeface="Arial Narrow" panose="020B0606020202030204" pitchFamily="34" charset="0"/>
                        </a:rPr>
                        <a:t>Fév </a:t>
                      </a:r>
                    </a:p>
                  </a:txBody>
                  <a:tcPr marL="5775" marR="5775" marT="577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BEAFA"/>
                    </a:solidFill>
                  </a:tcPr>
                </a:tc>
                <a:tc hMerge="1">
                  <a:txBody>
                    <a:bodyPr/>
                    <a:lstStyle/>
                    <a:p>
                      <a:endParaRPr lang="fr-FR"/>
                    </a:p>
                  </a:txBody>
                  <a:tcPr/>
                </a:tc>
                <a:tc gridSpan="2">
                  <a:txBody>
                    <a:bodyPr/>
                    <a:lstStyle/>
                    <a:p>
                      <a:pPr algn="ctr" fontAlgn="ctr"/>
                      <a:r>
                        <a:rPr lang="fr-FR" sz="900" b="1" i="0" u="none" strike="noStrike">
                          <a:effectLst/>
                          <a:latin typeface="Arial Narrow" panose="020B0606020202030204" pitchFamily="34" charset="0"/>
                        </a:rPr>
                        <a:t>Mars</a:t>
                      </a:r>
                    </a:p>
                  </a:txBody>
                  <a:tcPr marL="5775" marR="5775" marT="577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BEAFA"/>
                    </a:solidFill>
                  </a:tcPr>
                </a:tc>
                <a:tc hMerge="1">
                  <a:txBody>
                    <a:bodyPr/>
                    <a:lstStyle/>
                    <a:p>
                      <a:endParaRPr lang="fr-FR"/>
                    </a:p>
                  </a:txBody>
                  <a:tcPr/>
                </a:tc>
                <a:tc gridSpan="2">
                  <a:txBody>
                    <a:bodyPr/>
                    <a:lstStyle/>
                    <a:p>
                      <a:pPr algn="ctr" fontAlgn="ctr"/>
                      <a:r>
                        <a:rPr lang="fr-FR" sz="900" b="1" i="0" u="none" strike="noStrike">
                          <a:effectLst/>
                          <a:latin typeface="Arial Narrow" panose="020B0606020202030204" pitchFamily="34" charset="0"/>
                        </a:rPr>
                        <a:t>Avr </a:t>
                      </a:r>
                    </a:p>
                  </a:txBody>
                  <a:tcPr marL="5775" marR="5775" marT="577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BEAFA"/>
                    </a:solidFill>
                  </a:tcPr>
                </a:tc>
                <a:tc hMerge="1">
                  <a:txBody>
                    <a:bodyPr/>
                    <a:lstStyle/>
                    <a:p>
                      <a:endParaRPr lang="fr-FR"/>
                    </a:p>
                  </a:txBody>
                  <a:tcPr/>
                </a:tc>
                <a:tc gridSpan="2">
                  <a:txBody>
                    <a:bodyPr/>
                    <a:lstStyle/>
                    <a:p>
                      <a:pPr algn="ctr" fontAlgn="ctr"/>
                      <a:r>
                        <a:rPr lang="fr-FR" sz="900" b="1" i="0" u="none" strike="noStrike">
                          <a:effectLst/>
                          <a:latin typeface="Arial Narrow" panose="020B0606020202030204" pitchFamily="34" charset="0"/>
                        </a:rPr>
                        <a:t>Mai </a:t>
                      </a:r>
                    </a:p>
                  </a:txBody>
                  <a:tcPr marL="5775" marR="5775" marT="577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BEAFA"/>
                    </a:solidFill>
                  </a:tcPr>
                </a:tc>
                <a:tc hMerge="1">
                  <a:txBody>
                    <a:bodyPr/>
                    <a:lstStyle/>
                    <a:p>
                      <a:endParaRPr lang="fr-FR"/>
                    </a:p>
                  </a:txBody>
                  <a:tcPr/>
                </a:tc>
                <a:tc gridSpan="2">
                  <a:txBody>
                    <a:bodyPr/>
                    <a:lstStyle/>
                    <a:p>
                      <a:pPr algn="ctr" fontAlgn="ctr"/>
                      <a:r>
                        <a:rPr lang="fr-FR" sz="900" b="1" i="0" u="none" strike="noStrike">
                          <a:effectLst/>
                          <a:latin typeface="Arial Narrow" panose="020B0606020202030204" pitchFamily="34" charset="0"/>
                        </a:rPr>
                        <a:t>Juin</a:t>
                      </a:r>
                    </a:p>
                  </a:txBody>
                  <a:tcPr marL="5775" marR="5775" marT="577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BEAFA"/>
                    </a:solidFill>
                  </a:tcPr>
                </a:tc>
                <a:tc hMerge="1">
                  <a:txBody>
                    <a:bodyPr/>
                    <a:lstStyle/>
                    <a:p>
                      <a:endParaRPr lang="fr-FR"/>
                    </a:p>
                  </a:txBody>
                  <a:tcPr/>
                </a:tc>
                <a:tc gridSpan="2">
                  <a:txBody>
                    <a:bodyPr/>
                    <a:lstStyle/>
                    <a:p>
                      <a:pPr algn="ctr" fontAlgn="ctr"/>
                      <a:r>
                        <a:rPr lang="fr-FR" sz="900" b="1" i="0" u="none" strike="noStrike">
                          <a:effectLst/>
                          <a:latin typeface="Arial Narrow" panose="020B0606020202030204" pitchFamily="34" charset="0"/>
                        </a:rPr>
                        <a:t>Juil  </a:t>
                      </a:r>
                    </a:p>
                  </a:txBody>
                  <a:tcPr marL="5775" marR="5775" marT="577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BEAFA"/>
                    </a:solidFill>
                  </a:tcPr>
                </a:tc>
                <a:tc hMerge="1">
                  <a:txBody>
                    <a:bodyPr/>
                    <a:lstStyle/>
                    <a:p>
                      <a:endParaRPr lang="fr-FR"/>
                    </a:p>
                  </a:txBody>
                  <a:tcPr/>
                </a:tc>
                <a:tc gridSpan="2">
                  <a:txBody>
                    <a:bodyPr/>
                    <a:lstStyle/>
                    <a:p>
                      <a:pPr algn="ctr" fontAlgn="ctr"/>
                      <a:r>
                        <a:rPr lang="fr-FR" sz="900" b="1" i="0" u="none" strike="noStrike">
                          <a:effectLst/>
                          <a:latin typeface="Arial Narrow" panose="020B0606020202030204" pitchFamily="34" charset="0"/>
                        </a:rPr>
                        <a:t>Aout</a:t>
                      </a:r>
                    </a:p>
                  </a:txBody>
                  <a:tcPr marL="5775" marR="5775" marT="577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BEAFA"/>
                    </a:solidFill>
                  </a:tcPr>
                </a:tc>
                <a:tc hMerge="1">
                  <a:txBody>
                    <a:bodyPr/>
                    <a:lstStyle/>
                    <a:p>
                      <a:endParaRPr lang="fr-FR"/>
                    </a:p>
                  </a:txBody>
                  <a:tcPr/>
                </a:tc>
                <a:tc gridSpan="2">
                  <a:txBody>
                    <a:bodyPr/>
                    <a:lstStyle/>
                    <a:p>
                      <a:pPr algn="ctr" fontAlgn="ctr"/>
                      <a:r>
                        <a:rPr lang="fr-FR" sz="900" b="1" i="0" u="none" strike="noStrike">
                          <a:effectLst/>
                          <a:latin typeface="Arial Narrow" panose="020B0606020202030204" pitchFamily="34" charset="0"/>
                        </a:rPr>
                        <a:t>Sept</a:t>
                      </a:r>
                    </a:p>
                  </a:txBody>
                  <a:tcPr marL="5775" marR="5775" marT="577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BEAFA"/>
                    </a:solidFill>
                  </a:tcPr>
                </a:tc>
                <a:tc hMerge="1">
                  <a:txBody>
                    <a:bodyPr/>
                    <a:lstStyle/>
                    <a:p>
                      <a:endParaRPr lang="fr-FR"/>
                    </a:p>
                  </a:txBody>
                  <a:tcPr/>
                </a:tc>
                <a:tc gridSpan="2">
                  <a:txBody>
                    <a:bodyPr/>
                    <a:lstStyle/>
                    <a:p>
                      <a:pPr algn="ctr" fontAlgn="ctr"/>
                      <a:r>
                        <a:rPr lang="fr-FR" sz="900" b="1" i="0" u="none" strike="noStrike">
                          <a:effectLst/>
                          <a:latin typeface="Arial Narrow" panose="020B0606020202030204" pitchFamily="34" charset="0"/>
                        </a:rPr>
                        <a:t>Oct</a:t>
                      </a:r>
                    </a:p>
                  </a:txBody>
                  <a:tcPr marL="5775" marR="5775" marT="577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BEAFA"/>
                    </a:solidFill>
                  </a:tcPr>
                </a:tc>
                <a:tc hMerge="1">
                  <a:txBody>
                    <a:bodyPr/>
                    <a:lstStyle/>
                    <a:p>
                      <a:endParaRPr lang="fr-FR"/>
                    </a:p>
                  </a:txBody>
                  <a:tcPr/>
                </a:tc>
                <a:tc gridSpan="2">
                  <a:txBody>
                    <a:bodyPr/>
                    <a:lstStyle/>
                    <a:p>
                      <a:pPr algn="ctr" fontAlgn="ctr"/>
                      <a:r>
                        <a:rPr lang="fr-FR" sz="900" b="1" i="0" u="none" strike="noStrike">
                          <a:effectLst/>
                          <a:latin typeface="Arial Narrow" panose="020B0606020202030204" pitchFamily="34" charset="0"/>
                        </a:rPr>
                        <a:t>Nov</a:t>
                      </a:r>
                    </a:p>
                  </a:txBody>
                  <a:tcPr marL="5775" marR="5775" marT="577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BEAFA"/>
                    </a:solidFill>
                  </a:tcPr>
                </a:tc>
                <a:tc hMerge="1">
                  <a:txBody>
                    <a:bodyPr/>
                    <a:lstStyle/>
                    <a:p>
                      <a:endParaRPr lang="fr-FR"/>
                    </a:p>
                  </a:txBody>
                  <a:tcPr/>
                </a:tc>
                <a:tc gridSpan="2">
                  <a:txBody>
                    <a:bodyPr/>
                    <a:lstStyle/>
                    <a:p>
                      <a:pPr algn="ctr" fontAlgn="ctr"/>
                      <a:r>
                        <a:rPr lang="fr-FR" sz="900" b="1" i="0" u="none" strike="noStrike">
                          <a:effectLst/>
                          <a:latin typeface="Arial Narrow" panose="020B0606020202030204" pitchFamily="34" charset="0"/>
                        </a:rPr>
                        <a:t>Déc</a:t>
                      </a:r>
                    </a:p>
                  </a:txBody>
                  <a:tcPr marL="5775" marR="5775" marT="577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BEAFA"/>
                    </a:solidFill>
                  </a:tcPr>
                </a:tc>
                <a:tc hMerge="1">
                  <a:txBody>
                    <a:bodyPr/>
                    <a:lstStyle/>
                    <a:p>
                      <a:endParaRPr lang="fr-FR"/>
                    </a:p>
                  </a:txBody>
                  <a:tcPr/>
                </a:tc>
                <a:extLst>
                  <a:ext uri="{0D108BD9-81ED-4DB2-BD59-A6C34878D82A}">
                    <a16:rowId xmlns:a16="http://schemas.microsoft.com/office/drawing/2014/main" val="3890470269"/>
                  </a:ext>
                </a:extLst>
              </a:tr>
              <a:tr h="410780">
                <a:tc gridSpan="25">
                  <a:txBody>
                    <a:bodyPr/>
                    <a:lstStyle/>
                    <a:p>
                      <a:pPr algn="ctr" fontAlgn="ctr"/>
                      <a:r>
                        <a:rPr lang="fr-FR" sz="2000" b="1" i="0" u="none" strike="noStrike" dirty="0">
                          <a:solidFill>
                            <a:srgbClr val="FFFFFF"/>
                          </a:solidFill>
                          <a:effectLst/>
                          <a:latin typeface="Verdana" panose="020B0604030504040204" pitchFamily="34" charset="0"/>
                          <a:ea typeface="Verdana" panose="020B0604030504040204" pitchFamily="34" charset="0"/>
                        </a:rPr>
                        <a:t>Tunisie en mouvements</a:t>
                      </a:r>
                    </a:p>
                  </a:txBody>
                  <a:tcPr marL="5775" marR="5775" marT="5775"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1F497D"/>
                    </a:solidFill>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extLst>
                  <a:ext uri="{0D108BD9-81ED-4DB2-BD59-A6C34878D82A}">
                    <a16:rowId xmlns:a16="http://schemas.microsoft.com/office/drawing/2014/main" val="1694654368"/>
                  </a:ext>
                </a:extLst>
              </a:tr>
              <a:tr h="479243">
                <a:tc>
                  <a:txBody>
                    <a:bodyPr/>
                    <a:lstStyle/>
                    <a:p>
                      <a:pPr algn="ctr" fontAlgn="ctr"/>
                      <a:r>
                        <a:rPr lang="fr-FR" sz="1200" b="1" i="0" u="none" strike="noStrike" dirty="0">
                          <a:effectLst/>
                          <a:latin typeface="Verdana" panose="020B0604030504040204" pitchFamily="34" charset="0"/>
                          <a:ea typeface="Verdana" panose="020B0604030504040204" pitchFamily="34" charset="0"/>
                        </a:rPr>
                        <a:t>P1</a:t>
                      </a:r>
                    </a:p>
                  </a:txBody>
                  <a:tcPr marL="5775" marR="5775" marT="577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BEAFA"/>
                    </a:solidFill>
                  </a:tcPr>
                </a:tc>
                <a:tc>
                  <a:txBody>
                    <a:bodyPr/>
                    <a:lstStyle/>
                    <a:p>
                      <a:pPr algn="l" fontAlgn="ctr"/>
                      <a:r>
                        <a:rPr lang="fr-FR" sz="1200" b="1" i="0" u="none" strike="noStrike" dirty="0">
                          <a:effectLst/>
                          <a:latin typeface="Verdana" panose="020B0604030504040204" pitchFamily="34" charset="0"/>
                          <a:ea typeface="Verdana" panose="020B0604030504040204" pitchFamily="34" charset="0"/>
                        </a:rPr>
                        <a:t>Colloque international « Une décennie de changements le monde arabe 2010-2020 »</a:t>
                      </a:r>
                    </a:p>
                  </a:txBody>
                  <a:tcPr marL="5775" marR="5775" marT="577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BEAFA"/>
                    </a:solidFill>
                  </a:tcPr>
                </a:tc>
                <a:tc>
                  <a:txBody>
                    <a:bodyPr/>
                    <a:lstStyle/>
                    <a:p>
                      <a:pPr algn="l" fontAlgn="ctr"/>
                      <a:r>
                        <a:rPr lang="fr-FR" sz="1200" b="0" i="0" u="none" strike="noStrike">
                          <a:solidFill>
                            <a:srgbClr val="FF0000"/>
                          </a:solidFill>
                          <a:effectLst/>
                          <a:latin typeface="Verdana" panose="020B0604030504040204" pitchFamily="34" charset="0"/>
                          <a:ea typeface="Verdana" panose="020B0604030504040204" pitchFamily="34" charset="0"/>
                        </a:rPr>
                        <a:t> </a:t>
                      </a:r>
                    </a:p>
                  </a:txBody>
                  <a:tcPr marL="5775" marR="5775" marT="577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l" fontAlgn="ctr"/>
                      <a:r>
                        <a:rPr lang="fr-FR" sz="1200" b="0" i="0" u="none" strike="noStrike">
                          <a:solidFill>
                            <a:srgbClr val="FF0000"/>
                          </a:solidFill>
                          <a:effectLst/>
                          <a:latin typeface="Verdana" panose="020B0604030504040204" pitchFamily="34" charset="0"/>
                          <a:ea typeface="Verdana" panose="020B0604030504040204" pitchFamily="34" charset="0"/>
                        </a:rPr>
                        <a:t> </a:t>
                      </a:r>
                    </a:p>
                  </a:txBody>
                  <a:tcPr marL="5775" marR="5775" marT="5775"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fr-FR" sz="1200" b="0" i="0" u="none" strike="noStrike">
                          <a:solidFill>
                            <a:srgbClr val="FF0000"/>
                          </a:solidFill>
                          <a:effectLst/>
                          <a:latin typeface="Verdana" panose="020B0604030504040204" pitchFamily="34" charset="0"/>
                          <a:ea typeface="Verdana" panose="020B0604030504040204" pitchFamily="34" charset="0"/>
                        </a:rPr>
                        <a:t> </a:t>
                      </a:r>
                    </a:p>
                  </a:txBody>
                  <a:tcPr marL="5775" marR="5775" marT="5775"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gridSpan="2">
                  <a:txBody>
                    <a:bodyPr/>
                    <a:lstStyle/>
                    <a:p>
                      <a:pPr algn="ctr" fontAlgn="ctr"/>
                      <a:r>
                        <a:rPr lang="fr-FR" sz="1200" b="0" i="0" u="none" strike="noStrike">
                          <a:solidFill>
                            <a:srgbClr val="FF0000"/>
                          </a:solidFill>
                          <a:effectLst/>
                          <a:latin typeface="Verdana" panose="020B0604030504040204" pitchFamily="34" charset="0"/>
                          <a:ea typeface="Verdana" panose="020B0604030504040204" pitchFamily="34" charset="0"/>
                        </a:rPr>
                        <a:t> </a:t>
                      </a:r>
                    </a:p>
                  </a:txBody>
                  <a:tcPr marL="5775" marR="5775" marT="577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hMerge="1">
                  <a:txBody>
                    <a:bodyPr/>
                    <a:lstStyle/>
                    <a:p>
                      <a:endParaRPr lang="fr-FR"/>
                    </a:p>
                  </a:txBody>
                  <a:tcPr/>
                </a:tc>
                <a:tc gridSpan="2">
                  <a:txBody>
                    <a:bodyPr/>
                    <a:lstStyle/>
                    <a:p>
                      <a:pPr algn="ctr" fontAlgn="ctr"/>
                      <a:r>
                        <a:rPr lang="fr-FR" sz="1200" b="0" i="0" u="none" strike="noStrike">
                          <a:solidFill>
                            <a:srgbClr val="FF0000"/>
                          </a:solidFill>
                          <a:effectLst/>
                          <a:latin typeface="Verdana" panose="020B0604030504040204" pitchFamily="34" charset="0"/>
                          <a:ea typeface="Verdana" panose="020B0604030504040204" pitchFamily="34" charset="0"/>
                        </a:rPr>
                        <a:t> </a:t>
                      </a:r>
                    </a:p>
                  </a:txBody>
                  <a:tcPr marL="5775" marR="5775" marT="577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hMerge="1">
                  <a:txBody>
                    <a:bodyPr/>
                    <a:lstStyle/>
                    <a:p>
                      <a:endParaRPr lang="fr-FR"/>
                    </a:p>
                  </a:txBody>
                  <a:tcPr/>
                </a:tc>
                <a:tc gridSpan="2">
                  <a:txBody>
                    <a:bodyPr/>
                    <a:lstStyle/>
                    <a:p>
                      <a:pPr algn="l" fontAlgn="ctr"/>
                      <a:r>
                        <a:rPr lang="fr-FR" sz="1200" b="0" i="0" u="none" strike="noStrike">
                          <a:solidFill>
                            <a:srgbClr val="FF0000"/>
                          </a:solidFill>
                          <a:effectLst/>
                          <a:latin typeface="Verdana" panose="020B0604030504040204" pitchFamily="34" charset="0"/>
                          <a:ea typeface="Verdana" panose="020B0604030504040204" pitchFamily="34" charset="0"/>
                        </a:rPr>
                        <a:t> </a:t>
                      </a:r>
                    </a:p>
                  </a:txBody>
                  <a:tcPr marL="5775" marR="5775" marT="577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hMerge="1">
                  <a:txBody>
                    <a:bodyPr/>
                    <a:lstStyle/>
                    <a:p>
                      <a:endParaRPr lang="fr-FR"/>
                    </a:p>
                  </a:txBody>
                  <a:tcPr/>
                </a:tc>
                <a:tc gridSpan="2">
                  <a:txBody>
                    <a:bodyPr/>
                    <a:lstStyle/>
                    <a:p>
                      <a:pPr algn="l" fontAlgn="ctr"/>
                      <a:r>
                        <a:rPr lang="fr-FR" sz="1200" b="0" i="0" u="none" strike="noStrike">
                          <a:solidFill>
                            <a:srgbClr val="FF0000"/>
                          </a:solidFill>
                          <a:effectLst/>
                          <a:latin typeface="Verdana" panose="020B0604030504040204" pitchFamily="34" charset="0"/>
                          <a:ea typeface="Verdana" panose="020B0604030504040204" pitchFamily="34" charset="0"/>
                        </a:rPr>
                        <a:t> </a:t>
                      </a:r>
                    </a:p>
                  </a:txBody>
                  <a:tcPr marL="5775" marR="5775" marT="577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hMerge="1">
                  <a:txBody>
                    <a:bodyPr/>
                    <a:lstStyle/>
                    <a:p>
                      <a:endParaRPr lang="fr-FR"/>
                    </a:p>
                  </a:txBody>
                  <a:tcPr/>
                </a:tc>
                <a:tc gridSpan="2">
                  <a:txBody>
                    <a:bodyPr/>
                    <a:lstStyle/>
                    <a:p>
                      <a:pPr algn="l" fontAlgn="ctr"/>
                      <a:r>
                        <a:rPr lang="fr-FR" sz="1200" b="0" i="0" u="none" strike="noStrike">
                          <a:solidFill>
                            <a:srgbClr val="FF0000"/>
                          </a:solidFill>
                          <a:effectLst/>
                          <a:latin typeface="Verdana" panose="020B0604030504040204" pitchFamily="34" charset="0"/>
                          <a:ea typeface="Verdana" panose="020B0604030504040204" pitchFamily="34" charset="0"/>
                        </a:rPr>
                        <a:t> </a:t>
                      </a:r>
                    </a:p>
                  </a:txBody>
                  <a:tcPr marL="5775" marR="5775" marT="577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hMerge="1">
                  <a:txBody>
                    <a:bodyPr/>
                    <a:lstStyle/>
                    <a:p>
                      <a:endParaRPr lang="fr-FR"/>
                    </a:p>
                  </a:txBody>
                  <a:tcPr/>
                </a:tc>
                <a:tc>
                  <a:txBody>
                    <a:bodyPr/>
                    <a:lstStyle/>
                    <a:p>
                      <a:pPr algn="l" fontAlgn="ctr"/>
                      <a:r>
                        <a:rPr lang="fr-FR" sz="1200" b="0" i="0" u="none" strike="noStrike">
                          <a:solidFill>
                            <a:srgbClr val="FF0000"/>
                          </a:solidFill>
                          <a:effectLst/>
                          <a:latin typeface="Verdana" panose="020B0604030504040204" pitchFamily="34" charset="0"/>
                          <a:ea typeface="Verdana" panose="020B0604030504040204" pitchFamily="34" charset="0"/>
                        </a:rPr>
                        <a:t> </a:t>
                      </a:r>
                    </a:p>
                  </a:txBody>
                  <a:tcPr marL="5775" marR="5775" marT="5775"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fr-FR" sz="1200" b="0" i="0" u="none" strike="noStrike">
                          <a:solidFill>
                            <a:srgbClr val="FF0000"/>
                          </a:solidFill>
                          <a:effectLst/>
                          <a:latin typeface="Verdana" panose="020B0604030504040204" pitchFamily="34" charset="0"/>
                          <a:ea typeface="Verdana" panose="020B0604030504040204" pitchFamily="34" charset="0"/>
                        </a:rPr>
                        <a:t> </a:t>
                      </a:r>
                    </a:p>
                  </a:txBody>
                  <a:tcPr marL="5775" marR="5775" marT="5775"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fr-FR" sz="1200" b="0" i="0" u="none" strike="noStrike">
                          <a:solidFill>
                            <a:srgbClr val="FF0000"/>
                          </a:solidFill>
                          <a:effectLst/>
                          <a:latin typeface="Verdana" panose="020B0604030504040204" pitchFamily="34" charset="0"/>
                          <a:ea typeface="Verdana" panose="020B0604030504040204" pitchFamily="34" charset="0"/>
                        </a:rPr>
                        <a:t> </a:t>
                      </a:r>
                    </a:p>
                  </a:txBody>
                  <a:tcPr marL="5775" marR="5775" marT="5775"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fr-FR" sz="1200" b="0" i="0" u="none" strike="noStrike">
                          <a:solidFill>
                            <a:srgbClr val="FF0000"/>
                          </a:solidFill>
                          <a:effectLst/>
                          <a:latin typeface="Verdana" panose="020B0604030504040204" pitchFamily="34" charset="0"/>
                          <a:ea typeface="Verdana" panose="020B0604030504040204" pitchFamily="34" charset="0"/>
                        </a:rPr>
                        <a:t> </a:t>
                      </a:r>
                    </a:p>
                  </a:txBody>
                  <a:tcPr marL="5775" marR="5775" marT="5775"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fr-FR" sz="1200" b="0" i="0" u="none" strike="noStrike">
                          <a:solidFill>
                            <a:srgbClr val="FF0000"/>
                          </a:solidFill>
                          <a:effectLst/>
                          <a:latin typeface="Verdana" panose="020B0604030504040204" pitchFamily="34" charset="0"/>
                          <a:ea typeface="Verdana" panose="020B0604030504040204" pitchFamily="34" charset="0"/>
                        </a:rPr>
                        <a:t> </a:t>
                      </a:r>
                    </a:p>
                  </a:txBody>
                  <a:tcPr marL="5775" marR="5775" marT="5775"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fr-FR" sz="1200" b="0" i="0" u="none" strike="noStrike">
                          <a:solidFill>
                            <a:srgbClr val="FF0000"/>
                          </a:solidFill>
                          <a:effectLst/>
                          <a:latin typeface="Verdana" panose="020B0604030504040204" pitchFamily="34" charset="0"/>
                          <a:ea typeface="Verdana" panose="020B0604030504040204" pitchFamily="34" charset="0"/>
                        </a:rPr>
                        <a:t> </a:t>
                      </a:r>
                    </a:p>
                  </a:txBody>
                  <a:tcPr marL="5775" marR="5775" marT="5775"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fr-FR" sz="1200" b="0" i="0" u="none" strike="noStrike">
                          <a:solidFill>
                            <a:srgbClr val="FF0000"/>
                          </a:solidFill>
                          <a:effectLst/>
                          <a:latin typeface="Verdana" panose="020B0604030504040204" pitchFamily="34" charset="0"/>
                          <a:ea typeface="Verdana" panose="020B0604030504040204" pitchFamily="34" charset="0"/>
                        </a:rPr>
                        <a:t> </a:t>
                      </a:r>
                    </a:p>
                  </a:txBody>
                  <a:tcPr marL="5775" marR="5775" marT="5775"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fr-FR" sz="1200" b="0" i="0" u="none" strike="noStrike">
                          <a:solidFill>
                            <a:srgbClr val="FF0000"/>
                          </a:solidFill>
                          <a:effectLst/>
                          <a:latin typeface="Verdana" panose="020B0604030504040204" pitchFamily="34" charset="0"/>
                          <a:ea typeface="Verdana" panose="020B0604030504040204" pitchFamily="34" charset="0"/>
                        </a:rPr>
                        <a:t> </a:t>
                      </a:r>
                    </a:p>
                  </a:txBody>
                  <a:tcPr marL="5775" marR="5775" marT="5775"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fr-FR" sz="1200" b="0" i="0" u="none" strike="noStrike">
                          <a:solidFill>
                            <a:srgbClr val="FF0000"/>
                          </a:solidFill>
                          <a:effectLst/>
                          <a:latin typeface="Verdana" panose="020B0604030504040204" pitchFamily="34" charset="0"/>
                          <a:ea typeface="Verdana" panose="020B0604030504040204" pitchFamily="34" charset="0"/>
                        </a:rPr>
                        <a:t> </a:t>
                      </a:r>
                    </a:p>
                  </a:txBody>
                  <a:tcPr marL="5775" marR="5775" marT="5775"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fr-FR" sz="1200" b="0" i="0" u="none" strike="noStrike" dirty="0">
                          <a:solidFill>
                            <a:srgbClr val="FF0000"/>
                          </a:solidFill>
                          <a:effectLst/>
                          <a:latin typeface="Verdana" panose="020B0604030504040204" pitchFamily="34" charset="0"/>
                          <a:ea typeface="Verdana" panose="020B0604030504040204" pitchFamily="34" charset="0"/>
                        </a:rPr>
                        <a:t> </a:t>
                      </a:r>
                    </a:p>
                  </a:txBody>
                  <a:tcPr marL="5775" marR="5775" marT="5775"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458090277"/>
                  </a:ext>
                </a:extLst>
              </a:tr>
              <a:tr h="349925">
                <a:tc>
                  <a:txBody>
                    <a:bodyPr/>
                    <a:lstStyle/>
                    <a:p>
                      <a:pPr algn="ctr" fontAlgn="ctr"/>
                      <a:r>
                        <a:rPr lang="fr-FR" sz="1200" b="1" i="0" u="none" strike="noStrike">
                          <a:effectLst/>
                          <a:latin typeface="Verdana" panose="020B0604030504040204" pitchFamily="34" charset="0"/>
                          <a:ea typeface="Verdana" panose="020B0604030504040204" pitchFamily="34" charset="0"/>
                        </a:rPr>
                        <a:t>P2</a:t>
                      </a:r>
                    </a:p>
                  </a:txBody>
                  <a:tcPr marL="5775" marR="5775" marT="577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BEAFA"/>
                    </a:solidFill>
                  </a:tcPr>
                </a:tc>
                <a:tc>
                  <a:txBody>
                    <a:bodyPr/>
                    <a:lstStyle/>
                    <a:p>
                      <a:pPr algn="l" fontAlgn="ctr"/>
                      <a:r>
                        <a:rPr lang="fr-FR" sz="1200" b="1" i="0" u="none" strike="noStrike" dirty="0">
                          <a:effectLst/>
                          <a:latin typeface="Verdana" panose="020B0604030504040204" pitchFamily="34" charset="0"/>
                          <a:ea typeface="Verdana" panose="020B0604030504040204" pitchFamily="34" charset="0"/>
                        </a:rPr>
                        <a:t>Parole à la jeunesse tunisienne </a:t>
                      </a:r>
                    </a:p>
                  </a:txBody>
                  <a:tcPr marL="5775" marR="5775" marT="577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BEAFA"/>
                    </a:solidFill>
                  </a:tcPr>
                </a:tc>
                <a:tc>
                  <a:txBody>
                    <a:bodyPr/>
                    <a:lstStyle/>
                    <a:p>
                      <a:pPr algn="l" fontAlgn="ctr"/>
                      <a:r>
                        <a:rPr lang="fr-FR" sz="1200" b="0" i="0" u="none" strike="noStrike">
                          <a:solidFill>
                            <a:srgbClr val="FF0000"/>
                          </a:solidFill>
                          <a:effectLst/>
                          <a:latin typeface="Verdana" panose="020B0604030504040204" pitchFamily="34" charset="0"/>
                          <a:ea typeface="Verdana" panose="020B0604030504040204" pitchFamily="34" charset="0"/>
                        </a:rPr>
                        <a:t> </a:t>
                      </a:r>
                    </a:p>
                  </a:txBody>
                  <a:tcPr marL="5775" marR="5775" marT="577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gridSpan="2">
                  <a:txBody>
                    <a:bodyPr/>
                    <a:lstStyle/>
                    <a:p>
                      <a:pPr algn="l" fontAlgn="ctr"/>
                      <a:r>
                        <a:rPr lang="fr-FR" sz="1200" b="0" i="0" u="none" strike="noStrike">
                          <a:solidFill>
                            <a:srgbClr val="FF0000"/>
                          </a:solidFill>
                          <a:effectLst/>
                          <a:latin typeface="Verdana" panose="020B0604030504040204" pitchFamily="34" charset="0"/>
                          <a:ea typeface="Verdana" panose="020B0604030504040204" pitchFamily="34" charset="0"/>
                        </a:rPr>
                        <a:t> </a:t>
                      </a:r>
                    </a:p>
                  </a:txBody>
                  <a:tcPr marL="5775" marR="5775" marT="577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hMerge="1">
                  <a:txBody>
                    <a:bodyPr/>
                    <a:lstStyle/>
                    <a:p>
                      <a:endParaRPr lang="fr-FR"/>
                    </a:p>
                  </a:txBody>
                  <a:tcPr/>
                </a:tc>
                <a:tc gridSpan="2">
                  <a:txBody>
                    <a:bodyPr/>
                    <a:lstStyle/>
                    <a:p>
                      <a:pPr algn="l" fontAlgn="ctr"/>
                      <a:r>
                        <a:rPr lang="fr-FR" sz="1200" b="0" i="0" u="none" strike="noStrike">
                          <a:solidFill>
                            <a:srgbClr val="FF0000"/>
                          </a:solidFill>
                          <a:effectLst/>
                          <a:latin typeface="Verdana" panose="020B0604030504040204" pitchFamily="34" charset="0"/>
                          <a:ea typeface="Verdana" panose="020B0604030504040204" pitchFamily="34" charset="0"/>
                        </a:rPr>
                        <a:t> </a:t>
                      </a:r>
                    </a:p>
                  </a:txBody>
                  <a:tcPr marL="5775" marR="5775" marT="577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hMerge="1">
                  <a:txBody>
                    <a:bodyPr/>
                    <a:lstStyle/>
                    <a:p>
                      <a:endParaRPr lang="fr-FR"/>
                    </a:p>
                  </a:txBody>
                  <a:tcPr/>
                </a:tc>
                <a:tc gridSpan="2">
                  <a:txBody>
                    <a:bodyPr/>
                    <a:lstStyle/>
                    <a:p>
                      <a:pPr algn="l" fontAlgn="ctr"/>
                      <a:r>
                        <a:rPr lang="fr-FR" sz="1200" b="0" i="0" u="none" strike="noStrike">
                          <a:solidFill>
                            <a:srgbClr val="FF0000"/>
                          </a:solidFill>
                          <a:effectLst/>
                          <a:latin typeface="Verdana" panose="020B0604030504040204" pitchFamily="34" charset="0"/>
                          <a:ea typeface="Verdana" panose="020B0604030504040204" pitchFamily="34" charset="0"/>
                        </a:rPr>
                        <a:t> </a:t>
                      </a:r>
                    </a:p>
                  </a:txBody>
                  <a:tcPr marL="5775" marR="5775" marT="577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hMerge="1">
                  <a:txBody>
                    <a:bodyPr/>
                    <a:lstStyle/>
                    <a:p>
                      <a:endParaRPr lang="fr-FR"/>
                    </a:p>
                  </a:txBody>
                  <a:tcPr/>
                </a:tc>
                <a:tc gridSpan="2">
                  <a:txBody>
                    <a:bodyPr/>
                    <a:lstStyle/>
                    <a:p>
                      <a:pPr algn="ctr" fontAlgn="ctr"/>
                      <a:r>
                        <a:rPr lang="fr-FR" sz="1200" b="1" i="0" u="none" strike="noStrike">
                          <a:solidFill>
                            <a:srgbClr val="000000"/>
                          </a:solidFill>
                          <a:effectLst/>
                          <a:latin typeface="Verdana" panose="020B0604030504040204" pitchFamily="34" charset="0"/>
                          <a:ea typeface="Verdana" panose="020B0604030504040204" pitchFamily="34" charset="0"/>
                        </a:rPr>
                        <a:t> </a:t>
                      </a:r>
                    </a:p>
                  </a:txBody>
                  <a:tcPr marL="5775" marR="5775" marT="577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hMerge="1">
                  <a:txBody>
                    <a:bodyPr/>
                    <a:lstStyle/>
                    <a:p>
                      <a:endParaRPr lang="fr-FR"/>
                    </a:p>
                  </a:txBody>
                  <a:tcPr/>
                </a:tc>
                <a:tc gridSpan="2">
                  <a:txBody>
                    <a:bodyPr/>
                    <a:lstStyle/>
                    <a:p>
                      <a:pPr algn="l" fontAlgn="ctr"/>
                      <a:r>
                        <a:rPr lang="fr-FR" sz="1200" b="0" i="0" u="none" strike="noStrike">
                          <a:solidFill>
                            <a:srgbClr val="FF0000"/>
                          </a:solidFill>
                          <a:effectLst/>
                          <a:latin typeface="Verdana" panose="020B0604030504040204" pitchFamily="34" charset="0"/>
                          <a:ea typeface="Verdana" panose="020B0604030504040204" pitchFamily="34" charset="0"/>
                        </a:rPr>
                        <a:t> </a:t>
                      </a:r>
                    </a:p>
                  </a:txBody>
                  <a:tcPr marL="5775" marR="5775" marT="577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hMerge="1">
                  <a:txBody>
                    <a:bodyPr/>
                    <a:lstStyle/>
                    <a:p>
                      <a:endParaRPr lang="fr-FR"/>
                    </a:p>
                  </a:txBody>
                  <a:tcPr/>
                </a:tc>
                <a:tc gridSpan="2">
                  <a:txBody>
                    <a:bodyPr/>
                    <a:lstStyle/>
                    <a:p>
                      <a:pPr algn="l" fontAlgn="ctr"/>
                      <a:r>
                        <a:rPr lang="fr-FR" sz="1200" b="0" i="0" u="none" strike="noStrike">
                          <a:solidFill>
                            <a:srgbClr val="FF0000"/>
                          </a:solidFill>
                          <a:effectLst/>
                          <a:latin typeface="Verdana" panose="020B0604030504040204" pitchFamily="34" charset="0"/>
                          <a:ea typeface="Verdana" panose="020B0604030504040204" pitchFamily="34" charset="0"/>
                        </a:rPr>
                        <a:t> </a:t>
                      </a:r>
                    </a:p>
                  </a:txBody>
                  <a:tcPr marL="5775" marR="5775" marT="577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hMerge="1">
                  <a:txBody>
                    <a:bodyPr/>
                    <a:lstStyle/>
                    <a:p>
                      <a:endParaRPr lang="fr-FR"/>
                    </a:p>
                  </a:txBody>
                  <a:tcPr/>
                </a:tc>
                <a:tc gridSpan="2">
                  <a:txBody>
                    <a:bodyPr/>
                    <a:lstStyle/>
                    <a:p>
                      <a:pPr algn="l" fontAlgn="ctr"/>
                      <a:r>
                        <a:rPr lang="fr-FR" sz="1200" b="0" i="0" u="none" strike="noStrike">
                          <a:solidFill>
                            <a:srgbClr val="FF0000"/>
                          </a:solidFill>
                          <a:effectLst/>
                          <a:latin typeface="Verdana" panose="020B0604030504040204" pitchFamily="34" charset="0"/>
                          <a:ea typeface="Verdana" panose="020B0604030504040204" pitchFamily="34" charset="0"/>
                        </a:rPr>
                        <a:t> </a:t>
                      </a:r>
                    </a:p>
                  </a:txBody>
                  <a:tcPr marL="5775" marR="5775" marT="577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hMerge="1">
                  <a:txBody>
                    <a:bodyPr/>
                    <a:lstStyle/>
                    <a:p>
                      <a:endParaRPr lang="fr-FR"/>
                    </a:p>
                  </a:txBody>
                  <a:tcPr/>
                </a:tc>
                <a:tc gridSpan="2">
                  <a:txBody>
                    <a:bodyPr/>
                    <a:lstStyle/>
                    <a:p>
                      <a:pPr algn="l" fontAlgn="ctr"/>
                      <a:r>
                        <a:rPr lang="fr-FR" sz="1200" b="0" i="0" u="none" strike="noStrike">
                          <a:solidFill>
                            <a:srgbClr val="FF0000"/>
                          </a:solidFill>
                          <a:effectLst/>
                          <a:latin typeface="Verdana" panose="020B0604030504040204" pitchFamily="34" charset="0"/>
                          <a:ea typeface="Verdana" panose="020B0604030504040204" pitchFamily="34" charset="0"/>
                        </a:rPr>
                        <a:t> </a:t>
                      </a:r>
                    </a:p>
                  </a:txBody>
                  <a:tcPr marL="5775" marR="5775" marT="577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hMerge="1">
                  <a:txBody>
                    <a:bodyPr/>
                    <a:lstStyle/>
                    <a:p>
                      <a:endParaRPr lang="fr-FR"/>
                    </a:p>
                  </a:txBody>
                  <a:tcPr/>
                </a:tc>
                <a:tc gridSpan="2">
                  <a:txBody>
                    <a:bodyPr/>
                    <a:lstStyle/>
                    <a:p>
                      <a:pPr algn="ctr" fontAlgn="ctr"/>
                      <a:r>
                        <a:rPr lang="fr-FR" sz="1200" b="1" i="0" u="none" strike="noStrike">
                          <a:solidFill>
                            <a:srgbClr val="000000"/>
                          </a:solidFill>
                          <a:effectLst/>
                          <a:latin typeface="Verdana" panose="020B0604030504040204" pitchFamily="34" charset="0"/>
                          <a:ea typeface="Verdana" panose="020B0604030504040204" pitchFamily="34" charset="0"/>
                        </a:rPr>
                        <a:t> </a:t>
                      </a:r>
                    </a:p>
                  </a:txBody>
                  <a:tcPr marL="5775" marR="5775" marT="577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hMerge="1">
                  <a:txBody>
                    <a:bodyPr/>
                    <a:lstStyle/>
                    <a:p>
                      <a:endParaRPr lang="fr-FR"/>
                    </a:p>
                  </a:txBody>
                  <a:tcPr/>
                </a:tc>
                <a:tc gridSpan="2">
                  <a:txBody>
                    <a:bodyPr/>
                    <a:lstStyle/>
                    <a:p>
                      <a:pPr algn="l" fontAlgn="ctr"/>
                      <a:r>
                        <a:rPr lang="fr-FR" sz="1200" b="0" i="0" u="none" strike="noStrike">
                          <a:solidFill>
                            <a:srgbClr val="FF0000"/>
                          </a:solidFill>
                          <a:effectLst/>
                          <a:latin typeface="Verdana" panose="020B0604030504040204" pitchFamily="34" charset="0"/>
                          <a:ea typeface="Verdana" panose="020B0604030504040204" pitchFamily="34" charset="0"/>
                        </a:rPr>
                        <a:t> </a:t>
                      </a:r>
                    </a:p>
                  </a:txBody>
                  <a:tcPr marL="5775" marR="5775" marT="577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hMerge="1">
                  <a:txBody>
                    <a:bodyPr/>
                    <a:lstStyle/>
                    <a:p>
                      <a:endParaRPr lang="fr-FR"/>
                    </a:p>
                  </a:txBody>
                  <a:tcPr/>
                </a:tc>
                <a:tc gridSpan="2">
                  <a:txBody>
                    <a:bodyPr/>
                    <a:lstStyle/>
                    <a:p>
                      <a:pPr algn="l" fontAlgn="ctr"/>
                      <a:r>
                        <a:rPr lang="fr-FR" sz="1200" b="0" i="0" u="none" strike="noStrike" dirty="0">
                          <a:solidFill>
                            <a:srgbClr val="FF0000"/>
                          </a:solidFill>
                          <a:effectLst/>
                          <a:latin typeface="Verdana" panose="020B0604030504040204" pitchFamily="34" charset="0"/>
                          <a:ea typeface="Verdana" panose="020B0604030504040204" pitchFamily="34" charset="0"/>
                        </a:rPr>
                        <a:t> </a:t>
                      </a:r>
                    </a:p>
                  </a:txBody>
                  <a:tcPr marL="5775" marR="5775" marT="577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hMerge="1">
                  <a:txBody>
                    <a:bodyPr/>
                    <a:lstStyle/>
                    <a:p>
                      <a:endParaRPr lang="fr-FR"/>
                    </a:p>
                  </a:txBody>
                  <a:tcPr/>
                </a:tc>
                <a:extLst>
                  <a:ext uri="{0D108BD9-81ED-4DB2-BD59-A6C34878D82A}">
                    <a16:rowId xmlns:a16="http://schemas.microsoft.com/office/drawing/2014/main" val="2816368226"/>
                  </a:ext>
                </a:extLst>
              </a:tr>
              <a:tr h="616169">
                <a:tc>
                  <a:txBody>
                    <a:bodyPr/>
                    <a:lstStyle/>
                    <a:p>
                      <a:pPr algn="ctr" fontAlgn="ctr"/>
                      <a:r>
                        <a:rPr lang="fr-FR" sz="1200" b="1" i="0" u="none" strike="noStrike">
                          <a:effectLst/>
                          <a:latin typeface="Verdana" panose="020B0604030504040204" pitchFamily="34" charset="0"/>
                          <a:ea typeface="Verdana" panose="020B0604030504040204" pitchFamily="34" charset="0"/>
                        </a:rPr>
                        <a:t>P3</a:t>
                      </a:r>
                    </a:p>
                  </a:txBody>
                  <a:tcPr marL="5775" marR="5775" marT="577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BEAFA"/>
                    </a:solidFill>
                  </a:tcPr>
                </a:tc>
                <a:tc>
                  <a:txBody>
                    <a:bodyPr/>
                    <a:lstStyle/>
                    <a:p>
                      <a:pPr algn="l" fontAlgn="ctr"/>
                      <a:r>
                        <a:rPr lang="fr-FR" sz="1200" b="1" i="0" u="none" strike="noStrike" dirty="0">
                          <a:effectLst/>
                          <a:latin typeface="Verdana" panose="020B0604030504040204" pitchFamily="34" charset="0"/>
                          <a:ea typeface="Verdana" panose="020B0604030504040204" pitchFamily="34" charset="0"/>
                        </a:rPr>
                        <a:t>Tunisiennes en mouvement – Regards croisés de femmes tunisiennes et belges dans la zone euro-méditerranéenne</a:t>
                      </a:r>
                    </a:p>
                  </a:txBody>
                  <a:tcPr marL="5775" marR="5775" marT="577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BEAFA"/>
                    </a:solidFill>
                  </a:tcPr>
                </a:tc>
                <a:tc>
                  <a:txBody>
                    <a:bodyPr/>
                    <a:lstStyle/>
                    <a:p>
                      <a:pPr algn="l" fontAlgn="ctr"/>
                      <a:r>
                        <a:rPr lang="fr-FR" sz="1200" b="0" i="0" u="none" strike="noStrike">
                          <a:solidFill>
                            <a:srgbClr val="FF0000"/>
                          </a:solidFill>
                          <a:effectLst/>
                          <a:latin typeface="Verdana" panose="020B0604030504040204" pitchFamily="34" charset="0"/>
                          <a:ea typeface="Verdana" panose="020B0604030504040204" pitchFamily="34" charset="0"/>
                        </a:rPr>
                        <a:t> </a:t>
                      </a:r>
                    </a:p>
                  </a:txBody>
                  <a:tcPr marL="5775" marR="5775" marT="577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fr-FR" sz="1200" b="0" i="0" u="none" strike="noStrike">
                          <a:solidFill>
                            <a:srgbClr val="FF0000"/>
                          </a:solidFill>
                          <a:effectLst/>
                          <a:latin typeface="Verdana" panose="020B0604030504040204" pitchFamily="34" charset="0"/>
                          <a:ea typeface="Verdana" panose="020B0604030504040204" pitchFamily="34" charset="0"/>
                        </a:rPr>
                        <a:t> </a:t>
                      </a:r>
                    </a:p>
                  </a:txBody>
                  <a:tcPr marL="5775" marR="5775" marT="5775"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l" fontAlgn="ctr"/>
                      <a:r>
                        <a:rPr lang="fr-FR" sz="1200" b="0" i="0" u="none" strike="noStrike">
                          <a:solidFill>
                            <a:srgbClr val="FF0000"/>
                          </a:solidFill>
                          <a:effectLst/>
                          <a:latin typeface="Verdana" panose="020B0604030504040204" pitchFamily="34" charset="0"/>
                          <a:ea typeface="Verdana" panose="020B0604030504040204" pitchFamily="34" charset="0"/>
                        </a:rPr>
                        <a:t> </a:t>
                      </a:r>
                    </a:p>
                  </a:txBody>
                  <a:tcPr marL="5775" marR="5775" marT="5775"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l" fontAlgn="ctr"/>
                      <a:r>
                        <a:rPr lang="fr-FR" sz="1200" b="0" i="0" u="none" strike="noStrike">
                          <a:solidFill>
                            <a:srgbClr val="FF0000"/>
                          </a:solidFill>
                          <a:effectLst/>
                          <a:latin typeface="Verdana" panose="020B0604030504040204" pitchFamily="34" charset="0"/>
                          <a:ea typeface="Verdana" panose="020B0604030504040204" pitchFamily="34" charset="0"/>
                        </a:rPr>
                        <a:t> </a:t>
                      </a:r>
                    </a:p>
                  </a:txBody>
                  <a:tcPr marL="5775" marR="5775" marT="5775"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l" fontAlgn="ctr"/>
                      <a:r>
                        <a:rPr lang="fr-FR" sz="1200" b="0" i="0" u="none" strike="noStrike">
                          <a:solidFill>
                            <a:srgbClr val="FF0000"/>
                          </a:solidFill>
                          <a:effectLst/>
                          <a:latin typeface="Verdana" panose="020B0604030504040204" pitchFamily="34" charset="0"/>
                          <a:ea typeface="Verdana" panose="020B0604030504040204" pitchFamily="34" charset="0"/>
                        </a:rPr>
                        <a:t> </a:t>
                      </a:r>
                    </a:p>
                  </a:txBody>
                  <a:tcPr marL="5775" marR="5775" marT="5775"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l" fontAlgn="ctr"/>
                      <a:r>
                        <a:rPr lang="fr-FR" sz="1200" b="0" i="0" u="none" strike="noStrike">
                          <a:solidFill>
                            <a:srgbClr val="FF0000"/>
                          </a:solidFill>
                          <a:effectLst/>
                          <a:latin typeface="Verdana" panose="020B0604030504040204" pitchFamily="34" charset="0"/>
                          <a:ea typeface="Verdana" panose="020B0604030504040204" pitchFamily="34" charset="0"/>
                        </a:rPr>
                        <a:t> </a:t>
                      </a:r>
                    </a:p>
                  </a:txBody>
                  <a:tcPr marL="5775" marR="5775" marT="5775"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l" fontAlgn="ctr"/>
                      <a:r>
                        <a:rPr lang="fr-FR" sz="1200" b="0" i="0" u="none" strike="noStrike">
                          <a:solidFill>
                            <a:srgbClr val="FF0000"/>
                          </a:solidFill>
                          <a:effectLst/>
                          <a:latin typeface="Verdana" panose="020B0604030504040204" pitchFamily="34" charset="0"/>
                          <a:ea typeface="Verdana" panose="020B0604030504040204" pitchFamily="34" charset="0"/>
                        </a:rPr>
                        <a:t> </a:t>
                      </a:r>
                    </a:p>
                  </a:txBody>
                  <a:tcPr marL="5775" marR="5775" marT="5775"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ctr" fontAlgn="ctr"/>
                      <a:r>
                        <a:rPr lang="fr-FR" sz="1200" b="1" i="0" u="none" strike="noStrike">
                          <a:solidFill>
                            <a:srgbClr val="000000"/>
                          </a:solidFill>
                          <a:effectLst/>
                          <a:latin typeface="Verdana" panose="020B0604030504040204" pitchFamily="34" charset="0"/>
                          <a:ea typeface="Verdana" panose="020B0604030504040204" pitchFamily="34" charset="0"/>
                        </a:rPr>
                        <a:t> </a:t>
                      </a:r>
                    </a:p>
                  </a:txBody>
                  <a:tcPr marL="5775" marR="5775" marT="5775"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ctr" fontAlgn="ctr"/>
                      <a:r>
                        <a:rPr lang="fr-FR" sz="1200" b="1" i="0" u="none" strike="noStrike">
                          <a:solidFill>
                            <a:srgbClr val="000000"/>
                          </a:solidFill>
                          <a:effectLst/>
                          <a:latin typeface="Verdana" panose="020B0604030504040204" pitchFamily="34" charset="0"/>
                          <a:ea typeface="Verdana" panose="020B0604030504040204" pitchFamily="34" charset="0"/>
                        </a:rPr>
                        <a:t> </a:t>
                      </a:r>
                    </a:p>
                  </a:txBody>
                  <a:tcPr marL="5775" marR="5775" marT="5775"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l" fontAlgn="ctr"/>
                      <a:r>
                        <a:rPr lang="fr-FR" sz="1200" b="0" i="0" u="none" strike="noStrike">
                          <a:solidFill>
                            <a:srgbClr val="FF0000"/>
                          </a:solidFill>
                          <a:effectLst/>
                          <a:latin typeface="Verdana" panose="020B0604030504040204" pitchFamily="34" charset="0"/>
                          <a:ea typeface="Verdana" panose="020B0604030504040204" pitchFamily="34" charset="0"/>
                        </a:rPr>
                        <a:t> </a:t>
                      </a:r>
                    </a:p>
                  </a:txBody>
                  <a:tcPr marL="5775" marR="5775" marT="5775"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l" fontAlgn="ctr"/>
                      <a:r>
                        <a:rPr lang="fr-FR" sz="1200" b="0" i="0" u="none" strike="noStrike">
                          <a:solidFill>
                            <a:srgbClr val="FF0000"/>
                          </a:solidFill>
                          <a:effectLst/>
                          <a:latin typeface="Verdana" panose="020B0604030504040204" pitchFamily="34" charset="0"/>
                          <a:ea typeface="Verdana" panose="020B0604030504040204" pitchFamily="34" charset="0"/>
                        </a:rPr>
                        <a:t> </a:t>
                      </a:r>
                    </a:p>
                  </a:txBody>
                  <a:tcPr marL="5775" marR="5775" marT="5775"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l" fontAlgn="ctr"/>
                      <a:r>
                        <a:rPr lang="fr-FR" sz="1200" b="0" i="0" u="none" strike="noStrike">
                          <a:solidFill>
                            <a:srgbClr val="FF0000"/>
                          </a:solidFill>
                          <a:effectLst/>
                          <a:latin typeface="Verdana" panose="020B0604030504040204" pitchFamily="34" charset="0"/>
                          <a:ea typeface="Verdana" panose="020B0604030504040204" pitchFamily="34" charset="0"/>
                        </a:rPr>
                        <a:t> </a:t>
                      </a:r>
                    </a:p>
                  </a:txBody>
                  <a:tcPr marL="5775" marR="5775" marT="5775"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l" fontAlgn="ctr"/>
                      <a:r>
                        <a:rPr lang="fr-FR" sz="1200" b="0" i="0" u="none" strike="noStrike">
                          <a:solidFill>
                            <a:srgbClr val="FF0000"/>
                          </a:solidFill>
                          <a:effectLst/>
                          <a:latin typeface="Verdana" panose="020B0604030504040204" pitchFamily="34" charset="0"/>
                          <a:ea typeface="Verdana" panose="020B0604030504040204" pitchFamily="34" charset="0"/>
                        </a:rPr>
                        <a:t> </a:t>
                      </a:r>
                    </a:p>
                  </a:txBody>
                  <a:tcPr marL="5775" marR="5775" marT="5775"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l" fontAlgn="ctr"/>
                      <a:r>
                        <a:rPr lang="fr-FR" sz="1200" b="0" i="0" u="none" strike="noStrike">
                          <a:solidFill>
                            <a:srgbClr val="FF0000"/>
                          </a:solidFill>
                          <a:effectLst/>
                          <a:latin typeface="Verdana" panose="020B0604030504040204" pitchFamily="34" charset="0"/>
                          <a:ea typeface="Verdana" panose="020B0604030504040204" pitchFamily="34" charset="0"/>
                        </a:rPr>
                        <a:t> </a:t>
                      </a:r>
                    </a:p>
                  </a:txBody>
                  <a:tcPr marL="5775" marR="5775" marT="5775"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l" fontAlgn="ctr"/>
                      <a:r>
                        <a:rPr lang="fr-FR" sz="1200" b="0" i="0" u="none" strike="noStrike">
                          <a:solidFill>
                            <a:srgbClr val="FF0000"/>
                          </a:solidFill>
                          <a:effectLst/>
                          <a:latin typeface="Verdana" panose="020B0604030504040204" pitchFamily="34" charset="0"/>
                          <a:ea typeface="Verdana" panose="020B0604030504040204" pitchFamily="34" charset="0"/>
                        </a:rPr>
                        <a:t> </a:t>
                      </a:r>
                    </a:p>
                  </a:txBody>
                  <a:tcPr marL="5775" marR="5775" marT="5775"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l" fontAlgn="ctr"/>
                      <a:r>
                        <a:rPr lang="fr-FR" sz="1200" b="0" i="0" u="none" strike="noStrike">
                          <a:solidFill>
                            <a:srgbClr val="FF0000"/>
                          </a:solidFill>
                          <a:effectLst/>
                          <a:latin typeface="Verdana" panose="020B0604030504040204" pitchFamily="34" charset="0"/>
                          <a:ea typeface="Verdana" panose="020B0604030504040204" pitchFamily="34" charset="0"/>
                        </a:rPr>
                        <a:t> </a:t>
                      </a:r>
                    </a:p>
                  </a:txBody>
                  <a:tcPr marL="5775" marR="5775" marT="5775"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l" fontAlgn="ctr"/>
                      <a:r>
                        <a:rPr lang="fr-FR" sz="1200" b="0" i="0" u="none" strike="noStrike">
                          <a:solidFill>
                            <a:srgbClr val="FF0000"/>
                          </a:solidFill>
                          <a:effectLst/>
                          <a:latin typeface="Verdana" panose="020B0604030504040204" pitchFamily="34" charset="0"/>
                          <a:ea typeface="Verdana" panose="020B0604030504040204" pitchFamily="34" charset="0"/>
                        </a:rPr>
                        <a:t> </a:t>
                      </a:r>
                    </a:p>
                  </a:txBody>
                  <a:tcPr marL="5775" marR="5775" marT="5775"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ctr" fontAlgn="ctr"/>
                      <a:r>
                        <a:rPr lang="fr-FR" sz="1200" b="1" i="0" u="none" strike="noStrike">
                          <a:solidFill>
                            <a:srgbClr val="000000"/>
                          </a:solidFill>
                          <a:effectLst/>
                          <a:latin typeface="Verdana" panose="020B0604030504040204" pitchFamily="34" charset="0"/>
                          <a:ea typeface="Verdana" panose="020B0604030504040204" pitchFamily="34" charset="0"/>
                        </a:rPr>
                        <a:t> </a:t>
                      </a:r>
                    </a:p>
                  </a:txBody>
                  <a:tcPr marL="5775" marR="5775" marT="5775"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ctr" fontAlgn="ctr"/>
                      <a:r>
                        <a:rPr lang="fr-FR" sz="1200" b="1" i="0" u="none" strike="noStrike">
                          <a:solidFill>
                            <a:srgbClr val="000000"/>
                          </a:solidFill>
                          <a:effectLst/>
                          <a:latin typeface="Verdana" panose="020B0604030504040204" pitchFamily="34" charset="0"/>
                          <a:ea typeface="Verdana" panose="020B0604030504040204" pitchFamily="34" charset="0"/>
                        </a:rPr>
                        <a:t> </a:t>
                      </a:r>
                    </a:p>
                  </a:txBody>
                  <a:tcPr marL="5775" marR="5775" marT="5775"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l" fontAlgn="ctr"/>
                      <a:r>
                        <a:rPr lang="fr-FR" sz="1200" b="0" i="0" u="none" strike="noStrike">
                          <a:solidFill>
                            <a:srgbClr val="FF0000"/>
                          </a:solidFill>
                          <a:effectLst/>
                          <a:latin typeface="Verdana" panose="020B0604030504040204" pitchFamily="34" charset="0"/>
                          <a:ea typeface="Verdana" panose="020B0604030504040204" pitchFamily="34" charset="0"/>
                        </a:rPr>
                        <a:t> </a:t>
                      </a:r>
                    </a:p>
                  </a:txBody>
                  <a:tcPr marL="5775" marR="5775" marT="5775"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l" fontAlgn="ctr"/>
                      <a:r>
                        <a:rPr lang="fr-FR" sz="1200" b="0" i="0" u="none" strike="noStrike">
                          <a:solidFill>
                            <a:srgbClr val="FF0000"/>
                          </a:solidFill>
                          <a:effectLst/>
                          <a:latin typeface="Verdana" panose="020B0604030504040204" pitchFamily="34" charset="0"/>
                          <a:ea typeface="Verdana" panose="020B0604030504040204" pitchFamily="34" charset="0"/>
                        </a:rPr>
                        <a:t> </a:t>
                      </a:r>
                    </a:p>
                  </a:txBody>
                  <a:tcPr marL="5775" marR="5775" marT="5775"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l" fontAlgn="ctr"/>
                      <a:r>
                        <a:rPr lang="fr-FR" sz="1200" b="0" i="0" u="none" strike="noStrike">
                          <a:solidFill>
                            <a:srgbClr val="FF0000"/>
                          </a:solidFill>
                          <a:effectLst/>
                          <a:latin typeface="Verdana" panose="020B0604030504040204" pitchFamily="34" charset="0"/>
                          <a:ea typeface="Verdana" panose="020B0604030504040204" pitchFamily="34" charset="0"/>
                        </a:rPr>
                        <a:t> </a:t>
                      </a:r>
                    </a:p>
                  </a:txBody>
                  <a:tcPr marL="5775" marR="5775" marT="5775"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l" fontAlgn="ctr"/>
                      <a:r>
                        <a:rPr lang="fr-FR" sz="1200" b="0" i="0" u="none" strike="noStrike" dirty="0">
                          <a:solidFill>
                            <a:srgbClr val="FF0000"/>
                          </a:solidFill>
                          <a:effectLst/>
                          <a:latin typeface="Verdana" panose="020B0604030504040204" pitchFamily="34" charset="0"/>
                          <a:ea typeface="Verdana" panose="020B0604030504040204" pitchFamily="34" charset="0"/>
                        </a:rPr>
                        <a:t> </a:t>
                      </a:r>
                    </a:p>
                  </a:txBody>
                  <a:tcPr marL="5775" marR="5775" marT="5775"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extLst>
                  <a:ext uri="{0D108BD9-81ED-4DB2-BD59-A6C34878D82A}">
                    <a16:rowId xmlns:a16="http://schemas.microsoft.com/office/drawing/2014/main" val="2142947225"/>
                  </a:ext>
                </a:extLst>
              </a:tr>
              <a:tr h="540099">
                <a:tc>
                  <a:txBody>
                    <a:bodyPr/>
                    <a:lstStyle/>
                    <a:p>
                      <a:pPr algn="ctr" fontAlgn="ctr"/>
                      <a:r>
                        <a:rPr lang="fr-FR" sz="1200" b="1" i="0" u="none" strike="noStrike">
                          <a:effectLst/>
                          <a:latin typeface="Verdana" panose="020B0604030504040204" pitchFamily="34" charset="0"/>
                          <a:ea typeface="Verdana" panose="020B0604030504040204" pitchFamily="34" charset="0"/>
                        </a:rPr>
                        <a:t>P4</a:t>
                      </a:r>
                    </a:p>
                  </a:txBody>
                  <a:tcPr marL="5775" marR="5775" marT="577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BEAFA"/>
                    </a:solidFill>
                  </a:tcPr>
                </a:tc>
                <a:tc>
                  <a:txBody>
                    <a:bodyPr/>
                    <a:lstStyle/>
                    <a:p>
                      <a:pPr algn="l" fontAlgn="ctr"/>
                      <a:r>
                        <a:rPr lang="fr-FR" sz="1200" b="1" i="0" u="none" strike="noStrike" dirty="0">
                          <a:effectLst/>
                          <a:latin typeface="Verdana" panose="020B0604030504040204" pitchFamily="34" charset="0"/>
                          <a:ea typeface="Verdana" panose="020B0604030504040204" pitchFamily="34" charset="0"/>
                        </a:rPr>
                        <a:t>Régulation audiovisuelle et </a:t>
                      </a:r>
                      <a:r>
                        <a:rPr lang="fr-FR" sz="1200" b="1" i="0" u="none" strike="noStrike" dirty="0" smtClean="0">
                          <a:effectLst/>
                          <a:latin typeface="Verdana" panose="020B0604030504040204" pitchFamily="34" charset="0"/>
                          <a:ea typeface="Verdana" panose="020B0604030504040204" pitchFamily="34" charset="0"/>
                        </a:rPr>
                        <a:t>rôle </a:t>
                      </a:r>
                      <a:r>
                        <a:rPr lang="fr-FR" sz="1200" b="1" i="0" u="none" strike="noStrike" dirty="0">
                          <a:effectLst/>
                          <a:latin typeface="Verdana" panose="020B0604030504040204" pitchFamily="34" charset="0"/>
                          <a:ea typeface="Verdana" panose="020B0604030504040204" pitchFamily="34" charset="0"/>
                        </a:rPr>
                        <a:t>des médias en démocratie</a:t>
                      </a:r>
                      <a:br>
                        <a:rPr lang="fr-FR" sz="1200" b="1" i="0" u="none" strike="noStrike" dirty="0">
                          <a:effectLst/>
                          <a:latin typeface="Verdana" panose="020B0604030504040204" pitchFamily="34" charset="0"/>
                          <a:ea typeface="Verdana" panose="020B0604030504040204" pitchFamily="34" charset="0"/>
                        </a:rPr>
                      </a:br>
                      <a:endParaRPr lang="fr-FR" sz="1200" b="1" i="0" u="none" strike="noStrike" dirty="0">
                        <a:effectLst/>
                        <a:latin typeface="Verdana" panose="020B0604030504040204" pitchFamily="34" charset="0"/>
                        <a:ea typeface="Verdana" panose="020B0604030504040204" pitchFamily="34" charset="0"/>
                      </a:endParaRPr>
                    </a:p>
                  </a:txBody>
                  <a:tcPr marL="5775" marR="5775" marT="577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BEAFA"/>
                    </a:solidFill>
                  </a:tcPr>
                </a:tc>
                <a:tc>
                  <a:txBody>
                    <a:bodyPr/>
                    <a:lstStyle/>
                    <a:p>
                      <a:pPr algn="l" fontAlgn="ctr"/>
                      <a:r>
                        <a:rPr lang="fr-FR" sz="1200" b="0" i="0" u="none" strike="noStrike">
                          <a:solidFill>
                            <a:srgbClr val="FF0000"/>
                          </a:solidFill>
                          <a:effectLst/>
                          <a:latin typeface="Verdana" panose="020B0604030504040204" pitchFamily="34" charset="0"/>
                          <a:ea typeface="Verdana" panose="020B0604030504040204" pitchFamily="34" charset="0"/>
                        </a:rPr>
                        <a:t> </a:t>
                      </a:r>
                    </a:p>
                  </a:txBody>
                  <a:tcPr marL="5775" marR="5775" marT="577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fr-FR" sz="1200" b="0" i="0" u="none" strike="noStrike">
                          <a:solidFill>
                            <a:srgbClr val="FF0000"/>
                          </a:solidFill>
                          <a:effectLst/>
                          <a:latin typeface="Verdana" panose="020B0604030504040204" pitchFamily="34" charset="0"/>
                          <a:ea typeface="Verdana" panose="020B0604030504040204" pitchFamily="34" charset="0"/>
                        </a:rPr>
                        <a:t> </a:t>
                      </a:r>
                    </a:p>
                  </a:txBody>
                  <a:tcPr marL="5775" marR="5775" marT="5775"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fr-FR" sz="1200" b="0" i="0" u="none" strike="noStrike">
                          <a:solidFill>
                            <a:srgbClr val="FF0000"/>
                          </a:solidFill>
                          <a:effectLst/>
                          <a:latin typeface="Verdana" panose="020B0604030504040204" pitchFamily="34" charset="0"/>
                          <a:ea typeface="Verdana" panose="020B0604030504040204" pitchFamily="34" charset="0"/>
                        </a:rPr>
                        <a:t> </a:t>
                      </a:r>
                    </a:p>
                  </a:txBody>
                  <a:tcPr marL="5775" marR="5775" marT="5775"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fr-FR" sz="1200" b="0" i="0" u="none" strike="noStrike">
                          <a:solidFill>
                            <a:srgbClr val="FF0000"/>
                          </a:solidFill>
                          <a:effectLst/>
                          <a:latin typeface="Verdana" panose="020B0604030504040204" pitchFamily="34" charset="0"/>
                          <a:ea typeface="Verdana" panose="020B0604030504040204" pitchFamily="34" charset="0"/>
                        </a:rPr>
                        <a:t> </a:t>
                      </a:r>
                    </a:p>
                  </a:txBody>
                  <a:tcPr marL="5775" marR="5775" marT="5775"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l" fontAlgn="ctr"/>
                      <a:r>
                        <a:rPr lang="fr-FR" sz="1200" b="0" i="0" u="none" strike="noStrike">
                          <a:solidFill>
                            <a:srgbClr val="FF0000"/>
                          </a:solidFill>
                          <a:effectLst/>
                          <a:latin typeface="Verdana" panose="020B0604030504040204" pitchFamily="34" charset="0"/>
                          <a:ea typeface="Verdana" panose="020B0604030504040204" pitchFamily="34" charset="0"/>
                        </a:rPr>
                        <a:t> </a:t>
                      </a:r>
                    </a:p>
                  </a:txBody>
                  <a:tcPr marL="5775" marR="5775" marT="5775"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l" fontAlgn="ctr"/>
                      <a:r>
                        <a:rPr lang="fr-FR" sz="1200" b="0" i="0" u="none" strike="noStrike">
                          <a:solidFill>
                            <a:srgbClr val="FF0000"/>
                          </a:solidFill>
                          <a:effectLst/>
                          <a:latin typeface="Verdana" panose="020B0604030504040204" pitchFamily="34" charset="0"/>
                          <a:ea typeface="Verdana" panose="020B0604030504040204" pitchFamily="34" charset="0"/>
                        </a:rPr>
                        <a:t> </a:t>
                      </a:r>
                    </a:p>
                  </a:txBody>
                  <a:tcPr marL="5775" marR="5775" marT="5775"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l" fontAlgn="ctr"/>
                      <a:r>
                        <a:rPr lang="fr-FR" sz="1200" b="0" i="0" u="none" strike="noStrike">
                          <a:solidFill>
                            <a:srgbClr val="FF0000"/>
                          </a:solidFill>
                          <a:effectLst/>
                          <a:latin typeface="Verdana" panose="020B0604030504040204" pitchFamily="34" charset="0"/>
                          <a:ea typeface="Verdana" panose="020B0604030504040204" pitchFamily="34" charset="0"/>
                        </a:rPr>
                        <a:t> </a:t>
                      </a:r>
                    </a:p>
                  </a:txBody>
                  <a:tcPr marL="5775" marR="5775" marT="5775"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ctr" fontAlgn="ctr"/>
                      <a:r>
                        <a:rPr lang="fr-FR" sz="1200" b="1" i="0" u="none" strike="noStrike">
                          <a:solidFill>
                            <a:srgbClr val="000000"/>
                          </a:solidFill>
                          <a:effectLst/>
                          <a:latin typeface="Verdana" panose="020B0604030504040204" pitchFamily="34" charset="0"/>
                          <a:ea typeface="Verdana" panose="020B0604030504040204" pitchFamily="34" charset="0"/>
                        </a:rPr>
                        <a:t> </a:t>
                      </a:r>
                    </a:p>
                  </a:txBody>
                  <a:tcPr marL="5775" marR="5775" marT="5775"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ctr" fontAlgn="ctr"/>
                      <a:r>
                        <a:rPr lang="fr-FR" sz="1200" b="1" i="0" u="none" strike="noStrike">
                          <a:solidFill>
                            <a:srgbClr val="000000"/>
                          </a:solidFill>
                          <a:effectLst/>
                          <a:latin typeface="Verdana" panose="020B0604030504040204" pitchFamily="34" charset="0"/>
                          <a:ea typeface="Verdana" panose="020B0604030504040204" pitchFamily="34" charset="0"/>
                        </a:rPr>
                        <a:t> </a:t>
                      </a:r>
                    </a:p>
                  </a:txBody>
                  <a:tcPr marL="5775" marR="5775" marT="5775"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l" fontAlgn="ctr"/>
                      <a:r>
                        <a:rPr lang="fr-FR" sz="1200" b="0" i="0" u="none" strike="noStrike">
                          <a:solidFill>
                            <a:srgbClr val="FF0000"/>
                          </a:solidFill>
                          <a:effectLst/>
                          <a:latin typeface="Verdana" panose="020B0604030504040204" pitchFamily="34" charset="0"/>
                          <a:ea typeface="Verdana" panose="020B0604030504040204" pitchFamily="34" charset="0"/>
                        </a:rPr>
                        <a:t> </a:t>
                      </a:r>
                    </a:p>
                  </a:txBody>
                  <a:tcPr marL="5775" marR="5775" marT="5775"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fr-FR" sz="1200" b="0" i="0" u="none" strike="noStrike">
                          <a:solidFill>
                            <a:srgbClr val="FF0000"/>
                          </a:solidFill>
                          <a:effectLst/>
                          <a:latin typeface="Verdana" panose="020B0604030504040204" pitchFamily="34" charset="0"/>
                          <a:ea typeface="Verdana" panose="020B0604030504040204" pitchFamily="34" charset="0"/>
                        </a:rPr>
                        <a:t> </a:t>
                      </a:r>
                    </a:p>
                  </a:txBody>
                  <a:tcPr marL="5775" marR="5775" marT="5775"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fr-FR" sz="1200" b="0" i="0" u="none" strike="noStrike">
                          <a:solidFill>
                            <a:srgbClr val="FF0000"/>
                          </a:solidFill>
                          <a:effectLst/>
                          <a:latin typeface="Verdana" panose="020B0604030504040204" pitchFamily="34" charset="0"/>
                          <a:ea typeface="Verdana" panose="020B0604030504040204" pitchFamily="34" charset="0"/>
                        </a:rPr>
                        <a:t> </a:t>
                      </a:r>
                    </a:p>
                  </a:txBody>
                  <a:tcPr marL="5775" marR="5775" marT="5775"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fr-FR" sz="1200" b="0" i="0" u="none" strike="noStrike">
                          <a:solidFill>
                            <a:srgbClr val="FF0000"/>
                          </a:solidFill>
                          <a:effectLst/>
                          <a:latin typeface="Verdana" panose="020B0604030504040204" pitchFamily="34" charset="0"/>
                          <a:ea typeface="Verdana" panose="020B0604030504040204" pitchFamily="34" charset="0"/>
                        </a:rPr>
                        <a:t> </a:t>
                      </a:r>
                    </a:p>
                  </a:txBody>
                  <a:tcPr marL="5775" marR="5775" marT="5775"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fr-FR" sz="1200" b="0" i="0" u="none" strike="noStrike">
                          <a:solidFill>
                            <a:srgbClr val="FF0000"/>
                          </a:solidFill>
                          <a:effectLst/>
                          <a:latin typeface="Verdana" panose="020B0604030504040204" pitchFamily="34" charset="0"/>
                          <a:ea typeface="Verdana" panose="020B0604030504040204" pitchFamily="34" charset="0"/>
                        </a:rPr>
                        <a:t> </a:t>
                      </a:r>
                    </a:p>
                  </a:txBody>
                  <a:tcPr marL="5775" marR="5775" marT="5775"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fr-FR" sz="1200" b="0" i="0" u="none" strike="noStrike">
                          <a:solidFill>
                            <a:srgbClr val="FF0000"/>
                          </a:solidFill>
                          <a:effectLst/>
                          <a:latin typeface="Verdana" panose="020B0604030504040204" pitchFamily="34" charset="0"/>
                          <a:ea typeface="Verdana" panose="020B0604030504040204" pitchFamily="34" charset="0"/>
                        </a:rPr>
                        <a:t> </a:t>
                      </a:r>
                    </a:p>
                  </a:txBody>
                  <a:tcPr marL="5775" marR="5775" marT="5775"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fr-FR" sz="1200" b="0" i="0" u="none" strike="noStrike">
                          <a:solidFill>
                            <a:srgbClr val="FF0000"/>
                          </a:solidFill>
                          <a:effectLst/>
                          <a:latin typeface="Verdana" panose="020B0604030504040204" pitchFamily="34" charset="0"/>
                          <a:ea typeface="Verdana" panose="020B0604030504040204" pitchFamily="34" charset="0"/>
                        </a:rPr>
                        <a:t> </a:t>
                      </a:r>
                    </a:p>
                  </a:txBody>
                  <a:tcPr marL="5775" marR="5775" marT="5775"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fr-FR" sz="1200" b="0" i="0" u="none" strike="noStrike">
                          <a:solidFill>
                            <a:srgbClr val="FF0000"/>
                          </a:solidFill>
                          <a:effectLst/>
                          <a:latin typeface="Verdana" panose="020B0604030504040204" pitchFamily="34" charset="0"/>
                          <a:ea typeface="Verdana" panose="020B0604030504040204" pitchFamily="34" charset="0"/>
                        </a:rPr>
                        <a:t> </a:t>
                      </a:r>
                    </a:p>
                  </a:txBody>
                  <a:tcPr marL="5775" marR="5775" marT="5775"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fr-FR" sz="1200" b="1" i="0" u="none" strike="noStrike">
                          <a:solidFill>
                            <a:srgbClr val="000000"/>
                          </a:solidFill>
                          <a:effectLst/>
                          <a:latin typeface="Verdana" panose="020B0604030504040204" pitchFamily="34" charset="0"/>
                          <a:ea typeface="Verdana" panose="020B0604030504040204" pitchFamily="34" charset="0"/>
                        </a:rPr>
                        <a:t> </a:t>
                      </a:r>
                    </a:p>
                  </a:txBody>
                  <a:tcPr marL="5775" marR="5775" marT="5775"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fr-FR" sz="1200" b="1" i="0" u="none" strike="noStrike">
                          <a:solidFill>
                            <a:srgbClr val="000000"/>
                          </a:solidFill>
                          <a:effectLst/>
                          <a:latin typeface="Verdana" panose="020B0604030504040204" pitchFamily="34" charset="0"/>
                          <a:ea typeface="Verdana" panose="020B0604030504040204" pitchFamily="34" charset="0"/>
                        </a:rPr>
                        <a:t> </a:t>
                      </a:r>
                    </a:p>
                  </a:txBody>
                  <a:tcPr marL="5775" marR="5775" marT="5775"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fr-FR" sz="1200" b="0" i="0" u="none" strike="noStrike">
                          <a:solidFill>
                            <a:srgbClr val="FF0000"/>
                          </a:solidFill>
                          <a:effectLst/>
                          <a:latin typeface="Verdana" panose="020B0604030504040204" pitchFamily="34" charset="0"/>
                          <a:ea typeface="Verdana" panose="020B0604030504040204" pitchFamily="34" charset="0"/>
                        </a:rPr>
                        <a:t> </a:t>
                      </a:r>
                    </a:p>
                  </a:txBody>
                  <a:tcPr marL="5775" marR="5775" marT="5775"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fr-FR" sz="1200" b="0" i="0" u="none" strike="noStrike">
                          <a:solidFill>
                            <a:srgbClr val="FF0000"/>
                          </a:solidFill>
                          <a:effectLst/>
                          <a:latin typeface="Verdana" panose="020B0604030504040204" pitchFamily="34" charset="0"/>
                          <a:ea typeface="Verdana" panose="020B0604030504040204" pitchFamily="34" charset="0"/>
                        </a:rPr>
                        <a:t> </a:t>
                      </a:r>
                    </a:p>
                  </a:txBody>
                  <a:tcPr marL="5775" marR="5775" marT="5775"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fr-FR" sz="1200" b="0" i="0" u="none" strike="noStrike">
                          <a:solidFill>
                            <a:srgbClr val="FF0000"/>
                          </a:solidFill>
                          <a:effectLst/>
                          <a:latin typeface="Verdana" panose="020B0604030504040204" pitchFamily="34" charset="0"/>
                          <a:ea typeface="Verdana" panose="020B0604030504040204" pitchFamily="34" charset="0"/>
                        </a:rPr>
                        <a:t> </a:t>
                      </a:r>
                    </a:p>
                  </a:txBody>
                  <a:tcPr marL="5775" marR="5775" marT="5775"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fr-FR" sz="1200" b="0" i="0" u="none" strike="noStrike" dirty="0">
                          <a:solidFill>
                            <a:srgbClr val="FF0000"/>
                          </a:solidFill>
                          <a:effectLst/>
                          <a:latin typeface="Verdana" panose="020B0604030504040204" pitchFamily="34" charset="0"/>
                          <a:ea typeface="Verdana" panose="020B0604030504040204" pitchFamily="34" charset="0"/>
                        </a:rPr>
                        <a:t> </a:t>
                      </a:r>
                    </a:p>
                  </a:txBody>
                  <a:tcPr marL="5775" marR="5775" marT="5775"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04512510"/>
                  </a:ext>
                </a:extLst>
              </a:tr>
              <a:tr h="479243">
                <a:tc>
                  <a:txBody>
                    <a:bodyPr/>
                    <a:lstStyle/>
                    <a:p>
                      <a:pPr algn="ctr" fontAlgn="ctr"/>
                      <a:r>
                        <a:rPr lang="fr-FR" sz="1200" b="1" i="0" u="none" strike="noStrike">
                          <a:effectLst/>
                          <a:latin typeface="Verdana" panose="020B0604030504040204" pitchFamily="34" charset="0"/>
                          <a:ea typeface="Verdana" panose="020B0604030504040204" pitchFamily="34" charset="0"/>
                        </a:rPr>
                        <a:t>P5</a:t>
                      </a:r>
                    </a:p>
                  </a:txBody>
                  <a:tcPr marL="5775" marR="5775" marT="577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BEAFA"/>
                    </a:solidFill>
                  </a:tcPr>
                </a:tc>
                <a:tc>
                  <a:txBody>
                    <a:bodyPr/>
                    <a:lstStyle/>
                    <a:p>
                      <a:pPr algn="l" fontAlgn="ctr"/>
                      <a:r>
                        <a:rPr lang="fr-FR" sz="1200" b="1" i="0" u="none" strike="noStrike" dirty="0">
                          <a:effectLst/>
                          <a:latin typeface="Verdana" panose="020B0604030504040204" pitchFamily="34" charset="0"/>
                          <a:ea typeface="Verdana" panose="020B0604030504040204" pitchFamily="34" charset="0"/>
                        </a:rPr>
                        <a:t>Présences Tunisiennes en Belgique, 50 ans d'histoire de l'immigration</a:t>
                      </a:r>
                    </a:p>
                  </a:txBody>
                  <a:tcPr marL="5775" marR="5775" marT="577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BEAFA"/>
                    </a:solidFill>
                  </a:tcPr>
                </a:tc>
                <a:tc>
                  <a:txBody>
                    <a:bodyPr/>
                    <a:lstStyle/>
                    <a:p>
                      <a:pPr algn="l" fontAlgn="ctr"/>
                      <a:r>
                        <a:rPr lang="fr-FR" sz="1200" b="0" i="0" u="none" strike="noStrike">
                          <a:solidFill>
                            <a:srgbClr val="FF0000"/>
                          </a:solidFill>
                          <a:effectLst/>
                          <a:latin typeface="Verdana" panose="020B0604030504040204" pitchFamily="34" charset="0"/>
                          <a:ea typeface="Verdana" panose="020B0604030504040204" pitchFamily="34" charset="0"/>
                        </a:rPr>
                        <a:t> </a:t>
                      </a:r>
                    </a:p>
                  </a:txBody>
                  <a:tcPr marL="5775" marR="5775" marT="577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fr-FR" sz="1200" b="0" i="0" u="none" strike="noStrike">
                          <a:solidFill>
                            <a:srgbClr val="FF0000"/>
                          </a:solidFill>
                          <a:effectLst/>
                          <a:latin typeface="Verdana" panose="020B0604030504040204" pitchFamily="34" charset="0"/>
                          <a:ea typeface="Verdana" panose="020B0604030504040204" pitchFamily="34" charset="0"/>
                        </a:rPr>
                        <a:t> </a:t>
                      </a:r>
                    </a:p>
                  </a:txBody>
                  <a:tcPr marL="5775" marR="5775" marT="5775"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fr-FR" sz="1200" b="0" i="0" u="none" strike="noStrike">
                          <a:solidFill>
                            <a:srgbClr val="FF0000"/>
                          </a:solidFill>
                          <a:effectLst/>
                          <a:latin typeface="Verdana" panose="020B0604030504040204" pitchFamily="34" charset="0"/>
                          <a:ea typeface="Verdana" panose="020B0604030504040204" pitchFamily="34" charset="0"/>
                        </a:rPr>
                        <a:t> </a:t>
                      </a:r>
                    </a:p>
                  </a:txBody>
                  <a:tcPr marL="5775" marR="5775" marT="5775"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fr-FR" sz="1200" b="0" i="0" u="none" strike="noStrike">
                          <a:solidFill>
                            <a:srgbClr val="FF0000"/>
                          </a:solidFill>
                          <a:effectLst/>
                          <a:latin typeface="Verdana" panose="020B0604030504040204" pitchFamily="34" charset="0"/>
                          <a:ea typeface="Verdana" panose="020B0604030504040204" pitchFamily="34" charset="0"/>
                        </a:rPr>
                        <a:t> </a:t>
                      </a:r>
                    </a:p>
                  </a:txBody>
                  <a:tcPr marL="5775" marR="5775" marT="5775"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l" fontAlgn="ctr"/>
                      <a:r>
                        <a:rPr lang="fr-FR" sz="1200" b="0" i="0" u="none" strike="noStrike">
                          <a:solidFill>
                            <a:srgbClr val="FF0000"/>
                          </a:solidFill>
                          <a:effectLst/>
                          <a:latin typeface="Verdana" panose="020B0604030504040204" pitchFamily="34" charset="0"/>
                          <a:ea typeface="Verdana" panose="020B0604030504040204" pitchFamily="34" charset="0"/>
                        </a:rPr>
                        <a:t> </a:t>
                      </a:r>
                    </a:p>
                  </a:txBody>
                  <a:tcPr marL="5775" marR="5775" marT="5775"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l" fontAlgn="ctr"/>
                      <a:r>
                        <a:rPr lang="fr-FR" sz="1200" b="0" i="0" u="none" strike="noStrike">
                          <a:solidFill>
                            <a:srgbClr val="FF0000"/>
                          </a:solidFill>
                          <a:effectLst/>
                          <a:latin typeface="Verdana" panose="020B0604030504040204" pitchFamily="34" charset="0"/>
                          <a:ea typeface="Verdana" panose="020B0604030504040204" pitchFamily="34" charset="0"/>
                        </a:rPr>
                        <a:t> </a:t>
                      </a:r>
                    </a:p>
                  </a:txBody>
                  <a:tcPr marL="5775" marR="5775" marT="5775"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l" fontAlgn="ctr"/>
                      <a:r>
                        <a:rPr lang="fr-FR" sz="1200" b="0" i="0" u="none" strike="noStrike">
                          <a:solidFill>
                            <a:srgbClr val="FF0000"/>
                          </a:solidFill>
                          <a:effectLst/>
                          <a:latin typeface="Verdana" panose="020B0604030504040204" pitchFamily="34" charset="0"/>
                          <a:ea typeface="Verdana" panose="020B0604030504040204" pitchFamily="34" charset="0"/>
                        </a:rPr>
                        <a:t> </a:t>
                      </a:r>
                    </a:p>
                  </a:txBody>
                  <a:tcPr marL="5775" marR="5775" marT="5775"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ctr" fontAlgn="ctr"/>
                      <a:r>
                        <a:rPr lang="fr-FR" sz="1200" b="1" i="0" u="none" strike="noStrike">
                          <a:solidFill>
                            <a:srgbClr val="000000"/>
                          </a:solidFill>
                          <a:effectLst/>
                          <a:latin typeface="Verdana" panose="020B0604030504040204" pitchFamily="34" charset="0"/>
                          <a:ea typeface="Verdana" panose="020B0604030504040204" pitchFamily="34" charset="0"/>
                        </a:rPr>
                        <a:t> </a:t>
                      </a:r>
                    </a:p>
                  </a:txBody>
                  <a:tcPr marL="5775" marR="5775" marT="5775"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ctr" fontAlgn="ctr"/>
                      <a:r>
                        <a:rPr lang="fr-FR" sz="1200" b="1" i="0" u="none" strike="noStrike">
                          <a:solidFill>
                            <a:srgbClr val="000000"/>
                          </a:solidFill>
                          <a:effectLst/>
                          <a:latin typeface="Verdana" panose="020B0604030504040204" pitchFamily="34" charset="0"/>
                          <a:ea typeface="Verdana" panose="020B0604030504040204" pitchFamily="34" charset="0"/>
                        </a:rPr>
                        <a:t> </a:t>
                      </a:r>
                    </a:p>
                  </a:txBody>
                  <a:tcPr marL="5775" marR="5775" marT="5775"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l" fontAlgn="ctr"/>
                      <a:r>
                        <a:rPr lang="fr-FR" sz="1200" b="0" i="0" u="none" strike="noStrike">
                          <a:solidFill>
                            <a:srgbClr val="FF0000"/>
                          </a:solidFill>
                          <a:effectLst/>
                          <a:latin typeface="Verdana" panose="020B0604030504040204" pitchFamily="34" charset="0"/>
                          <a:ea typeface="Verdana" panose="020B0604030504040204" pitchFamily="34" charset="0"/>
                        </a:rPr>
                        <a:t> </a:t>
                      </a:r>
                    </a:p>
                  </a:txBody>
                  <a:tcPr marL="5775" marR="5775" marT="5775"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l" fontAlgn="ctr"/>
                      <a:r>
                        <a:rPr lang="fr-FR" sz="1200" b="0" i="0" u="none" strike="noStrike">
                          <a:solidFill>
                            <a:srgbClr val="FF0000"/>
                          </a:solidFill>
                          <a:effectLst/>
                          <a:latin typeface="Verdana" panose="020B0604030504040204" pitchFamily="34" charset="0"/>
                          <a:ea typeface="Verdana" panose="020B0604030504040204" pitchFamily="34" charset="0"/>
                        </a:rPr>
                        <a:t> </a:t>
                      </a:r>
                    </a:p>
                  </a:txBody>
                  <a:tcPr marL="5775" marR="5775" marT="5775"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l" fontAlgn="ctr"/>
                      <a:r>
                        <a:rPr lang="fr-FR" sz="1200" b="0" i="0" u="none" strike="noStrike">
                          <a:solidFill>
                            <a:srgbClr val="FF0000"/>
                          </a:solidFill>
                          <a:effectLst/>
                          <a:latin typeface="Verdana" panose="020B0604030504040204" pitchFamily="34" charset="0"/>
                          <a:ea typeface="Verdana" panose="020B0604030504040204" pitchFamily="34" charset="0"/>
                        </a:rPr>
                        <a:t> </a:t>
                      </a:r>
                    </a:p>
                  </a:txBody>
                  <a:tcPr marL="5775" marR="5775" marT="5775"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fr-FR" sz="1200" b="0" i="0" u="none" strike="noStrike">
                          <a:solidFill>
                            <a:srgbClr val="FF0000"/>
                          </a:solidFill>
                          <a:effectLst/>
                          <a:latin typeface="Verdana" panose="020B0604030504040204" pitchFamily="34" charset="0"/>
                          <a:ea typeface="Verdana" panose="020B0604030504040204" pitchFamily="34" charset="0"/>
                        </a:rPr>
                        <a:t> </a:t>
                      </a:r>
                    </a:p>
                  </a:txBody>
                  <a:tcPr marL="5775" marR="5775" marT="5775"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fr-FR" sz="1200" b="0" i="0" u="none" strike="noStrike">
                          <a:solidFill>
                            <a:srgbClr val="FF0000"/>
                          </a:solidFill>
                          <a:effectLst/>
                          <a:latin typeface="Verdana" panose="020B0604030504040204" pitchFamily="34" charset="0"/>
                          <a:ea typeface="Verdana" panose="020B0604030504040204" pitchFamily="34" charset="0"/>
                        </a:rPr>
                        <a:t> </a:t>
                      </a:r>
                    </a:p>
                  </a:txBody>
                  <a:tcPr marL="5775" marR="5775" marT="5775"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fr-FR" sz="1200" b="0" i="0" u="none" strike="noStrike">
                          <a:solidFill>
                            <a:srgbClr val="FF0000"/>
                          </a:solidFill>
                          <a:effectLst/>
                          <a:latin typeface="Verdana" panose="020B0604030504040204" pitchFamily="34" charset="0"/>
                          <a:ea typeface="Verdana" panose="020B0604030504040204" pitchFamily="34" charset="0"/>
                        </a:rPr>
                        <a:t> </a:t>
                      </a:r>
                    </a:p>
                  </a:txBody>
                  <a:tcPr marL="5775" marR="5775" marT="5775"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fr-FR" sz="1200" b="0" i="0" u="none" strike="noStrike">
                          <a:solidFill>
                            <a:srgbClr val="FF0000"/>
                          </a:solidFill>
                          <a:effectLst/>
                          <a:latin typeface="Verdana" panose="020B0604030504040204" pitchFamily="34" charset="0"/>
                          <a:ea typeface="Verdana" panose="020B0604030504040204" pitchFamily="34" charset="0"/>
                        </a:rPr>
                        <a:t> </a:t>
                      </a:r>
                    </a:p>
                  </a:txBody>
                  <a:tcPr marL="5775" marR="5775" marT="5775"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fr-FR" sz="1200" b="0" i="0" u="none" strike="noStrike">
                          <a:solidFill>
                            <a:srgbClr val="FF0000"/>
                          </a:solidFill>
                          <a:effectLst/>
                          <a:latin typeface="Verdana" panose="020B0604030504040204" pitchFamily="34" charset="0"/>
                          <a:ea typeface="Verdana" panose="020B0604030504040204" pitchFamily="34" charset="0"/>
                        </a:rPr>
                        <a:t> </a:t>
                      </a:r>
                    </a:p>
                  </a:txBody>
                  <a:tcPr marL="5775" marR="5775" marT="5775"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fr-FR" sz="1200" b="1" i="0" u="none" strike="noStrike">
                          <a:solidFill>
                            <a:srgbClr val="000000"/>
                          </a:solidFill>
                          <a:effectLst/>
                          <a:latin typeface="Verdana" panose="020B0604030504040204" pitchFamily="34" charset="0"/>
                          <a:ea typeface="Verdana" panose="020B0604030504040204" pitchFamily="34" charset="0"/>
                        </a:rPr>
                        <a:t> </a:t>
                      </a:r>
                    </a:p>
                  </a:txBody>
                  <a:tcPr marL="5775" marR="5775" marT="5775"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fr-FR" sz="1200" b="1" i="0" u="none" strike="noStrike">
                          <a:solidFill>
                            <a:srgbClr val="000000"/>
                          </a:solidFill>
                          <a:effectLst/>
                          <a:latin typeface="Verdana" panose="020B0604030504040204" pitchFamily="34" charset="0"/>
                          <a:ea typeface="Verdana" panose="020B0604030504040204" pitchFamily="34" charset="0"/>
                        </a:rPr>
                        <a:t> </a:t>
                      </a:r>
                    </a:p>
                  </a:txBody>
                  <a:tcPr marL="5775" marR="5775" marT="5775"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fr-FR" sz="1200" b="0" i="0" u="none" strike="noStrike">
                          <a:solidFill>
                            <a:srgbClr val="FF0000"/>
                          </a:solidFill>
                          <a:effectLst/>
                          <a:latin typeface="Verdana" panose="020B0604030504040204" pitchFamily="34" charset="0"/>
                          <a:ea typeface="Verdana" panose="020B0604030504040204" pitchFamily="34" charset="0"/>
                        </a:rPr>
                        <a:t> </a:t>
                      </a:r>
                    </a:p>
                  </a:txBody>
                  <a:tcPr marL="5775" marR="5775" marT="5775"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fr-FR" sz="1200" b="0" i="0" u="none" strike="noStrike">
                          <a:solidFill>
                            <a:srgbClr val="FF0000"/>
                          </a:solidFill>
                          <a:effectLst/>
                          <a:latin typeface="Verdana" panose="020B0604030504040204" pitchFamily="34" charset="0"/>
                          <a:ea typeface="Verdana" panose="020B0604030504040204" pitchFamily="34" charset="0"/>
                        </a:rPr>
                        <a:t> </a:t>
                      </a:r>
                    </a:p>
                  </a:txBody>
                  <a:tcPr marL="5775" marR="5775" marT="5775"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fr-FR" sz="1200" b="0" i="0" u="none" strike="noStrike">
                          <a:solidFill>
                            <a:srgbClr val="FF0000"/>
                          </a:solidFill>
                          <a:effectLst/>
                          <a:latin typeface="Verdana" panose="020B0604030504040204" pitchFamily="34" charset="0"/>
                          <a:ea typeface="Verdana" panose="020B0604030504040204" pitchFamily="34" charset="0"/>
                        </a:rPr>
                        <a:t> </a:t>
                      </a:r>
                    </a:p>
                  </a:txBody>
                  <a:tcPr marL="5775" marR="5775" marT="5775"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fr-FR" sz="1200" b="0" i="0" u="none" strike="noStrike" dirty="0">
                          <a:solidFill>
                            <a:srgbClr val="FF0000"/>
                          </a:solidFill>
                          <a:effectLst/>
                          <a:latin typeface="Verdana" panose="020B0604030504040204" pitchFamily="34" charset="0"/>
                          <a:ea typeface="Verdana" panose="020B0604030504040204" pitchFamily="34" charset="0"/>
                        </a:rPr>
                        <a:t> </a:t>
                      </a:r>
                    </a:p>
                  </a:txBody>
                  <a:tcPr marL="5775" marR="5775" marT="5775"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655380314"/>
                  </a:ext>
                </a:extLst>
              </a:tr>
              <a:tr h="410780">
                <a:tc>
                  <a:txBody>
                    <a:bodyPr/>
                    <a:lstStyle/>
                    <a:p>
                      <a:pPr algn="ctr" fontAlgn="ctr"/>
                      <a:r>
                        <a:rPr lang="fr-FR" sz="1200" b="1" i="0" u="none" strike="noStrike">
                          <a:effectLst/>
                          <a:latin typeface="Verdana" panose="020B0604030504040204" pitchFamily="34" charset="0"/>
                          <a:ea typeface="Verdana" panose="020B0604030504040204" pitchFamily="34" charset="0"/>
                        </a:rPr>
                        <a:t>P6</a:t>
                      </a:r>
                    </a:p>
                  </a:txBody>
                  <a:tcPr marL="5775" marR="5775" marT="577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BEAFA"/>
                    </a:solidFill>
                  </a:tcPr>
                </a:tc>
                <a:tc>
                  <a:txBody>
                    <a:bodyPr/>
                    <a:lstStyle/>
                    <a:p>
                      <a:pPr algn="l" fontAlgn="ctr"/>
                      <a:r>
                        <a:rPr lang="fr-FR" sz="1200" b="1" i="0" u="none" strike="noStrike">
                          <a:effectLst/>
                          <a:latin typeface="Verdana" panose="020B0604030504040204" pitchFamily="34" charset="0"/>
                          <a:ea typeface="Verdana" panose="020B0604030504040204" pitchFamily="34" charset="0"/>
                        </a:rPr>
                        <a:t>Concours International de textes Belgique-Tunisie sur le thème « Circuit »</a:t>
                      </a:r>
                    </a:p>
                  </a:txBody>
                  <a:tcPr marL="5775" marR="5775" marT="577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BEAFA"/>
                    </a:solidFill>
                  </a:tcPr>
                </a:tc>
                <a:tc>
                  <a:txBody>
                    <a:bodyPr/>
                    <a:lstStyle/>
                    <a:p>
                      <a:pPr algn="l" fontAlgn="ctr"/>
                      <a:r>
                        <a:rPr lang="fr-FR" sz="1200" b="0" i="0" u="none" strike="noStrike">
                          <a:solidFill>
                            <a:srgbClr val="FF0000"/>
                          </a:solidFill>
                          <a:effectLst/>
                          <a:latin typeface="Verdana" panose="020B0604030504040204" pitchFamily="34" charset="0"/>
                          <a:ea typeface="Verdana" panose="020B0604030504040204" pitchFamily="34" charset="0"/>
                        </a:rPr>
                        <a:t> </a:t>
                      </a:r>
                    </a:p>
                  </a:txBody>
                  <a:tcPr marL="5775" marR="5775" marT="577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fr-FR" sz="1200" b="0" i="0" u="none" strike="noStrike">
                          <a:solidFill>
                            <a:srgbClr val="FF0000"/>
                          </a:solidFill>
                          <a:effectLst/>
                          <a:latin typeface="Verdana" panose="020B0604030504040204" pitchFamily="34" charset="0"/>
                          <a:ea typeface="Verdana" panose="020B0604030504040204" pitchFamily="34" charset="0"/>
                        </a:rPr>
                        <a:t> </a:t>
                      </a:r>
                    </a:p>
                  </a:txBody>
                  <a:tcPr marL="5775" marR="5775" marT="5775"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fr-FR" sz="1200" b="0" i="0" u="none" strike="noStrike">
                          <a:solidFill>
                            <a:srgbClr val="FF0000"/>
                          </a:solidFill>
                          <a:effectLst/>
                          <a:latin typeface="Verdana" panose="020B0604030504040204" pitchFamily="34" charset="0"/>
                          <a:ea typeface="Verdana" panose="020B0604030504040204" pitchFamily="34" charset="0"/>
                        </a:rPr>
                        <a:t> </a:t>
                      </a:r>
                    </a:p>
                  </a:txBody>
                  <a:tcPr marL="5775" marR="5775" marT="5775"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fr-FR" sz="1200" b="0" i="0" u="none" strike="noStrike">
                          <a:solidFill>
                            <a:srgbClr val="FF0000"/>
                          </a:solidFill>
                          <a:effectLst/>
                          <a:latin typeface="Verdana" panose="020B0604030504040204" pitchFamily="34" charset="0"/>
                          <a:ea typeface="Verdana" panose="020B0604030504040204" pitchFamily="34" charset="0"/>
                        </a:rPr>
                        <a:t> </a:t>
                      </a:r>
                    </a:p>
                  </a:txBody>
                  <a:tcPr marL="5775" marR="5775" marT="5775"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l" fontAlgn="ctr"/>
                      <a:r>
                        <a:rPr lang="fr-FR" sz="1200" b="0" i="0" u="none" strike="noStrike">
                          <a:solidFill>
                            <a:srgbClr val="FF0000"/>
                          </a:solidFill>
                          <a:effectLst/>
                          <a:latin typeface="Verdana" panose="020B0604030504040204" pitchFamily="34" charset="0"/>
                          <a:ea typeface="Verdana" panose="020B0604030504040204" pitchFamily="34" charset="0"/>
                        </a:rPr>
                        <a:t> </a:t>
                      </a:r>
                    </a:p>
                  </a:txBody>
                  <a:tcPr marL="5775" marR="5775" marT="5775"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l" fontAlgn="ctr"/>
                      <a:r>
                        <a:rPr lang="fr-FR" sz="1200" b="0" i="0" u="none" strike="noStrike">
                          <a:solidFill>
                            <a:srgbClr val="FF0000"/>
                          </a:solidFill>
                          <a:effectLst/>
                          <a:latin typeface="Verdana" panose="020B0604030504040204" pitchFamily="34" charset="0"/>
                          <a:ea typeface="Verdana" panose="020B0604030504040204" pitchFamily="34" charset="0"/>
                        </a:rPr>
                        <a:t> </a:t>
                      </a:r>
                    </a:p>
                  </a:txBody>
                  <a:tcPr marL="5775" marR="5775" marT="5775"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fr-FR" sz="1200" b="0" i="0" u="none" strike="noStrike">
                          <a:solidFill>
                            <a:srgbClr val="FF0000"/>
                          </a:solidFill>
                          <a:effectLst/>
                          <a:latin typeface="Verdana" panose="020B0604030504040204" pitchFamily="34" charset="0"/>
                          <a:ea typeface="Verdana" panose="020B0604030504040204" pitchFamily="34" charset="0"/>
                        </a:rPr>
                        <a:t> </a:t>
                      </a:r>
                    </a:p>
                  </a:txBody>
                  <a:tcPr marL="5775" marR="5775" marT="5775"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fr-FR" sz="1200" b="1" i="0" u="none" strike="noStrike">
                          <a:solidFill>
                            <a:srgbClr val="000000"/>
                          </a:solidFill>
                          <a:effectLst/>
                          <a:latin typeface="Verdana" panose="020B0604030504040204" pitchFamily="34" charset="0"/>
                          <a:ea typeface="Verdana" panose="020B0604030504040204" pitchFamily="34" charset="0"/>
                        </a:rPr>
                        <a:t> </a:t>
                      </a:r>
                    </a:p>
                  </a:txBody>
                  <a:tcPr marL="5775" marR="5775" marT="5775"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fr-FR" sz="1200" b="1" i="0" u="none" strike="noStrike">
                          <a:solidFill>
                            <a:srgbClr val="000000"/>
                          </a:solidFill>
                          <a:effectLst/>
                          <a:latin typeface="Verdana" panose="020B0604030504040204" pitchFamily="34" charset="0"/>
                          <a:ea typeface="Verdana" panose="020B0604030504040204" pitchFamily="34" charset="0"/>
                        </a:rPr>
                        <a:t> </a:t>
                      </a:r>
                    </a:p>
                  </a:txBody>
                  <a:tcPr marL="5775" marR="5775" marT="5775"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fr-FR" sz="1200" b="0" i="0" u="none" strike="noStrike">
                          <a:solidFill>
                            <a:srgbClr val="FF0000"/>
                          </a:solidFill>
                          <a:effectLst/>
                          <a:latin typeface="Verdana" panose="020B0604030504040204" pitchFamily="34" charset="0"/>
                          <a:ea typeface="Verdana" panose="020B0604030504040204" pitchFamily="34" charset="0"/>
                        </a:rPr>
                        <a:t> </a:t>
                      </a:r>
                    </a:p>
                  </a:txBody>
                  <a:tcPr marL="5775" marR="5775" marT="5775"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fr-FR" sz="1200" b="0" i="0" u="none" strike="noStrike">
                          <a:solidFill>
                            <a:srgbClr val="FF0000"/>
                          </a:solidFill>
                          <a:effectLst/>
                          <a:latin typeface="Verdana" panose="020B0604030504040204" pitchFamily="34" charset="0"/>
                          <a:ea typeface="Verdana" panose="020B0604030504040204" pitchFamily="34" charset="0"/>
                        </a:rPr>
                        <a:t> </a:t>
                      </a:r>
                    </a:p>
                  </a:txBody>
                  <a:tcPr marL="5775" marR="5775" marT="5775"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fr-FR" sz="1200" b="0" i="0" u="none" strike="noStrike">
                          <a:solidFill>
                            <a:srgbClr val="FF0000"/>
                          </a:solidFill>
                          <a:effectLst/>
                          <a:latin typeface="Verdana" panose="020B0604030504040204" pitchFamily="34" charset="0"/>
                          <a:ea typeface="Verdana" panose="020B0604030504040204" pitchFamily="34" charset="0"/>
                        </a:rPr>
                        <a:t> </a:t>
                      </a:r>
                    </a:p>
                  </a:txBody>
                  <a:tcPr marL="5775" marR="5775" marT="5775"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l" fontAlgn="ctr"/>
                      <a:r>
                        <a:rPr lang="fr-FR" sz="1200" b="0" i="0" u="none" strike="noStrike">
                          <a:solidFill>
                            <a:srgbClr val="FF0000"/>
                          </a:solidFill>
                          <a:effectLst/>
                          <a:latin typeface="Verdana" panose="020B0604030504040204" pitchFamily="34" charset="0"/>
                          <a:ea typeface="Verdana" panose="020B0604030504040204" pitchFamily="34" charset="0"/>
                        </a:rPr>
                        <a:t> </a:t>
                      </a:r>
                    </a:p>
                  </a:txBody>
                  <a:tcPr marL="5775" marR="5775" marT="5775"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l" fontAlgn="ctr"/>
                      <a:r>
                        <a:rPr lang="fr-FR" sz="1200" b="0" i="0" u="none" strike="noStrike">
                          <a:solidFill>
                            <a:srgbClr val="FF0000"/>
                          </a:solidFill>
                          <a:effectLst/>
                          <a:latin typeface="Verdana" panose="020B0604030504040204" pitchFamily="34" charset="0"/>
                          <a:ea typeface="Verdana" panose="020B0604030504040204" pitchFamily="34" charset="0"/>
                        </a:rPr>
                        <a:t> </a:t>
                      </a:r>
                    </a:p>
                  </a:txBody>
                  <a:tcPr marL="5775" marR="5775" marT="5775"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fr-FR" sz="1200" b="0" i="0" u="none" strike="noStrike">
                          <a:solidFill>
                            <a:srgbClr val="FF0000"/>
                          </a:solidFill>
                          <a:effectLst/>
                          <a:latin typeface="Verdana" panose="020B0604030504040204" pitchFamily="34" charset="0"/>
                          <a:ea typeface="Verdana" panose="020B0604030504040204" pitchFamily="34" charset="0"/>
                        </a:rPr>
                        <a:t> </a:t>
                      </a:r>
                    </a:p>
                  </a:txBody>
                  <a:tcPr marL="5775" marR="5775" marT="5775"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fr-FR" sz="1200" b="0" i="0" u="none" strike="noStrike">
                          <a:solidFill>
                            <a:srgbClr val="FF0000"/>
                          </a:solidFill>
                          <a:effectLst/>
                          <a:latin typeface="Verdana" panose="020B0604030504040204" pitchFamily="34" charset="0"/>
                          <a:ea typeface="Verdana" panose="020B0604030504040204" pitchFamily="34" charset="0"/>
                        </a:rPr>
                        <a:t> </a:t>
                      </a:r>
                    </a:p>
                  </a:txBody>
                  <a:tcPr marL="5775" marR="5775" marT="5775"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fr-FR" sz="1200" b="0" i="0" u="none" strike="noStrike">
                          <a:solidFill>
                            <a:srgbClr val="FF0000"/>
                          </a:solidFill>
                          <a:effectLst/>
                          <a:latin typeface="Verdana" panose="020B0604030504040204" pitchFamily="34" charset="0"/>
                          <a:ea typeface="Verdana" panose="020B0604030504040204" pitchFamily="34" charset="0"/>
                        </a:rPr>
                        <a:t> </a:t>
                      </a:r>
                    </a:p>
                  </a:txBody>
                  <a:tcPr marL="5775" marR="5775" marT="5775"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fr-FR" sz="1200" b="1" i="0" u="none" strike="noStrike">
                          <a:solidFill>
                            <a:srgbClr val="000000"/>
                          </a:solidFill>
                          <a:effectLst/>
                          <a:latin typeface="Verdana" panose="020B0604030504040204" pitchFamily="34" charset="0"/>
                          <a:ea typeface="Verdana" panose="020B0604030504040204" pitchFamily="34" charset="0"/>
                        </a:rPr>
                        <a:t> </a:t>
                      </a:r>
                    </a:p>
                  </a:txBody>
                  <a:tcPr marL="5775" marR="5775" marT="5775"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fr-FR" sz="1200" b="1" i="0" u="none" strike="noStrike">
                          <a:solidFill>
                            <a:srgbClr val="000000"/>
                          </a:solidFill>
                          <a:effectLst/>
                          <a:latin typeface="Verdana" panose="020B0604030504040204" pitchFamily="34" charset="0"/>
                          <a:ea typeface="Verdana" panose="020B0604030504040204" pitchFamily="34" charset="0"/>
                        </a:rPr>
                        <a:t> </a:t>
                      </a:r>
                    </a:p>
                  </a:txBody>
                  <a:tcPr marL="5775" marR="5775" marT="5775"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fr-FR" sz="1200" b="0" i="0" u="none" strike="noStrike">
                          <a:solidFill>
                            <a:srgbClr val="FF0000"/>
                          </a:solidFill>
                          <a:effectLst/>
                          <a:latin typeface="Verdana" panose="020B0604030504040204" pitchFamily="34" charset="0"/>
                          <a:ea typeface="Verdana" panose="020B0604030504040204" pitchFamily="34" charset="0"/>
                        </a:rPr>
                        <a:t> </a:t>
                      </a:r>
                    </a:p>
                  </a:txBody>
                  <a:tcPr marL="5775" marR="5775" marT="5775"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fr-FR" sz="1200" b="0" i="0" u="none" strike="noStrike">
                          <a:solidFill>
                            <a:srgbClr val="FF0000"/>
                          </a:solidFill>
                          <a:effectLst/>
                          <a:latin typeface="Verdana" panose="020B0604030504040204" pitchFamily="34" charset="0"/>
                          <a:ea typeface="Verdana" panose="020B0604030504040204" pitchFamily="34" charset="0"/>
                        </a:rPr>
                        <a:t> </a:t>
                      </a:r>
                    </a:p>
                  </a:txBody>
                  <a:tcPr marL="5775" marR="5775" marT="5775"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fr-FR" sz="1200" b="0" i="0" u="none" strike="noStrike">
                          <a:solidFill>
                            <a:srgbClr val="FF0000"/>
                          </a:solidFill>
                          <a:effectLst/>
                          <a:latin typeface="Verdana" panose="020B0604030504040204" pitchFamily="34" charset="0"/>
                          <a:ea typeface="Verdana" panose="020B0604030504040204" pitchFamily="34" charset="0"/>
                        </a:rPr>
                        <a:t> </a:t>
                      </a:r>
                    </a:p>
                  </a:txBody>
                  <a:tcPr marL="5775" marR="5775" marT="5775"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fr-FR" sz="1200" b="0" i="0" u="none" strike="noStrike" dirty="0">
                          <a:solidFill>
                            <a:srgbClr val="FF0000"/>
                          </a:solidFill>
                          <a:effectLst/>
                          <a:latin typeface="Verdana" panose="020B0604030504040204" pitchFamily="34" charset="0"/>
                          <a:ea typeface="Verdana" panose="020B0604030504040204" pitchFamily="34" charset="0"/>
                        </a:rPr>
                        <a:t> </a:t>
                      </a:r>
                    </a:p>
                  </a:txBody>
                  <a:tcPr marL="5775" marR="5775" marT="5775"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4185530694"/>
                  </a:ext>
                </a:extLst>
              </a:tr>
              <a:tr h="365138">
                <a:tc>
                  <a:txBody>
                    <a:bodyPr/>
                    <a:lstStyle/>
                    <a:p>
                      <a:pPr algn="ctr" fontAlgn="ctr"/>
                      <a:r>
                        <a:rPr lang="fr-FR" sz="1200" b="1" i="0" u="none" strike="noStrike">
                          <a:effectLst/>
                          <a:latin typeface="Verdana" panose="020B0604030504040204" pitchFamily="34" charset="0"/>
                          <a:ea typeface="Verdana" panose="020B0604030504040204" pitchFamily="34" charset="0"/>
                        </a:rPr>
                        <a:t>P7</a:t>
                      </a:r>
                    </a:p>
                  </a:txBody>
                  <a:tcPr marL="5775" marR="5775" marT="577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BEAFA"/>
                    </a:solidFill>
                  </a:tcPr>
                </a:tc>
                <a:tc>
                  <a:txBody>
                    <a:bodyPr/>
                    <a:lstStyle/>
                    <a:p>
                      <a:pPr algn="l" fontAlgn="ctr"/>
                      <a:r>
                        <a:rPr lang="fr-FR" sz="1200" b="1" i="0" u="none" strike="noStrike">
                          <a:effectLst/>
                          <a:latin typeface="Verdana" panose="020B0604030504040204" pitchFamily="34" charset="0"/>
                          <a:ea typeface="Verdana" panose="020B0604030504040204" pitchFamily="34" charset="0"/>
                        </a:rPr>
                        <a:t>Leçons apprises du projet "Tfanen-Tunisie Créative"</a:t>
                      </a:r>
                    </a:p>
                  </a:txBody>
                  <a:tcPr marL="5775" marR="5775" marT="577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BEAFA"/>
                    </a:solidFill>
                  </a:tcPr>
                </a:tc>
                <a:tc>
                  <a:txBody>
                    <a:bodyPr/>
                    <a:lstStyle/>
                    <a:p>
                      <a:pPr algn="l" fontAlgn="ctr"/>
                      <a:r>
                        <a:rPr lang="fr-FR" sz="1200" b="0" i="0" u="none" strike="noStrike">
                          <a:solidFill>
                            <a:srgbClr val="FF0000"/>
                          </a:solidFill>
                          <a:effectLst/>
                          <a:latin typeface="Verdana" panose="020B0604030504040204" pitchFamily="34" charset="0"/>
                          <a:ea typeface="Verdana" panose="020B0604030504040204" pitchFamily="34" charset="0"/>
                        </a:rPr>
                        <a:t> </a:t>
                      </a:r>
                    </a:p>
                  </a:txBody>
                  <a:tcPr marL="5775" marR="5775" marT="577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gridSpan="2">
                  <a:txBody>
                    <a:bodyPr/>
                    <a:lstStyle/>
                    <a:p>
                      <a:pPr algn="l" fontAlgn="ctr"/>
                      <a:r>
                        <a:rPr lang="fr-FR" sz="1200" b="0" i="0" u="none" strike="noStrike">
                          <a:solidFill>
                            <a:srgbClr val="FF0000"/>
                          </a:solidFill>
                          <a:effectLst/>
                          <a:latin typeface="Verdana" panose="020B0604030504040204" pitchFamily="34" charset="0"/>
                          <a:ea typeface="Verdana" panose="020B0604030504040204" pitchFamily="34" charset="0"/>
                        </a:rPr>
                        <a:t> </a:t>
                      </a:r>
                    </a:p>
                  </a:txBody>
                  <a:tcPr marL="5775" marR="5775" marT="577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hMerge="1">
                  <a:txBody>
                    <a:bodyPr/>
                    <a:lstStyle/>
                    <a:p>
                      <a:endParaRPr lang="fr-FR"/>
                    </a:p>
                  </a:txBody>
                  <a:tcPr/>
                </a:tc>
                <a:tc gridSpan="2">
                  <a:txBody>
                    <a:bodyPr/>
                    <a:lstStyle/>
                    <a:p>
                      <a:pPr algn="l" fontAlgn="ctr"/>
                      <a:r>
                        <a:rPr lang="fr-FR" sz="1200" b="0" i="0" u="none" strike="noStrike">
                          <a:solidFill>
                            <a:srgbClr val="FF0000"/>
                          </a:solidFill>
                          <a:effectLst/>
                          <a:latin typeface="Verdana" panose="020B0604030504040204" pitchFamily="34" charset="0"/>
                          <a:ea typeface="Verdana" panose="020B0604030504040204" pitchFamily="34" charset="0"/>
                        </a:rPr>
                        <a:t> </a:t>
                      </a:r>
                    </a:p>
                  </a:txBody>
                  <a:tcPr marL="5775" marR="5775" marT="577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hMerge="1">
                  <a:txBody>
                    <a:bodyPr/>
                    <a:lstStyle/>
                    <a:p>
                      <a:endParaRPr lang="fr-FR"/>
                    </a:p>
                  </a:txBody>
                  <a:tcPr/>
                </a:tc>
                <a:tc gridSpan="2">
                  <a:txBody>
                    <a:bodyPr/>
                    <a:lstStyle/>
                    <a:p>
                      <a:pPr algn="l" fontAlgn="ctr"/>
                      <a:r>
                        <a:rPr lang="fr-FR" sz="1200" b="0" i="0" u="none" strike="noStrike">
                          <a:solidFill>
                            <a:srgbClr val="FF0000"/>
                          </a:solidFill>
                          <a:effectLst/>
                          <a:latin typeface="Verdana" panose="020B0604030504040204" pitchFamily="34" charset="0"/>
                          <a:ea typeface="Verdana" panose="020B0604030504040204" pitchFamily="34" charset="0"/>
                        </a:rPr>
                        <a:t> </a:t>
                      </a:r>
                    </a:p>
                  </a:txBody>
                  <a:tcPr marL="5775" marR="5775" marT="577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hMerge="1">
                  <a:txBody>
                    <a:bodyPr/>
                    <a:lstStyle/>
                    <a:p>
                      <a:endParaRPr lang="fr-FR"/>
                    </a:p>
                  </a:txBody>
                  <a:tcPr/>
                </a:tc>
                <a:tc gridSpan="2">
                  <a:txBody>
                    <a:bodyPr/>
                    <a:lstStyle/>
                    <a:p>
                      <a:pPr algn="l" fontAlgn="ctr"/>
                      <a:r>
                        <a:rPr lang="fr-FR" sz="1200" b="0" i="0" u="none" strike="noStrike">
                          <a:solidFill>
                            <a:srgbClr val="FF0000"/>
                          </a:solidFill>
                          <a:effectLst/>
                          <a:latin typeface="Verdana" panose="020B0604030504040204" pitchFamily="34" charset="0"/>
                          <a:ea typeface="Verdana" panose="020B0604030504040204" pitchFamily="34" charset="0"/>
                        </a:rPr>
                        <a:t> </a:t>
                      </a:r>
                    </a:p>
                  </a:txBody>
                  <a:tcPr marL="5775" marR="5775" marT="577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hMerge="1">
                  <a:txBody>
                    <a:bodyPr/>
                    <a:lstStyle/>
                    <a:p>
                      <a:endParaRPr lang="fr-FR"/>
                    </a:p>
                  </a:txBody>
                  <a:tcPr/>
                </a:tc>
                <a:tc gridSpan="2">
                  <a:txBody>
                    <a:bodyPr/>
                    <a:lstStyle/>
                    <a:p>
                      <a:pPr algn="l" fontAlgn="ctr"/>
                      <a:r>
                        <a:rPr lang="fr-FR" sz="1200" b="0" i="0" u="none" strike="noStrike">
                          <a:solidFill>
                            <a:srgbClr val="FF0000"/>
                          </a:solidFill>
                          <a:effectLst/>
                          <a:latin typeface="Verdana" panose="020B0604030504040204" pitchFamily="34" charset="0"/>
                          <a:ea typeface="Verdana" panose="020B0604030504040204" pitchFamily="34" charset="0"/>
                        </a:rPr>
                        <a:t> </a:t>
                      </a:r>
                    </a:p>
                  </a:txBody>
                  <a:tcPr marL="5775" marR="5775" marT="577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hMerge="1">
                  <a:txBody>
                    <a:bodyPr/>
                    <a:lstStyle/>
                    <a:p>
                      <a:endParaRPr lang="fr-FR"/>
                    </a:p>
                  </a:txBody>
                  <a:tcPr/>
                </a:tc>
                <a:tc gridSpan="2">
                  <a:txBody>
                    <a:bodyPr/>
                    <a:lstStyle/>
                    <a:p>
                      <a:pPr algn="l" fontAlgn="ctr"/>
                      <a:r>
                        <a:rPr lang="fr-FR" sz="1200" b="0" i="0" u="none" strike="noStrike">
                          <a:solidFill>
                            <a:srgbClr val="FF0000"/>
                          </a:solidFill>
                          <a:effectLst/>
                          <a:latin typeface="Verdana" panose="020B0604030504040204" pitchFamily="34" charset="0"/>
                          <a:ea typeface="Verdana" panose="020B0604030504040204" pitchFamily="34" charset="0"/>
                        </a:rPr>
                        <a:t> </a:t>
                      </a:r>
                    </a:p>
                  </a:txBody>
                  <a:tcPr marL="5775" marR="5775" marT="577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hMerge="1">
                  <a:txBody>
                    <a:bodyPr/>
                    <a:lstStyle/>
                    <a:p>
                      <a:endParaRPr lang="fr-FR"/>
                    </a:p>
                  </a:txBody>
                  <a:tcPr/>
                </a:tc>
                <a:tc gridSpan="2">
                  <a:txBody>
                    <a:bodyPr/>
                    <a:lstStyle/>
                    <a:p>
                      <a:pPr algn="l" fontAlgn="ctr"/>
                      <a:r>
                        <a:rPr lang="fr-FR" sz="1200" b="0" i="0" u="none" strike="noStrike">
                          <a:solidFill>
                            <a:srgbClr val="FF0000"/>
                          </a:solidFill>
                          <a:effectLst/>
                          <a:latin typeface="Verdana" panose="020B0604030504040204" pitchFamily="34" charset="0"/>
                          <a:ea typeface="Verdana" panose="020B0604030504040204" pitchFamily="34" charset="0"/>
                        </a:rPr>
                        <a:t> </a:t>
                      </a:r>
                    </a:p>
                  </a:txBody>
                  <a:tcPr marL="5775" marR="5775" marT="577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hMerge="1">
                  <a:txBody>
                    <a:bodyPr/>
                    <a:lstStyle/>
                    <a:p>
                      <a:endParaRPr lang="fr-FR"/>
                    </a:p>
                  </a:txBody>
                  <a:tcPr/>
                </a:tc>
                <a:tc gridSpan="2">
                  <a:txBody>
                    <a:bodyPr/>
                    <a:lstStyle/>
                    <a:p>
                      <a:pPr algn="l" fontAlgn="ctr"/>
                      <a:r>
                        <a:rPr lang="fr-FR" sz="1200" b="0" i="0" u="none" strike="noStrike">
                          <a:solidFill>
                            <a:srgbClr val="FF0000"/>
                          </a:solidFill>
                          <a:effectLst/>
                          <a:latin typeface="Verdana" panose="020B0604030504040204" pitchFamily="34" charset="0"/>
                          <a:ea typeface="Verdana" panose="020B0604030504040204" pitchFamily="34" charset="0"/>
                        </a:rPr>
                        <a:t> </a:t>
                      </a:r>
                    </a:p>
                  </a:txBody>
                  <a:tcPr marL="5775" marR="5775" marT="577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hMerge="1">
                  <a:txBody>
                    <a:bodyPr/>
                    <a:lstStyle/>
                    <a:p>
                      <a:endParaRPr lang="fr-FR"/>
                    </a:p>
                  </a:txBody>
                  <a:tcPr/>
                </a:tc>
                <a:tc gridSpan="2">
                  <a:txBody>
                    <a:bodyPr/>
                    <a:lstStyle/>
                    <a:p>
                      <a:pPr algn="l" fontAlgn="ctr"/>
                      <a:r>
                        <a:rPr lang="fr-FR" sz="1200" b="0" i="0" u="none" strike="noStrike">
                          <a:solidFill>
                            <a:srgbClr val="FF0000"/>
                          </a:solidFill>
                          <a:effectLst/>
                          <a:latin typeface="Verdana" panose="020B0604030504040204" pitchFamily="34" charset="0"/>
                          <a:ea typeface="Verdana" panose="020B0604030504040204" pitchFamily="34" charset="0"/>
                        </a:rPr>
                        <a:t> </a:t>
                      </a:r>
                    </a:p>
                  </a:txBody>
                  <a:tcPr marL="5775" marR="5775" marT="577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hMerge="1">
                  <a:txBody>
                    <a:bodyPr/>
                    <a:lstStyle/>
                    <a:p>
                      <a:endParaRPr lang="fr-FR"/>
                    </a:p>
                  </a:txBody>
                  <a:tcPr/>
                </a:tc>
                <a:tc gridSpan="2">
                  <a:txBody>
                    <a:bodyPr/>
                    <a:lstStyle/>
                    <a:p>
                      <a:pPr algn="l" fontAlgn="ctr"/>
                      <a:r>
                        <a:rPr lang="fr-FR" sz="1200" b="0" i="0" u="none" strike="noStrike">
                          <a:solidFill>
                            <a:srgbClr val="FF0000"/>
                          </a:solidFill>
                          <a:effectLst/>
                          <a:latin typeface="Verdana" panose="020B0604030504040204" pitchFamily="34" charset="0"/>
                          <a:ea typeface="Verdana" panose="020B0604030504040204" pitchFamily="34" charset="0"/>
                        </a:rPr>
                        <a:t> </a:t>
                      </a:r>
                    </a:p>
                  </a:txBody>
                  <a:tcPr marL="5775" marR="5775" marT="577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hMerge="1">
                  <a:txBody>
                    <a:bodyPr/>
                    <a:lstStyle/>
                    <a:p>
                      <a:endParaRPr lang="fr-FR"/>
                    </a:p>
                  </a:txBody>
                  <a:tcPr/>
                </a:tc>
                <a:tc gridSpan="2">
                  <a:txBody>
                    <a:bodyPr/>
                    <a:lstStyle/>
                    <a:p>
                      <a:pPr algn="l" fontAlgn="ctr"/>
                      <a:r>
                        <a:rPr lang="fr-FR" sz="1200" b="0" i="0" u="none" strike="noStrike" dirty="0">
                          <a:solidFill>
                            <a:srgbClr val="FF0000"/>
                          </a:solidFill>
                          <a:effectLst/>
                          <a:latin typeface="Verdana" panose="020B0604030504040204" pitchFamily="34" charset="0"/>
                          <a:ea typeface="Verdana" panose="020B0604030504040204" pitchFamily="34" charset="0"/>
                        </a:rPr>
                        <a:t> </a:t>
                      </a:r>
                    </a:p>
                  </a:txBody>
                  <a:tcPr marL="5775" marR="5775" marT="577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hMerge="1">
                  <a:txBody>
                    <a:bodyPr/>
                    <a:lstStyle/>
                    <a:p>
                      <a:endParaRPr lang="fr-FR"/>
                    </a:p>
                  </a:txBody>
                  <a:tcPr/>
                </a:tc>
                <a:extLst>
                  <a:ext uri="{0D108BD9-81ED-4DB2-BD59-A6C34878D82A}">
                    <a16:rowId xmlns:a16="http://schemas.microsoft.com/office/drawing/2014/main" val="2112574016"/>
                  </a:ext>
                </a:extLst>
              </a:tr>
              <a:tr h="502064">
                <a:tc>
                  <a:txBody>
                    <a:bodyPr/>
                    <a:lstStyle/>
                    <a:p>
                      <a:pPr algn="ctr" fontAlgn="ctr"/>
                      <a:r>
                        <a:rPr lang="fr-FR" sz="1200" b="1" i="0" u="none" strike="noStrike">
                          <a:effectLst/>
                          <a:latin typeface="Verdana" panose="020B0604030504040204" pitchFamily="34" charset="0"/>
                          <a:ea typeface="Verdana" panose="020B0604030504040204" pitchFamily="34" charset="0"/>
                        </a:rPr>
                        <a:t>P8</a:t>
                      </a:r>
                    </a:p>
                  </a:txBody>
                  <a:tcPr marL="5775" marR="5775" marT="577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BEAFA"/>
                    </a:solidFill>
                  </a:tcPr>
                </a:tc>
                <a:tc>
                  <a:txBody>
                    <a:bodyPr/>
                    <a:lstStyle/>
                    <a:p>
                      <a:pPr algn="l" fontAlgn="ctr"/>
                      <a:r>
                        <a:rPr lang="fr-FR" sz="1200" b="1" i="0" u="none" strike="noStrike">
                          <a:effectLst/>
                          <a:latin typeface="Verdana" panose="020B0604030504040204" pitchFamily="34" charset="0"/>
                          <a:ea typeface="Verdana" panose="020B0604030504040204" pitchFamily="34" charset="0"/>
                        </a:rPr>
                        <a:t>Des outils pour une gestion intégrée de l’eau en Tunisie</a:t>
                      </a:r>
                    </a:p>
                  </a:txBody>
                  <a:tcPr marL="5775" marR="5775" marT="577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BEAFA"/>
                    </a:solidFill>
                  </a:tcPr>
                </a:tc>
                <a:tc>
                  <a:txBody>
                    <a:bodyPr/>
                    <a:lstStyle/>
                    <a:p>
                      <a:pPr algn="l" fontAlgn="ctr"/>
                      <a:r>
                        <a:rPr lang="fr-FR" sz="1200" b="0" i="0" u="none" strike="noStrike">
                          <a:solidFill>
                            <a:srgbClr val="FF0000"/>
                          </a:solidFill>
                          <a:effectLst/>
                          <a:latin typeface="Verdana" panose="020B0604030504040204" pitchFamily="34" charset="0"/>
                          <a:ea typeface="Verdana" panose="020B0604030504040204" pitchFamily="34" charset="0"/>
                        </a:rPr>
                        <a:t> </a:t>
                      </a:r>
                    </a:p>
                  </a:txBody>
                  <a:tcPr marL="5775" marR="5775" marT="577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fr-FR" sz="1200" b="0" i="0" u="none" strike="noStrike">
                          <a:solidFill>
                            <a:srgbClr val="FF0000"/>
                          </a:solidFill>
                          <a:effectLst/>
                          <a:latin typeface="Verdana" panose="020B0604030504040204" pitchFamily="34" charset="0"/>
                          <a:ea typeface="Verdana" panose="020B0604030504040204" pitchFamily="34" charset="0"/>
                        </a:rPr>
                        <a:t> </a:t>
                      </a:r>
                    </a:p>
                  </a:txBody>
                  <a:tcPr marL="5775" marR="5775" marT="5775"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fr-FR" sz="1200" b="0" i="0" u="none" strike="noStrike">
                          <a:solidFill>
                            <a:srgbClr val="FF0000"/>
                          </a:solidFill>
                          <a:effectLst/>
                          <a:latin typeface="Verdana" panose="020B0604030504040204" pitchFamily="34" charset="0"/>
                          <a:ea typeface="Verdana" panose="020B0604030504040204" pitchFamily="34" charset="0"/>
                        </a:rPr>
                        <a:t> </a:t>
                      </a:r>
                    </a:p>
                  </a:txBody>
                  <a:tcPr marL="5775" marR="5775" marT="5775"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fr-FR" sz="1200" b="0" i="0" u="none" strike="noStrike">
                          <a:solidFill>
                            <a:srgbClr val="FF0000"/>
                          </a:solidFill>
                          <a:effectLst/>
                          <a:latin typeface="Verdana" panose="020B0604030504040204" pitchFamily="34" charset="0"/>
                          <a:ea typeface="Verdana" panose="020B0604030504040204" pitchFamily="34" charset="0"/>
                        </a:rPr>
                        <a:t> </a:t>
                      </a:r>
                    </a:p>
                  </a:txBody>
                  <a:tcPr marL="5775" marR="5775" marT="5775"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fr-FR" sz="1200" b="0" i="0" u="none" strike="noStrike">
                          <a:solidFill>
                            <a:srgbClr val="FF0000"/>
                          </a:solidFill>
                          <a:effectLst/>
                          <a:latin typeface="Verdana" panose="020B0604030504040204" pitchFamily="34" charset="0"/>
                          <a:ea typeface="Verdana" panose="020B0604030504040204" pitchFamily="34" charset="0"/>
                        </a:rPr>
                        <a:t> </a:t>
                      </a:r>
                    </a:p>
                  </a:txBody>
                  <a:tcPr marL="5775" marR="5775" marT="5775"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fr-FR" sz="1200" b="0" i="0" u="none" strike="noStrike">
                          <a:solidFill>
                            <a:srgbClr val="FF0000"/>
                          </a:solidFill>
                          <a:effectLst/>
                          <a:latin typeface="Verdana" panose="020B0604030504040204" pitchFamily="34" charset="0"/>
                          <a:ea typeface="Verdana" panose="020B0604030504040204" pitchFamily="34" charset="0"/>
                        </a:rPr>
                        <a:t> </a:t>
                      </a:r>
                    </a:p>
                  </a:txBody>
                  <a:tcPr marL="5775" marR="5775" marT="5775"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l" fontAlgn="ctr"/>
                      <a:r>
                        <a:rPr lang="fr-FR" sz="1200" b="0" i="0" u="none" strike="noStrike">
                          <a:solidFill>
                            <a:srgbClr val="FF0000"/>
                          </a:solidFill>
                          <a:effectLst/>
                          <a:latin typeface="Verdana" panose="020B0604030504040204" pitchFamily="34" charset="0"/>
                          <a:ea typeface="Verdana" panose="020B0604030504040204" pitchFamily="34" charset="0"/>
                        </a:rPr>
                        <a:t> </a:t>
                      </a:r>
                    </a:p>
                  </a:txBody>
                  <a:tcPr marL="5775" marR="5775" marT="5775"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l" fontAlgn="ctr"/>
                      <a:r>
                        <a:rPr lang="fr-FR" sz="1200" b="0" i="0" u="none" strike="noStrike">
                          <a:solidFill>
                            <a:srgbClr val="FF0000"/>
                          </a:solidFill>
                          <a:effectLst/>
                          <a:latin typeface="Verdana" panose="020B0604030504040204" pitchFamily="34" charset="0"/>
                          <a:ea typeface="Verdana" panose="020B0604030504040204" pitchFamily="34" charset="0"/>
                        </a:rPr>
                        <a:t> </a:t>
                      </a:r>
                    </a:p>
                  </a:txBody>
                  <a:tcPr marL="5775" marR="5775" marT="5775"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fr-FR" sz="1200" b="0" i="0" u="none" strike="noStrike">
                          <a:solidFill>
                            <a:srgbClr val="FF0000"/>
                          </a:solidFill>
                          <a:effectLst/>
                          <a:latin typeface="Verdana" panose="020B0604030504040204" pitchFamily="34" charset="0"/>
                          <a:ea typeface="Verdana" panose="020B0604030504040204" pitchFamily="34" charset="0"/>
                        </a:rPr>
                        <a:t> </a:t>
                      </a:r>
                    </a:p>
                  </a:txBody>
                  <a:tcPr marL="5775" marR="5775" marT="5775"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fr-FR" sz="1200" b="0" i="0" u="none" strike="noStrike">
                          <a:solidFill>
                            <a:srgbClr val="FF0000"/>
                          </a:solidFill>
                          <a:effectLst/>
                          <a:latin typeface="Verdana" panose="020B0604030504040204" pitchFamily="34" charset="0"/>
                          <a:ea typeface="Verdana" panose="020B0604030504040204" pitchFamily="34" charset="0"/>
                        </a:rPr>
                        <a:t> </a:t>
                      </a:r>
                    </a:p>
                  </a:txBody>
                  <a:tcPr marL="5775" marR="5775" marT="5775"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fr-FR" sz="1200" b="0" i="0" u="none" strike="noStrike">
                          <a:solidFill>
                            <a:srgbClr val="FF0000"/>
                          </a:solidFill>
                          <a:effectLst/>
                          <a:latin typeface="Verdana" panose="020B0604030504040204" pitchFamily="34" charset="0"/>
                          <a:ea typeface="Verdana" panose="020B0604030504040204" pitchFamily="34" charset="0"/>
                        </a:rPr>
                        <a:t> </a:t>
                      </a:r>
                    </a:p>
                  </a:txBody>
                  <a:tcPr marL="5775" marR="5775" marT="5775"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fr-FR" sz="1200" b="0" i="0" u="none" strike="noStrike">
                          <a:solidFill>
                            <a:srgbClr val="FF0000"/>
                          </a:solidFill>
                          <a:effectLst/>
                          <a:latin typeface="Verdana" panose="020B0604030504040204" pitchFamily="34" charset="0"/>
                          <a:ea typeface="Verdana" panose="020B0604030504040204" pitchFamily="34" charset="0"/>
                        </a:rPr>
                        <a:t> </a:t>
                      </a:r>
                    </a:p>
                  </a:txBody>
                  <a:tcPr marL="5775" marR="5775" marT="5775"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fr-FR" sz="1200" b="0" i="0" u="none" strike="noStrike">
                          <a:solidFill>
                            <a:srgbClr val="FF0000"/>
                          </a:solidFill>
                          <a:effectLst/>
                          <a:latin typeface="Verdana" panose="020B0604030504040204" pitchFamily="34" charset="0"/>
                          <a:ea typeface="Verdana" panose="020B0604030504040204" pitchFamily="34" charset="0"/>
                        </a:rPr>
                        <a:t> </a:t>
                      </a:r>
                    </a:p>
                  </a:txBody>
                  <a:tcPr marL="5775" marR="5775" marT="5775"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fr-FR" sz="1200" b="0" i="0" u="none" strike="noStrike">
                          <a:solidFill>
                            <a:srgbClr val="FF0000"/>
                          </a:solidFill>
                          <a:effectLst/>
                          <a:latin typeface="Verdana" panose="020B0604030504040204" pitchFamily="34" charset="0"/>
                          <a:ea typeface="Verdana" panose="020B0604030504040204" pitchFamily="34" charset="0"/>
                        </a:rPr>
                        <a:t> </a:t>
                      </a:r>
                    </a:p>
                  </a:txBody>
                  <a:tcPr marL="5775" marR="5775" marT="5775"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fr-FR" sz="1200" b="0" i="0" u="none" strike="noStrike">
                          <a:solidFill>
                            <a:srgbClr val="FF0000"/>
                          </a:solidFill>
                          <a:effectLst/>
                          <a:latin typeface="Verdana" panose="020B0604030504040204" pitchFamily="34" charset="0"/>
                          <a:ea typeface="Verdana" panose="020B0604030504040204" pitchFamily="34" charset="0"/>
                        </a:rPr>
                        <a:t> </a:t>
                      </a:r>
                    </a:p>
                  </a:txBody>
                  <a:tcPr marL="5775" marR="5775" marT="5775"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fr-FR" sz="1200" b="0" i="0" u="none" strike="noStrike">
                          <a:solidFill>
                            <a:srgbClr val="FF0000"/>
                          </a:solidFill>
                          <a:effectLst/>
                          <a:latin typeface="Verdana" panose="020B0604030504040204" pitchFamily="34" charset="0"/>
                          <a:ea typeface="Verdana" panose="020B0604030504040204" pitchFamily="34" charset="0"/>
                        </a:rPr>
                        <a:t> </a:t>
                      </a:r>
                    </a:p>
                  </a:txBody>
                  <a:tcPr marL="5775" marR="5775" marT="5775"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fr-FR" sz="1200" b="0" i="0" u="none" strike="noStrike">
                          <a:solidFill>
                            <a:srgbClr val="FF0000"/>
                          </a:solidFill>
                          <a:effectLst/>
                          <a:latin typeface="Verdana" panose="020B0604030504040204" pitchFamily="34" charset="0"/>
                          <a:ea typeface="Verdana" panose="020B0604030504040204" pitchFamily="34" charset="0"/>
                        </a:rPr>
                        <a:t> </a:t>
                      </a:r>
                    </a:p>
                  </a:txBody>
                  <a:tcPr marL="5775" marR="5775" marT="5775"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fr-FR" sz="1200" b="0" i="0" u="none" strike="noStrike">
                          <a:solidFill>
                            <a:srgbClr val="FF0000"/>
                          </a:solidFill>
                          <a:effectLst/>
                          <a:latin typeface="Verdana" panose="020B0604030504040204" pitchFamily="34" charset="0"/>
                          <a:ea typeface="Verdana" panose="020B0604030504040204" pitchFamily="34" charset="0"/>
                        </a:rPr>
                        <a:t> </a:t>
                      </a:r>
                    </a:p>
                  </a:txBody>
                  <a:tcPr marL="5775" marR="5775" marT="5775"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fr-FR" sz="1200" b="0" i="0" u="none" strike="noStrike">
                          <a:solidFill>
                            <a:srgbClr val="FF0000"/>
                          </a:solidFill>
                          <a:effectLst/>
                          <a:latin typeface="Verdana" panose="020B0604030504040204" pitchFamily="34" charset="0"/>
                          <a:ea typeface="Verdana" panose="020B0604030504040204" pitchFamily="34" charset="0"/>
                        </a:rPr>
                        <a:t> </a:t>
                      </a:r>
                    </a:p>
                  </a:txBody>
                  <a:tcPr marL="5775" marR="5775" marT="5775"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fr-FR" sz="1200" b="0" i="0" u="none" strike="noStrike">
                          <a:solidFill>
                            <a:srgbClr val="FF0000"/>
                          </a:solidFill>
                          <a:effectLst/>
                          <a:latin typeface="Verdana" panose="020B0604030504040204" pitchFamily="34" charset="0"/>
                          <a:ea typeface="Verdana" panose="020B0604030504040204" pitchFamily="34" charset="0"/>
                        </a:rPr>
                        <a:t> </a:t>
                      </a:r>
                    </a:p>
                  </a:txBody>
                  <a:tcPr marL="5775" marR="5775" marT="5775"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fr-FR" sz="1200" b="0" i="0" u="none" strike="noStrike">
                          <a:solidFill>
                            <a:srgbClr val="FF0000"/>
                          </a:solidFill>
                          <a:effectLst/>
                          <a:latin typeface="Verdana" panose="020B0604030504040204" pitchFamily="34" charset="0"/>
                          <a:ea typeface="Verdana" panose="020B0604030504040204" pitchFamily="34" charset="0"/>
                        </a:rPr>
                        <a:t> </a:t>
                      </a:r>
                    </a:p>
                  </a:txBody>
                  <a:tcPr marL="5775" marR="5775" marT="5775"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fr-FR" sz="1200" b="0" i="0" u="none" strike="noStrike">
                          <a:solidFill>
                            <a:srgbClr val="FF0000"/>
                          </a:solidFill>
                          <a:effectLst/>
                          <a:latin typeface="Verdana" panose="020B0604030504040204" pitchFamily="34" charset="0"/>
                          <a:ea typeface="Verdana" panose="020B0604030504040204" pitchFamily="34" charset="0"/>
                        </a:rPr>
                        <a:t> </a:t>
                      </a:r>
                    </a:p>
                  </a:txBody>
                  <a:tcPr marL="5775" marR="5775" marT="5775"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fr-FR" sz="1200" b="0" i="0" u="none" strike="noStrike" dirty="0">
                          <a:solidFill>
                            <a:srgbClr val="FF0000"/>
                          </a:solidFill>
                          <a:effectLst/>
                          <a:latin typeface="Verdana" panose="020B0604030504040204" pitchFamily="34" charset="0"/>
                          <a:ea typeface="Verdana" panose="020B0604030504040204" pitchFamily="34" charset="0"/>
                        </a:rPr>
                        <a:t> </a:t>
                      </a:r>
                    </a:p>
                  </a:txBody>
                  <a:tcPr marL="5775" marR="5775" marT="5775"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135587772"/>
                  </a:ext>
                </a:extLst>
              </a:tr>
              <a:tr h="540099">
                <a:tc>
                  <a:txBody>
                    <a:bodyPr/>
                    <a:lstStyle/>
                    <a:p>
                      <a:pPr algn="ctr" fontAlgn="ctr"/>
                      <a:r>
                        <a:rPr lang="fr-FR" sz="1200" b="1" i="0" u="none" strike="noStrike">
                          <a:effectLst/>
                          <a:latin typeface="Verdana" panose="020B0604030504040204" pitchFamily="34" charset="0"/>
                          <a:ea typeface="Verdana" panose="020B0604030504040204" pitchFamily="34" charset="0"/>
                        </a:rPr>
                        <a:t>P9</a:t>
                      </a:r>
                    </a:p>
                  </a:txBody>
                  <a:tcPr marL="5775" marR="5775" marT="577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BEAFA"/>
                    </a:solidFill>
                  </a:tcPr>
                </a:tc>
                <a:tc>
                  <a:txBody>
                    <a:bodyPr/>
                    <a:lstStyle/>
                    <a:p>
                      <a:pPr algn="l" fontAlgn="ctr"/>
                      <a:r>
                        <a:rPr lang="fr-FR" sz="1200" b="1" i="0" u="none" strike="noStrike">
                          <a:effectLst/>
                          <a:latin typeface="Verdana" panose="020B0604030504040204" pitchFamily="34" charset="0"/>
                          <a:ea typeface="Verdana" panose="020B0604030504040204" pitchFamily="34" charset="0"/>
                        </a:rPr>
                        <a:t>Partenariat de la Wallonie dans le secteur de l'eau en Tunisie </a:t>
                      </a:r>
                      <a:br>
                        <a:rPr lang="fr-FR" sz="1200" b="1" i="0" u="none" strike="noStrike">
                          <a:effectLst/>
                          <a:latin typeface="Verdana" panose="020B0604030504040204" pitchFamily="34" charset="0"/>
                          <a:ea typeface="Verdana" panose="020B0604030504040204" pitchFamily="34" charset="0"/>
                        </a:rPr>
                      </a:br>
                      <a:endParaRPr lang="fr-FR" sz="1200" b="1" i="0" u="none" strike="noStrike">
                        <a:effectLst/>
                        <a:latin typeface="Verdana" panose="020B0604030504040204" pitchFamily="34" charset="0"/>
                        <a:ea typeface="Verdana" panose="020B0604030504040204" pitchFamily="34" charset="0"/>
                      </a:endParaRPr>
                    </a:p>
                  </a:txBody>
                  <a:tcPr marL="5775" marR="5775" marT="577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BEAFA"/>
                    </a:solidFill>
                  </a:tcPr>
                </a:tc>
                <a:tc>
                  <a:txBody>
                    <a:bodyPr/>
                    <a:lstStyle/>
                    <a:p>
                      <a:pPr algn="l" fontAlgn="ctr"/>
                      <a:r>
                        <a:rPr lang="fr-FR" sz="1200" b="0" i="0" u="none" strike="noStrike">
                          <a:solidFill>
                            <a:srgbClr val="FF0000"/>
                          </a:solidFill>
                          <a:effectLst/>
                          <a:latin typeface="Verdana" panose="020B0604030504040204" pitchFamily="34" charset="0"/>
                          <a:ea typeface="Verdana" panose="020B0604030504040204" pitchFamily="34" charset="0"/>
                        </a:rPr>
                        <a:t> </a:t>
                      </a:r>
                    </a:p>
                  </a:txBody>
                  <a:tcPr marL="5775" marR="5775" marT="577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fr-FR" sz="1200" b="0" i="0" u="none" strike="noStrike">
                          <a:solidFill>
                            <a:srgbClr val="FF0000"/>
                          </a:solidFill>
                          <a:effectLst/>
                          <a:latin typeface="Verdana" panose="020B0604030504040204" pitchFamily="34" charset="0"/>
                          <a:ea typeface="Verdana" panose="020B0604030504040204" pitchFamily="34" charset="0"/>
                        </a:rPr>
                        <a:t> </a:t>
                      </a:r>
                    </a:p>
                  </a:txBody>
                  <a:tcPr marL="5775" marR="5775" marT="5775"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fr-FR" sz="1200" b="0" i="0" u="none" strike="noStrike">
                          <a:solidFill>
                            <a:srgbClr val="FF0000"/>
                          </a:solidFill>
                          <a:effectLst/>
                          <a:latin typeface="Verdana" panose="020B0604030504040204" pitchFamily="34" charset="0"/>
                          <a:ea typeface="Verdana" panose="020B0604030504040204" pitchFamily="34" charset="0"/>
                        </a:rPr>
                        <a:t> </a:t>
                      </a:r>
                    </a:p>
                  </a:txBody>
                  <a:tcPr marL="5775" marR="5775" marT="5775"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fr-FR" sz="1200" b="0" i="0" u="none" strike="noStrike">
                          <a:solidFill>
                            <a:srgbClr val="FF0000"/>
                          </a:solidFill>
                          <a:effectLst/>
                          <a:latin typeface="Verdana" panose="020B0604030504040204" pitchFamily="34" charset="0"/>
                          <a:ea typeface="Verdana" panose="020B0604030504040204" pitchFamily="34" charset="0"/>
                        </a:rPr>
                        <a:t> </a:t>
                      </a:r>
                    </a:p>
                  </a:txBody>
                  <a:tcPr marL="5775" marR="5775" marT="5775"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fr-FR" sz="1200" b="0" i="0" u="none" strike="noStrike">
                          <a:solidFill>
                            <a:srgbClr val="FF0000"/>
                          </a:solidFill>
                          <a:effectLst/>
                          <a:latin typeface="Verdana" panose="020B0604030504040204" pitchFamily="34" charset="0"/>
                          <a:ea typeface="Verdana" panose="020B0604030504040204" pitchFamily="34" charset="0"/>
                        </a:rPr>
                        <a:t> </a:t>
                      </a:r>
                    </a:p>
                  </a:txBody>
                  <a:tcPr marL="5775" marR="5775" marT="5775"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fr-FR" sz="1200" b="0" i="0" u="none" strike="noStrike">
                          <a:solidFill>
                            <a:srgbClr val="FF0000"/>
                          </a:solidFill>
                          <a:effectLst/>
                          <a:latin typeface="Verdana" panose="020B0604030504040204" pitchFamily="34" charset="0"/>
                          <a:ea typeface="Verdana" panose="020B0604030504040204" pitchFamily="34" charset="0"/>
                        </a:rPr>
                        <a:t> </a:t>
                      </a:r>
                    </a:p>
                  </a:txBody>
                  <a:tcPr marL="5775" marR="5775" marT="5775"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l" fontAlgn="ctr"/>
                      <a:r>
                        <a:rPr lang="fr-FR" sz="1200" b="0" i="0" u="none" strike="noStrike">
                          <a:solidFill>
                            <a:srgbClr val="FF0000"/>
                          </a:solidFill>
                          <a:effectLst/>
                          <a:latin typeface="Verdana" panose="020B0604030504040204" pitchFamily="34" charset="0"/>
                          <a:ea typeface="Verdana" panose="020B0604030504040204" pitchFamily="34" charset="0"/>
                        </a:rPr>
                        <a:t> </a:t>
                      </a:r>
                    </a:p>
                  </a:txBody>
                  <a:tcPr marL="5775" marR="5775" marT="5775"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l" fontAlgn="ctr"/>
                      <a:r>
                        <a:rPr lang="fr-FR" sz="1200" b="0" i="0" u="none" strike="noStrike">
                          <a:solidFill>
                            <a:srgbClr val="FF0000"/>
                          </a:solidFill>
                          <a:effectLst/>
                          <a:latin typeface="Verdana" panose="020B0604030504040204" pitchFamily="34" charset="0"/>
                          <a:ea typeface="Verdana" panose="020B0604030504040204" pitchFamily="34" charset="0"/>
                        </a:rPr>
                        <a:t> </a:t>
                      </a:r>
                    </a:p>
                  </a:txBody>
                  <a:tcPr marL="5775" marR="5775" marT="5775"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fr-FR" sz="1200" b="0" i="0" u="none" strike="noStrike">
                          <a:solidFill>
                            <a:srgbClr val="FF0000"/>
                          </a:solidFill>
                          <a:effectLst/>
                          <a:latin typeface="Verdana" panose="020B0604030504040204" pitchFamily="34" charset="0"/>
                          <a:ea typeface="Verdana" panose="020B0604030504040204" pitchFamily="34" charset="0"/>
                        </a:rPr>
                        <a:t> </a:t>
                      </a:r>
                    </a:p>
                  </a:txBody>
                  <a:tcPr marL="5775" marR="5775" marT="5775"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fr-FR" sz="1200" b="0" i="0" u="none" strike="noStrike">
                          <a:solidFill>
                            <a:srgbClr val="FF0000"/>
                          </a:solidFill>
                          <a:effectLst/>
                          <a:latin typeface="Verdana" panose="020B0604030504040204" pitchFamily="34" charset="0"/>
                          <a:ea typeface="Verdana" panose="020B0604030504040204" pitchFamily="34" charset="0"/>
                        </a:rPr>
                        <a:t> </a:t>
                      </a:r>
                    </a:p>
                  </a:txBody>
                  <a:tcPr marL="5775" marR="5775" marT="5775"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fr-FR" sz="1200" b="0" i="0" u="none" strike="noStrike">
                          <a:solidFill>
                            <a:srgbClr val="FF0000"/>
                          </a:solidFill>
                          <a:effectLst/>
                          <a:latin typeface="Verdana" panose="020B0604030504040204" pitchFamily="34" charset="0"/>
                          <a:ea typeface="Verdana" panose="020B0604030504040204" pitchFamily="34" charset="0"/>
                        </a:rPr>
                        <a:t> </a:t>
                      </a:r>
                    </a:p>
                  </a:txBody>
                  <a:tcPr marL="5775" marR="5775" marT="5775"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fr-FR" sz="1200" b="0" i="0" u="none" strike="noStrike">
                          <a:solidFill>
                            <a:srgbClr val="FF0000"/>
                          </a:solidFill>
                          <a:effectLst/>
                          <a:latin typeface="Verdana" panose="020B0604030504040204" pitchFamily="34" charset="0"/>
                          <a:ea typeface="Verdana" panose="020B0604030504040204" pitchFamily="34" charset="0"/>
                        </a:rPr>
                        <a:t> </a:t>
                      </a:r>
                    </a:p>
                  </a:txBody>
                  <a:tcPr marL="5775" marR="5775" marT="5775"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fr-FR" sz="1200" b="0" i="0" u="none" strike="noStrike">
                          <a:solidFill>
                            <a:srgbClr val="FF0000"/>
                          </a:solidFill>
                          <a:effectLst/>
                          <a:latin typeface="Verdana" panose="020B0604030504040204" pitchFamily="34" charset="0"/>
                          <a:ea typeface="Verdana" panose="020B0604030504040204" pitchFamily="34" charset="0"/>
                        </a:rPr>
                        <a:t> </a:t>
                      </a:r>
                    </a:p>
                  </a:txBody>
                  <a:tcPr marL="5775" marR="5775" marT="5775"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fr-FR" sz="1200" b="0" i="0" u="none" strike="noStrike">
                          <a:solidFill>
                            <a:srgbClr val="FF0000"/>
                          </a:solidFill>
                          <a:effectLst/>
                          <a:latin typeface="Verdana" panose="020B0604030504040204" pitchFamily="34" charset="0"/>
                          <a:ea typeface="Verdana" panose="020B0604030504040204" pitchFamily="34" charset="0"/>
                        </a:rPr>
                        <a:t> </a:t>
                      </a:r>
                    </a:p>
                  </a:txBody>
                  <a:tcPr marL="5775" marR="5775" marT="5775"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fr-FR" sz="1200" b="0" i="0" u="none" strike="noStrike">
                          <a:solidFill>
                            <a:srgbClr val="FF0000"/>
                          </a:solidFill>
                          <a:effectLst/>
                          <a:latin typeface="Verdana" panose="020B0604030504040204" pitchFamily="34" charset="0"/>
                          <a:ea typeface="Verdana" panose="020B0604030504040204" pitchFamily="34" charset="0"/>
                        </a:rPr>
                        <a:t> </a:t>
                      </a:r>
                    </a:p>
                  </a:txBody>
                  <a:tcPr marL="5775" marR="5775" marT="5775"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fr-FR" sz="1200" b="0" i="0" u="none" strike="noStrike">
                          <a:solidFill>
                            <a:srgbClr val="FF0000"/>
                          </a:solidFill>
                          <a:effectLst/>
                          <a:latin typeface="Verdana" panose="020B0604030504040204" pitchFamily="34" charset="0"/>
                          <a:ea typeface="Verdana" panose="020B0604030504040204" pitchFamily="34" charset="0"/>
                        </a:rPr>
                        <a:t> </a:t>
                      </a:r>
                    </a:p>
                  </a:txBody>
                  <a:tcPr marL="5775" marR="5775" marT="5775"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fr-FR" sz="1200" b="0" i="0" u="none" strike="noStrike">
                          <a:solidFill>
                            <a:srgbClr val="FF0000"/>
                          </a:solidFill>
                          <a:effectLst/>
                          <a:latin typeface="Verdana" panose="020B0604030504040204" pitchFamily="34" charset="0"/>
                          <a:ea typeface="Verdana" panose="020B0604030504040204" pitchFamily="34" charset="0"/>
                        </a:rPr>
                        <a:t> </a:t>
                      </a:r>
                    </a:p>
                  </a:txBody>
                  <a:tcPr marL="5775" marR="5775" marT="5775"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fr-FR" sz="1200" b="0" i="0" u="none" strike="noStrike">
                          <a:solidFill>
                            <a:srgbClr val="FF0000"/>
                          </a:solidFill>
                          <a:effectLst/>
                          <a:latin typeface="Verdana" panose="020B0604030504040204" pitchFamily="34" charset="0"/>
                          <a:ea typeface="Verdana" panose="020B0604030504040204" pitchFamily="34" charset="0"/>
                        </a:rPr>
                        <a:t> </a:t>
                      </a:r>
                    </a:p>
                  </a:txBody>
                  <a:tcPr marL="5775" marR="5775" marT="5775"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fr-FR" sz="1200" b="0" i="0" u="none" strike="noStrike">
                          <a:solidFill>
                            <a:srgbClr val="FF0000"/>
                          </a:solidFill>
                          <a:effectLst/>
                          <a:latin typeface="Verdana" panose="020B0604030504040204" pitchFamily="34" charset="0"/>
                          <a:ea typeface="Verdana" panose="020B0604030504040204" pitchFamily="34" charset="0"/>
                        </a:rPr>
                        <a:t> </a:t>
                      </a:r>
                    </a:p>
                  </a:txBody>
                  <a:tcPr marL="5775" marR="5775" marT="5775"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fr-FR" sz="1200" b="0" i="0" u="none" strike="noStrike">
                          <a:solidFill>
                            <a:srgbClr val="FF0000"/>
                          </a:solidFill>
                          <a:effectLst/>
                          <a:latin typeface="Verdana" panose="020B0604030504040204" pitchFamily="34" charset="0"/>
                          <a:ea typeface="Verdana" panose="020B0604030504040204" pitchFamily="34" charset="0"/>
                        </a:rPr>
                        <a:t> </a:t>
                      </a:r>
                    </a:p>
                  </a:txBody>
                  <a:tcPr marL="5775" marR="5775" marT="5775"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fr-FR" sz="1200" b="0" i="0" u="none" strike="noStrike">
                          <a:solidFill>
                            <a:srgbClr val="FF0000"/>
                          </a:solidFill>
                          <a:effectLst/>
                          <a:latin typeface="Verdana" panose="020B0604030504040204" pitchFamily="34" charset="0"/>
                          <a:ea typeface="Verdana" panose="020B0604030504040204" pitchFamily="34" charset="0"/>
                        </a:rPr>
                        <a:t> </a:t>
                      </a:r>
                    </a:p>
                  </a:txBody>
                  <a:tcPr marL="5775" marR="5775" marT="5775"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fr-FR" sz="1200" b="0" i="0" u="none" strike="noStrike">
                          <a:solidFill>
                            <a:srgbClr val="FF0000"/>
                          </a:solidFill>
                          <a:effectLst/>
                          <a:latin typeface="Verdana" panose="020B0604030504040204" pitchFamily="34" charset="0"/>
                          <a:ea typeface="Verdana" panose="020B0604030504040204" pitchFamily="34" charset="0"/>
                        </a:rPr>
                        <a:t> </a:t>
                      </a:r>
                    </a:p>
                  </a:txBody>
                  <a:tcPr marL="5775" marR="5775" marT="5775"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fr-FR" sz="1200" b="0" i="0" u="none" strike="noStrike" dirty="0">
                          <a:solidFill>
                            <a:srgbClr val="FF0000"/>
                          </a:solidFill>
                          <a:effectLst/>
                          <a:latin typeface="Verdana" panose="020B0604030504040204" pitchFamily="34" charset="0"/>
                          <a:ea typeface="Verdana" panose="020B0604030504040204" pitchFamily="34" charset="0"/>
                        </a:rPr>
                        <a:t> </a:t>
                      </a:r>
                    </a:p>
                  </a:txBody>
                  <a:tcPr marL="5775" marR="5775" marT="5775"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423515092"/>
                  </a:ext>
                </a:extLst>
              </a:tr>
              <a:tr h="373992">
                <a:tc>
                  <a:txBody>
                    <a:bodyPr/>
                    <a:lstStyle/>
                    <a:p>
                      <a:pPr algn="ctr" fontAlgn="ctr"/>
                      <a:r>
                        <a:rPr lang="fr-FR" sz="1200" b="1" i="0" u="none" strike="noStrike">
                          <a:effectLst/>
                          <a:latin typeface="Verdana" panose="020B0604030504040204" pitchFamily="34" charset="0"/>
                          <a:ea typeface="Verdana" panose="020B0604030504040204" pitchFamily="34" charset="0"/>
                        </a:rPr>
                        <a:t>P10</a:t>
                      </a:r>
                    </a:p>
                  </a:txBody>
                  <a:tcPr marL="5775" marR="5775" marT="577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BEAFA"/>
                    </a:solidFill>
                  </a:tcPr>
                </a:tc>
                <a:tc>
                  <a:txBody>
                    <a:bodyPr/>
                    <a:lstStyle/>
                    <a:p>
                      <a:pPr algn="l" fontAlgn="ctr"/>
                      <a:r>
                        <a:rPr lang="fr-FR" sz="1200" b="1" i="0" u="none" strike="noStrike">
                          <a:effectLst/>
                          <a:latin typeface="Verdana" panose="020B0604030504040204" pitchFamily="34" charset="0"/>
                          <a:ea typeface="Verdana" panose="020B0604030504040204" pitchFamily="34" charset="0"/>
                        </a:rPr>
                        <a:t>Visa pour la Danse </a:t>
                      </a:r>
                    </a:p>
                  </a:txBody>
                  <a:tcPr marL="5775" marR="5775" marT="577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BEAFA"/>
                    </a:solidFill>
                  </a:tcPr>
                </a:tc>
                <a:tc>
                  <a:txBody>
                    <a:bodyPr/>
                    <a:lstStyle/>
                    <a:p>
                      <a:pPr algn="l" fontAlgn="ctr"/>
                      <a:r>
                        <a:rPr lang="fr-FR" sz="1200" b="0" i="0" u="none" strike="noStrike">
                          <a:solidFill>
                            <a:srgbClr val="FF0000"/>
                          </a:solidFill>
                          <a:effectLst/>
                          <a:latin typeface="Verdana" panose="020B0604030504040204" pitchFamily="34" charset="0"/>
                          <a:ea typeface="Verdana" panose="020B0604030504040204" pitchFamily="34" charset="0"/>
                        </a:rPr>
                        <a:t> </a:t>
                      </a:r>
                    </a:p>
                  </a:txBody>
                  <a:tcPr marL="5775" marR="5775" marT="577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fr-FR" sz="1200" b="0" i="0" u="none" strike="noStrike">
                          <a:solidFill>
                            <a:srgbClr val="FF0000"/>
                          </a:solidFill>
                          <a:effectLst/>
                          <a:latin typeface="Verdana" panose="020B0604030504040204" pitchFamily="34" charset="0"/>
                          <a:ea typeface="Verdana" panose="020B0604030504040204" pitchFamily="34" charset="0"/>
                        </a:rPr>
                        <a:t> </a:t>
                      </a:r>
                    </a:p>
                  </a:txBody>
                  <a:tcPr marL="5775" marR="5775" marT="5775"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fr-FR" sz="1200" b="0" i="0" u="none" strike="noStrike">
                          <a:solidFill>
                            <a:srgbClr val="FF0000"/>
                          </a:solidFill>
                          <a:effectLst/>
                          <a:latin typeface="Verdana" panose="020B0604030504040204" pitchFamily="34" charset="0"/>
                          <a:ea typeface="Verdana" panose="020B0604030504040204" pitchFamily="34" charset="0"/>
                        </a:rPr>
                        <a:t> </a:t>
                      </a:r>
                    </a:p>
                  </a:txBody>
                  <a:tcPr marL="5775" marR="5775" marT="5775"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fr-FR" sz="1200" b="0" i="0" u="none" strike="noStrike">
                          <a:solidFill>
                            <a:srgbClr val="FF0000"/>
                          </a:solidFill>
                          <a:effectLst/>
                          <a:latin typeface="Verdana" panose="020B0604030504040204" pitchFamily="34" charset="0"/>
                          <a:ea typeface="Verdana" panose="020B0604030504040204" pitchFamily="34" charset="0"/>
                        </a:rPr>
                        <a:t> </a:t>
                      </a:r>
                    </a:p>
                  </a:txBody>
                  <a:tcPr marL="5775" marR="5775" marT="5775"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fr-FR" sz="1200" b="0" i="0" u="none" strike="noStrike">
                          <a:solidFill>
                            <a:srgbClr val="FF0000"/>
                          </a:solidFill>
                          <a:effectLst/>
                          <a:latin typeface="Verdana" panose="020B0604030504040204" pitchFamily="34" charset="0"/>
                          <a:ea typeface="Verdana" panose="020B0604030504040204" pitchFamily="34" charset="0"/>
                        </a:rPr>
                        <a:t> </a:t>
                      </a:r>
                    </a:p>
                  </a:txBody>
                  <a:tcPr marL="5775" marR="5775" marT="5775"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fr-FR" sz="1200" b="0" i="0" u="none" strike="noStrike">
                          <a:solidFill>
                            <a:srgbClr val="FF0000"/>
                          </a:solidFill>
                          <a:effectLst/>
                          <a:latin typeface="Verdana" panose="020B0604030504040204" pitchFamily="34" charset="0"/>
                          <a:ea typeface="Verdana" panose="020B0604030504040204" pitchFamily="34" charset="0"/>
                        </a:rPr>
                        <a:t> </a:t>
                      </a:r>
                    </a:p>
                  </a:txBody>
                  <a:tcPr marL="5775" marR="5775" marT="5775"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fr-FR" sz="1200" b="0" i="0" u="none" strike="noStrike">
                          <a:solidFill>
                            <a:srgbClr val="FF0000"/>
                          </a:solidFill>
                          <a:effectLst/>
                          <a:latin typeface="Verdana" panose="020B0604030504040204" pitchFamily="34" charset="0"/>
                          <a:ea typeface="Verdana" panose="020B0604030504040204" pitchFamily="34" charset="0"/>
                        </a:rPr>
                        <a:t> </a:t>
                      </a:r>
                    </a:p>
                  </a:txBody>
                  <a:tcPr marL="5775" marR="5775" marT="5775"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fr-FR" sz="1200" b="0" i="0" u="none" strike="noStrike">
                          <a:solidFill>
                            <a:srgbClr val="FF0000"/>
                          </a:solidFill>
                          <a:effectLst/>
                          <a:latin typeface="Verdana" panose="020B0604030504040204" pitchFamily="34" charset="0"/>
                          <a:ea typeface="Verdana" panose="020B0604030504040204" pitchFamily="34" charset="0"/>
                        </a:rPr>
                        <a:t> </a:t>
                      </a:r>
                    </a:p>
                  </a:txBody>
                  <a:tcPr marL="5775" marR="5775" marT="5775"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l" fontAlgn="ctr"/>
                      <a:r>
                        <a:rPr lang="fr-FR" sz="1200" b="0" i="0" u="none" strike="noStrike">
                          <a:solidFill>
                            <a:srgbClr val="FF0000"/>
                          </a:solidFill>
                          <a:effectLst/>
                          <a:latin typeface="Verdana" panose="020B0604030504040204" pitchFamily="34" charset="0"/>
                          <a:ea typeface="Verdana" panose="020B0604030504040204" pitchFamily="34" charset="0"/>
                        </a:rPr>
                        <a:t> </a:t>
                      </a:r>
                    </a:p>
                  </a:txBody>
                  <a:tcPr marL="5775" marR="5775" marT="5775"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l" fontAlgn="ctr"/>
                      <a:r>
                        <a:rPr lang="fr-FR" sz="1200" b="0" i="0" u="none" strike="noStrike">
                          <a:solidFill>
                            <a:srgbClr val="FF0000"/>
                          </a:solidFill>
                          <a:effectLst/>
                          <a:latin typeface="Verdana" panose="020B0604030504040204" pitchFamily="34" charset="0"/>
                          <a:ea typeface="Verdana" panose="020B0604030504040204" pitchFamily="34" charset="0"/>
                        </a:rPr>
                        <a:t> </a:t>
                      </a:r>
                    </a:p>
                  </a:txBody>
                  <a:tcPr marL="5775" marR="5775" marT="5775"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fr-FR" sz="1200" b="0" i="0" u="none" strike="noStrike">
                          <a:solidFill>
                            <a:srgbClr val="FF0000"/>
                          </a:solidFill>
                          <a:effectLst/>
                          <a:latin typeface="Verdana" panose="020B0604030504040204" pitchFamily="34" charset="0"/>
                          <a:ea typeface="Verdana" panose="020B0604030504040204" pitchFamily="34" charset="0"/>
                        </a:rPr>
                        <a:t> </a:t>
                      </a:r>
                    </a:p>
                  </a:txBody>
                  <a:tcPr marL="5775" marR="5775" marT="5775"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fr-FR" sz="1200" b="0" i="0" u="none" strike="noStrike">
                          <a:solidFill>
                            <a:srgbClr val="FF0000"/>
                          </a:solidFill>
                          <a:effectLst/>
                          <a:latin typeface="Verdana" panose="020B0604030504040204" pitchFamily="34" charset="0"/>
                          <a:ea typeface="Verdana" panose="020B0604030504040204" pitchFamily="34" charset="0"/>
                        </a:rPr>
                        <a:t> </a:t>
                      </a:r>
                    </a:p>
                  </a:txBody>
                  <a:tcPr marL="5775" marR="5775" marT="5775"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fr-FR" sz="1200" b="0" i="0" u="none" strike="noStrike">
                          <a:solidFill>
                            <a:srgbClr val="FF0000"/>
                          </a:solidFill>
                          <a:effectLst/>
                          <a:latin typeface="Verdana" panose="020B0604030504040204" pitchFamily="34" charset="0"/>
                          <a:ea typeface="Verdana" panose="020B0604030504040204" pitchFamily="34" charset="0"/>
                        </a:rPr>
                        <a:t> </a:t>
                      </a:r>
                    </a:p>
                  </a:txBody>
                  <a:tcPr marL="5775" marR="5775" marT="5775"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fr-FR" sz="1200" b="0" i="0" u="none" strike="noStrike">
                          <a:solidFill>
                            <a:srgbClr val="FF0000"/>
                          </a:solidFill>
                          <a:effectLst/>
                          <a:latin typeface="Verdana" panose="020B0604030504040204" pitchFamily="34" charset="0"/>
                          <a:ea typeface="Verdana" panose="020B0604030504040204" pitchFamily="34" charset="0"/>
                        </a:rPr>
                        <a:t> </a:t>
                      </a:r>
                    </a:p>
                  </a:txBody>
                  <a:tcPr marL="5775" marR="5775" marT="5775"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fr-FR" sz="1200" b="0" i="0" u="none" strike="noStrike">
                          <a:solidFill>
                            <a:srgbClr val="FF0000"/>
                          </a:solidFill>
                          <a:effectLst/>
                          <a:latin typeface="Verdana" panose="020B0604030504040204" pitchFamily="34" charset="0"/>
                          <a:ea typeface="Verdana" panose="020B0604030504040204" pitchFamily="34" charset="0"/>
                        </a:rPr>
                        <a:t> </a:t>
                      </a:r>
                    </a:p>
                  </a:txBody>
                  <a:tcPr marL="5775" marR="5775" marT="5775"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fr-FR" sz="1200" b="0" i="0" u="none" strike="noStrike">
                          <a:solidFill>
                            <a:srgbClr val="FF0000"/>
                          </a:solidFill>
                          <a:effectLst/>
                          <a:latin typeface="Verdana" panose="020B0604030504040204" pitchFamily="34" charset="0"/>
                          <a:ea typeface="Verdana" panose="020B0604030504040204" pitchFamily="34" charset="0"/>
                        </a:rPr>
                        <a:t> </a:t>
                      </a:r>
                    </a:p>
                  </a:txBody>
                  <a:tcPr marL="5775" marR="5775" marT="5775"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fr-FR" sz="1200" b="0" i="0" u="none" strike="noStrike">
                          <a:solidFill>
                            <a:srgbClr val="FF0000"/>
                          </a:solidFill>
                          <a:effectLst/>
                          <a:latin typeface="Verdana" panose="020B0604030504040204" pitchFamily="34" charset="0"/>
                          <a:ea typeface="Verdana" panose="020B0604030504040204" pitchFamily="34" charset="0"/>
                        </a:rPr>
                        <a:t> </a:t>
                      </a:r>
                    </a:p>
                  </a:txBody>
                  <a:tcPr marL="5775" marR="5775" marT="5775"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fr-FR" sz="1200" b="0" i="0" u="none" strike="noStrike">
                          <a:solidFill>
                            <a:srgbClr val="FF0000"/>
                          </a:solidFill>
                          <a:effectLst/>
                          <a:latin typeface="Verdana" panose="020B0604030504040204" pitchFamily="34" charset="0"/>
                          <a:ea typeface="Verdana" panose="020B0604030504040204" pitchFamily="34" charset="0"/>
                        </a:rPr>
                        <a:t> </a:t>
                      </a:r>
                    </a:p>
                  </a:txBody>
                  <a:tcPr marL="5775" marR="5775" marT="5775"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fr-FR" sz="1200" b="0" i="0" u="none" strike="noStrike">
                          <a:solidFill>
                            <a:srgbClr val="FF0000"/>
                          </a:solidFill>
                          <a:effectLst/>
                          <a:latin typeface="Verdana" panose="020B0604030504040204" pitchFamily="34" charset="0"/>
                          <a:ea typeface="Verdana" panose="020B0604030504040204" pitchFamily="34" charset="0"/>
                        </a:rPr>
                        <a:t> </a:t>
                      </a:r>
                    </a:p>
                  </a:txBody>
                  <a:tcPr marL="5775" marR="5775" marT="5775"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fr-FR" sz="1200" b="0" i="0" u="none" strike="noStrike">
                          <a:solidFill>
                            <a:srgbClr val="FF0000"/>
                          </a:solidFill>
                          <a:effectLst/>
                          <a:latin typeface="Verdana" panose="020B0604030504040204" pitchFamily="34" charset="0"/>
                          <a:ea typeface="Verdana" panose="020B0604030504040204" pitchFamily="34" charset="0"/>
                        </a:rPr>
                        <a:t> </a:t>
                      </a:r>
                    </a:p>
                  </a:txBody>
                  <a:tcPr marL="5775" marR="5775" marT="5775"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fr-FR" sz="1200" b="0" i="0" u="none" strike="noStrike">
                          <a:solidFill>
                            <a:srgbClr val="FF0000"/>
                          </a:solidFill>
                          <a:effectLst/>
                          <a:latin typeface="Verdana" panose="020B0604030504040204" pitchFamily="34" charset="0"/>
                          <a:ea typeface="Verdana" panose="020B0604030504040204" pitchFamily="34" charset="0"/>
                        </a:rPr>
                        <a:t> </a:t>
                      </a:r>
                    </a:p>
                  </a:txBody>
                  <a:tcPr marL="5775" marR="5775" marT="5775"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fr-FR" sz="1200" b="0" i="0" u="none" strike="noStrike">
                          <a:solidFill>
                            <a:srgbClr val="FF0000"/>
                          </a:solidFill>
                          <a:effectLst/>
                          <a:latin typeface="Verdana" panose="020B0604030504040204" pitchFamily="34" charset="0"/>
                          <a:ea typeface="Verdana" panose="020B0604030504040204" pitchFamily="34" charset="0"/>
                        </a:rPr>
                        <a:t> </a:t>
                      </a:r>
                    </a:p>
                  </a:txBody>
                  <a:tcPr marL="5775" marR="5775" marT="5775"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fr-FR" sz="1200" b="0" i="0" u="none" strike="noStrike">
                          <a:solidFill>
                            <a:srgbClr val="FF0000"/>
                          </a:solidFill>
                          <a:effectLst/>
                          <a:latin typeface="Verdana" panose="020B0604030504040204" pitchFamily="34" charset="0"/>
                          <a:ea typeface="Verdana" panose="020B0604030504040204" pitchFamily="34" charset="0"/>
                        </a:rPr>
                        <a:t> </a:t>
                      </a:r>
                    </a:p>
                  </a:txBody>
                  <a:tcPr marL="5775" marR="5775" marT="5775"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768680622"/>
                  </a:ext>
                </a:extLst>
              </a:tr>
              <a:tr h="616169">
                <a:tc>
                  <a:txBody>
                    <a:bodyPr/>
                    <a:lstStyle/>
                    <a:p>
                      <a:pPr algn="ctr" fontAlgn="ctr"/>
                      <a:r>
                        <a:rPr lang="fr-FR" sz="1200" b="1" i="0" u="none" strike="noStrike">
                          <a:effectLst/>
                          <a:latin typeface="Verdana" panose="020B0604030504040204" pitchFamily="34" charset="0"/>
                          <a:ea typeface="Verdana" panose="020B0604030504040204" pitchFamily="34" charset="0"/>
                        </a:rPr>
                        <a:t>P11</a:t>
                      </a:r>
                    </a:p>
                  </a:txBody>
                  <a:tcPr marL="5775" marR="5775" marT="577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BEAFA"/>
                    </a:solidFill>
                  </a:tcPr>
                </a:tc>
                <a:tc>
                  <a:txBody>
                    <a:bodyPr/>
                    <a:lstStyle/>
                    <a:p>
                      <a:pPr algn="l" fontAlgn="ctr"/>
                      <a:r>
                        <a:rPr lang="fr-FR" sz="1200" b="1" i="0" u="none" strike="noStrike">
                          <a:effectLst/>
                          <a:latin typeface="Verdana" panose="020B0604030504040204" pitchFamily="34" charset="0"/>
                          <a:ea typeface="Verdana" panose="020B0604030504040204" pitchFamily="34" charset="0"/>
                        </a:rPr>
                        <a:t>Concilier développement urbain avec les quartiers anciens dans le cadre d’une stratégie de valorisation patrimoniale et touristique</a:t>
                      </a:r>
                    </a:p>
                  </a:txBody>
                  <a:tcPr marL="5775" marR="5775" marT="577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BEAFA"/>
                    </a:solidFill>
                  </a:tcPr>
                </a:tc>
                <a:tc>
                  <a:txBody>
                    <a:bodyPr/>
                    <a:lstStyle/>
                    <a:p>
                      <a:pPr algn="l" fontAlgn="ctr"/>
                      <a:r>
                        <a:rPr lang="fr-FR" sz="1200" b="0" i="0" u="none" strike="noStrike">
                          <a:solidFill>
                            <a:srgbClr val="FF0000"/>
                          </a:solidFill>
                          <a:effectLst/>
                          <a:latin typeface="Verdana" panose="020B0604030504040204" pitchFamily="34" charset="0"/>
                          <a:ea typeface="Verdana" panose="020B0604030504040204" pitchFamily="34" charset="0"/>
                        </a:rPr>
                        <a:t> </a:t>
                      </a:r>
                    </a:p>
                  </a:txBody>
                  <a:tcPr marL="5775" marR="5775" marT="577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fr-FR" sz="1200" b="0" i="0" u="none" strike="noStrike">
                          <a:solidFill>
                            <a:srgbClr val="FF0000"/>
                          </a:solidFill>
                          <a:effectLst/>
                          <a:latin typeface="Verdana" panose="020B0604030504040204" pitchFamily="34" charset="0"/>
                          <a:ea typeface="Verdana" panose="020B0604030504040204" pitchFamily="34" charset="0"/>
                        </a:rPr>
                        <a:t> </a:t>
                      </a:r>
                    </a:p>
                  </a:txBody>
                  <a:tcPr marL="5775" marR="5775" marT="5775"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fr-FR" sz="1200" b="0" i="0" u="none" strike="noStrike">
                          <a:solidFill>
                            <a:srgbClr val="FF0000"/>
                          </a:solidFill>
                          <a:effectLst/>
                          <a:latin typeface="Verdana" panose="020B0604030504040204" pitchFamily="34" charset="0"/>
                          <a:ea typeface="Verdana" panose="020B0604030504040204" pitchFamily="34" charset="0"/>
                        </a:rPr>
                        <a:t> </a:t>
                      </a:r>
                    </a:p>
                  </a:txBody>
                  <a:tcPr marL="5775" marR="5775" marT="5775"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fr-FR" sz="1200" b="0" i="0" u="none" strike="noStrike">
                          <a:solidFill>
                            <a:srgbClr val="FF0000"/>
                          </a:solidFill>
                          <a:effectLst/>
                          <a:latin typeface="Verdana" panose="020B0604030504040204" pitchFamily="34" charset="0"/>
                          <a:ea typeface="Verdana" panose="020B0604030504040204" pitchFamily="34" charset="0"/>
                        </a:rPr>
                        <a:t> </a:t>
                      </a:r>
                    </a:p>
                  </a:txBody>
                  <a:tcPr marL="5775" marR="5775" marT="5775"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fr-FR" sz="1200" b="0" i="0" u="none" strike="noStrike">
                          <a:solidFill>
                            <a:srgbClr val="FF0000"/>
                          </a:solidFill>
                          <a:effectLst/>
                          <a:latin typeface="Verdana" panose="020B0604030504040204" pitchFamily="34" charset="0"/>
                          <a:ea typeface="Verdana" panose="020B0604030504040204" pitchFamily="34" charset="0"/>
                        </a:rPr>
                        <a:t> </a:t>
                      </a:r>
                    </a:p>
                  </a:txBody>
                  <a:tcPr marL="5775" marR="5775" marT="5775"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fr-FR" sz="1200" b="0" i="0" u="none" strike="noStrike">
                          <a:solidFill>
                            <a:srgbClr val="FF0000"/>
                          </a:solidFill>
                          <a:effectLst/>
                          <a:latin typeface="Verdana" panose="020B0604030504040204" pitchFamily="34" charset="0"/>
                          <a:ea typeface="Verdana" panose="020B0604030504040204" pitchFamily="34" charset="0"/>
                        </a:rPr>
                        <a:t> </a:t>
                      </a:r>
                    </a:p>
                  </a:txBody>
                  <a:tcPr marL="5775" marR="5775" marT="5775"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fr-FR" sz="1200" b="0" i="0" u="none" strike="noStrike">
                          <a:solidFill>
                            <a:srgbClr val="FF0000"/>
                          </a:solidFill>
                          <a:effectLst/>
                          <a:latin typeface="Verdana" panose="020B0604030504040204" pitchFamily="34" charset="0"/>
                          <a:ea typeface="Verdana" panose="020B0604030504040204" pitchFamily="34" charset="0"/>
                        </a:rPr>
                        <a:t> </a:t>
                      </a:r>
                    </a:p>
                  </a:txBody>
                  <a:tcPr marL="5775" marR="5775" marT="5775"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fr-FR" sz="1200" b="0" i="0" u="none" strike="noStrike">
                          <a:solidFill>
                            <a:srgbClr val="FF0000"/>
                          </a:solidFill>
                          <a:effectLst/>
                          <a:latin typeface="Verdana" panose="020B0604030504040204" pitchFamily="34" charset="0"/>
                          <a:ea typeface="Verdana" panose="020B0604030504040204" pitchFamily="34" charset="0"/>
                        </a:rPr>
                        <a:t> </a:t>
                      </a:r>
                    </a:p>
                  </a:txBody>
                  <a:tcPr marL="5775" marR="5775" marT="5775"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l" fontAlgn="ctr"/>
                      <a:r>
                        <a:rPr lang="fr-FR" sz="1200" b="0" i="0" u="none" strike="noStrike">
                          <a:solidFill>
                            <a:srgbClr val="FF0000"/>
                          </a:solidFill>
                          <a:effectLst/>
                          <a:latin typeface="Verdana" panose="020B0604030504040204" pitchFamily="34" charset="0"/>
                          <a:ea typeface="Verdana" panose="020B0604030504040204" pitchFamily="34" charset="0"/>
                        </a:rPr>
                        <a:t> </a:t>
                      </a:r>
                    </a:p>
                  </a:txBody>
                  <a:tcPr marL="5775" marR="5775" marT="5775"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l" fontAlgn="ctr"/>
                      <a:r>
                        <a:rPr lang="fr-FR" sz="1200" b="0" i="0" u="none" strike="noStrike">
                          <a:solidFill>
                            <a:srgbClr val="FF0000"/>
                          </a:solidFill>
                          <a:effectLst/>
                          <a:latin typeface="Verdana" panose="020B0604030504040204" pitchFamily="34" charset="0"/>
                          <a:ea typeface="Verdana" panose="020B0604030504040204" pitchFamily="34" charset="0"/>
                        </a:rPr>
                        <a:t> </a:t>
                      </a:r>
                    </a:p>
                  </a:txBody>
                  <a:tcPr marL="5775" marR="5775" marT="5775"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fr-FR" sz="1200" b="0" i="0" u="none" strike="noStrike">
                          <a:solidFill>
                            <a:srgbClr val="FF0000"/>
                          </a:solidFill>
                          <a:effectLst/>
                          <a:latin typeface="Verdana" panose="020B0604030504040204" pitchFamily="34" charset="0"/>
                          <a:ea typeface="Verdana" panose="020B0604030504040204" pitchFamily="34" charset="0"/>
                        </a:rPr>
                        <a:t> </a:t>
                      </a:r>
                    </a:p>
                  </a:txBody>
                  <a:tcPr marL="5775" marR="5775" marT="5775"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fr-FR" sz="1200" b="0" i="0" u="none" strike="noStrike">
                          <a:solidFill>
                            <a:srgbClr val="FF0000"/>
                          </a:solidFill>
                          <a:effectLst/>
                          <a:latin typeface="Verdana" panose="020B0604030504040204" pitchFamily="34" charset="0"/>
                          <a:ea typeface="Verdana" panose="020B0604030504040204" pitchFamily="34" charset="0"/>
                        </a:rPr>
                        <a:t> </a:t>
                      </a:r>
                    </a:p>
                  </a:txBody>
                  <a:tcPr marL="5775" marR="5775" marT="5775"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fr-FR" sz="1200" b="0" i="0" u="none" strike="noStrike">
                          <a:solidFill>
                            <a:srgbClr val="FF0000"/>
                          </a:solidFill>
                          <a:effectLst/>
                          <a:latin typeface="Verdana" panose="020B0604030504040204" pitchFamily="34" charset="0"/>
                          <a:ea typeface="Verdana" panose="020B0604030504040204" pitchFamily="34" charset="0"/>
                        </a:rPr>
                        <a:t> </a:t>
                      </a:r>
                    </a:p>
                  </a:txBody>
                  <a:tcPr marL="5775" marR="5775" marT="5775"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fr-FR" sz="1200" b="0" i="0" u="none" strike="noStrike">
                          <a:solidFill>
                            <a:srgbClr val="FF0000"/>
                          </a:solidFill>
                          <a:effectLst/>
                          <a:latin typeface="Verdana" panose="020B0604030504040204" pitchFamily="34" charset="0"/>
                          <a:ea typeface="Verdana" panose="020B0604030504040204" pitchFamily="34" charset="0"/>
                        </a:rPr>
                        <a:t> </a:t>
                      </a:r>
                    </a:p>
                  </a:txBody>
                  <a:tcPr marL="5775" marR="5775" marT="5775"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fr-FR" sz="1200" b="0" i="0" u="none" strike="noStrike">
                          <a:solidFill>
                            <a:srgbClr val="FF0000"/>
                          </a:solidFill>
                          <a:effectLst/>
                          <a:latin typeface="Verdana" panose="020B0604030504040204" pitchFamily="34" charset="0"/>
                          <a:ea typeface="Verdana" panose="020B0604030504040204" pitchFamily="34" charset="0"/>
                        </a:rPr>
                        <a:t> </a:t>
                      </a:r>
                    </a:p>
                  </a:txBody>
                  <a:tcPr marL="5775" marR="5775" marT="5775"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fr-FR" sz="1200" b="0" i="0" u="none" strike="noStrike">
                          <a:solidFill>
                            <a:srgbClr val="FF0000"/>
                          </a:solidFill>
                          <a:effectLst/>
                          <a:latin typeface="Verdana" panose="020B0604030504040204" pitchFamily="34" charset="0"/>
                          <a:ea typeface="Verdana" panose="020B0604030504040204" pitchFamily="34" charset="0"/>
                        </a:rPr>
                        <a:t> </a:t>
                      </a:r>
                    </a:p>
                  </a:txBody>
                  <a:tcPr marL="5775" marR="5775" marT="5775"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fr-FR" sz="1200" b="0" i="0" u="none" strike="noStrike">
                          <a:solidFill>
                            <a:srgbClr val="FF0000"/>
                          </a:solidFill>
                          <a:effectLst/>
                          <a:latin typeface="Verdana" panose="020B0604030504040204" pitchFamily="34" charset="0"/>
                          <a:ea typeface="Verdana" panose="020B0604030504040204" pitchFamily="34" charset="0"/>
                        </a:rPr>
                        <a:t> </a:t>
                      </a:r>
                    </a:p>
                  </a:txBody>
                  <a:tcPr marL="5775" marR="5775" marT="5775"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fr-FR" sz="1200" b="0" i="0" u="none" strike="noStrike">
                          <a:solidFill>
                            <a:srgbClr val="FF0000"/>
                          </a:solidFill>
                          <a:effectLst/>
                          <a:latin typeface="Verdana" panose="020B0604030504040204" pitchFamily="34" charset="0"/>
                          <a:ea typeface="Verdana" panose="020B0604030504040204" pitchFamily="34" charset="0"/>
                        </a:rPr>
                        <a:t> </a:t>
                      </a:r>
                    </a:p>
                  </a:txBody>
                  <a:tcPr marL="5775" marR="5775" marT="5775"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fr-FR" sz="1200" b="0" i="0" u="none" strike="noStrike">
                          <a:solidFill>
                            <a:srgbClr val="FF0000"/>
                          </a:solidFill>
                          <a:effectLst/>
                          <a:latin typeface="Verdana" panose="020B0604030504040204" pitchFamily="34" charset="0"/>
                          <a:ea typeface="Verdana" panose="020B0604030504040204" pitchFamily="34" charset="0"/>
                        </a:rPr>
                        <a:t> </a:t>
                      </a:r>
                    </a:p>
                  </a:txBody>
                  <a:tcPr marL="5775" marR="5775" marT="5775"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fr-FR" sz="1200" b="0" i="0" u="none" strike="noStrike">
                          <a:solidFill>
                            <a:srgbClr val="FF0000"/>
                          </a:solidFill>
                          <a:effectLst/>
                          <a:latin typeface="Verdana" panose="020B0604030504040204" pitchFamily="34" charset="0"/>
                          <a:ea typeface="Verdana" panose="020B0604030504040204" pitchFamily="34" charset="0"/>
                        </a:rPr>
                        <a:t> </a:t>
                      </a:r>
                    </a:p>
                  </a:txBody>
                  <a:tcPr marL="5775" marR="5775" marT="5775"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fr-FR" sz="1200" b="0" i="0" u="none" strike="noStrike">
                          <a:solidFill>
                            <a:srgbClr val="FF0000"/>
                          </a:solidFill>
                          <a:effectLst/>
                          <a:latin typeface="Verdana" panose="020B0604030504040204" pitchFamily="34" charset="0"/>
                          <a:ea typeface="Verdana" panose="020B0604030504040204" pitchFamily="34" charset="0"/>
                        </a:rPr>
                        <a:t> </a:t>
                      </a:r>
                    </a:p>
                  </a:txBody>
                  <a:tcPr marL="5775" marR="5775" marT="5775"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fr-FR" sz="1200" b="0" i="0" u="none" strike="noStrike">
                          <a:solidFill>
                            <a:srgbClr val="FF0000"/>
                          </a:solidFill>
                          <a:effectLst/>
                          <a:latin typeface="Verdana" panose="020B0604030504040204" pitchFamily="34" charset="0"/>
                          <a:ea typeface="Verdana" panose="020B0604030504040204" pitchFamily="34" charset="0"/>
                        </a:rPr>
                        <a:t> </a:t>
                      </a:r>
                    </a:p>
                  </a:txBody>
                  <a:tcPr marL="5775" marR="5775" marT="5775"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fr-FR" sz="1200" b="0" i="0" u="none" strike="noStrike" dirty="0">
                          <a:solidFill>
                            <a:srgbClr val="FF0000"/>
                          </a:solidFill>
                          <a:effectLst/>
                          <a:latin typeface="Verdana" panose="020B0604030504040204" pitchFamily="34" charset="0"/>
                          <a:ea typeface="Verdana" panose="020B0604030504040204" pitchFamily="34" charset="0"/>
                        </a:rPr>
                        <a:t> </a:t>
                      </a:r>
                    </a:p>
                  </a:txBody>
                  <a:tcPr marL="5775" marR="5775" marT="5775"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595243208"/>
                  </a:ext>
                </a:extLst>
              </a:tr>
              <a:tr h="821559">
                <a:tc>
                  <a:txBody>
                    <a:bodyPr/>
                    <a:lstStyle/>
                    <a:p>
                      <a:pPr algn="ctr" fontAlgn="ctr"/>
                      <a:r>
                        <a:rPr lang="fr-FR" sz="1200" b="1" i="0" u="none" strike="noStrike">
                          <a:effectLst/>
                          <a:latin typeface="Verdana" panose="020B0604030504040204" pitchFamily="34" charset="0"/>
                          <a:ea typeface="Verdana" panose="020B0604030504040204" pitchFamily="34" charset="0"/>
                        </a:rPr>
                        <a:t>P12</a:t>
                      </a:r>
                    </a:p>
                  </a:txBody>
                  <a:tcPr marL="5775" marR="5775" marT="577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BEAFA"/>
                    </a:solidFill>
                  </a:tcPr>
                </a:tc>
                <a:tc>
                  <a:txBody>
                    <a:bodyPr/>
                    <a:lstStyle/>
                    <a:p>
                      <a:pPr algn="l" fontAlgn="ctr"/>
                      <a:r>
                        <a:rPr lang="fr-FR" sz="1200" b="1" i="0" u="none" strike="noStrike">
                          <a:effectLst/>
                          <a:latin typeface="Verdana" panose="020B0604030504040204" pitchFamily="34" charset="0"/>
                          <a:ea typeface="Verdana" panose="020B0604030504040204" pitchFamily="34" charset="0"/>
                        </a:rPr>
                        <a:t>Semaine culturelle tunisienne sur le thème de la culture de la corruption à la culture de la bonne gouvernance et la lutte contre toutes les formes de violence</a:t>
                      </a:r>
                    </a:p>
                  </a:txBody>
                  <a:tcPr marL="5775" marR="5775" marT="577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BEAFA"/>
                    </a:solidFill>
                  </a:tcPr>
                </a:tc>
                <a:tc>
                  <a:txBody>
                    <a:bodyPr/>
                    <a:lstStyle/>
                    <a:p>
                      <a:pPr algn="l" fontAlgn="ctr"/>
                      <a:r>
                        <a:rPr lang="fr-FR" sz="1200" b="0" i="0" u="none" strike="noStrike">
                          <a:solidFill>
                            <a:srgbClr val="FF0000"/>
                          </a:solidFill>
                          <a:effectLst/>
                          <a:latin typeface="Verdana" panose="020B0604030504040204" pitchFamily="34" charset="0"/>
                          <a:ea typeface="Verdana" panose="020B0604030504040204" pitchFamily="34" charset="0"/>
                        </a:rPr>
                        <a:t> </a:t>
                      </a:r>
                    </a:p>
                  </a:txBody>
                  <a:tcPr marL="5775" marR="5775" marT="577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fr-FR" sz="1200" b="0" i="0" u="none" strike="noStrike">
                          <a:solidFill>
                            <a:srgbClr val="FF0000"/>
                          </a:solidFill>
                          <a:effectLst/>
                          <a:latin typeface="Verdana" panose="020B0604030504040204" pitchFamily="34" charset="0"/>
                          <a:ea typeface="Verdana" panose="020B0604030504040204" pitchFamily="34" charset="0"/>
                        </a:rPr>
                        <a:t> </a:t>
                      </a:r>
                    </a:p>
                  </a:txBody>
                  <a:tcPr marL="5775" marR="5775" marT="5775"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fr-FR" sz="1200" b="0" i="0" u="none" strike="noStrike">
                          <a:solidFill>
                            <a:srgbClr val="FF0000"/>
                          </a:solidFill>
                          <a:effectLst/>
                          <a:latin typeface="Verdana" panose="020B0604030504040204" pitchFamily="34" charset="0"/>
                          <a:ea typeface="Verdana" panose="020B0604030504040204" pitchFamily="34" charset="0"/>
                        </a:rPr>
                        <a:t> </a:t>
                      </a:r>
                    </a:p>
                  </a:txBody>
                  <a:tcPr marL="5775" marR="5775" marT="5775"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fr-FR" sz="1200" b="0" i="0" u="none" strike="noStrike">
                          <a:solidFill>
                            <a:srgbClr val="FF0000"/>
                          </a:solidFill>
                          <a:effectLst/>
                          <a:latin typeface="Verdana" panose="020B0604030504040204" pitchFamily="34" charset="0"/>
                          <a:ea typeface="Verdana" panose="020B0604030504040204" pitchFamily="34" charset="0"/>
                        </a:rPr>
                        <a:t> </a:t>
                      </a:r>
                    </a:p>
                  </a:txBody>
                  <a:tcPr marL="5775" marR="5775" marT="5775"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fr-FR" sz="1200" b="0" i="0" u="none" strike="noStrike">
                          <a:solidFill>
                            <a:srgbClr val="FF0000"/>
                          </a:solidFill>
                          <a:effectLst/>
                          <a:latin typeface="Verdana" panose="020B0604030504040204" pitchFamily="34" charset="0"/>
                          <a:ea typeface="Verdana" panose="020B0604030504040204" pitchFamily="34" charset="0"/>
                        </a:rPr>
                        <a:t> </a:t>
                      </a:r>
                    </a:p>
                  </a:txBody>
                  <a:tcPr marL="5775" marR="5775" marT="5775"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fr-FR" sz="1200" b="0" i="0" u="none" strike="noStrike">
                          <a:solidFill>
                            <a:srgbClr val="FF0000"/>
                          </a:solidFill>
                          <a:effectLst/>
                          <a:latin typeface="Verdana" panose="020B0604030504040204" pitchFamily="34" charset="0"/>
                          <a:ea typeface="Verdana" panose="020B0604030504040204" pitchFamily="34" charset="0"/>
                        </a:rPr>
                        <a:t> </a:t>
                      </a:r>
                    </a:p>
                  </a:txBody>
                  <a:tcPr marL="5775" marR="5775" marT="5775"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fr-FR" sz="1200" b="0" i="0" u="none" strike="noStrike">
                          <a:solidFill>
                            <a:srgbClr val="FF0000"/>
                          </a:solidFill>
                          <a:effectLst/>
                          <a:latin typeface="Verdana" panose="020B0604030504040204" pitchFamily="34" charset="0"/>
                          <a:ea typeface="Verdana" panose="020B0604030504040204" pitchFamily="34" charset="0"/>
                        </a:rPr>
                        <a:t> </a:t>
                      </a:r>
                    </a:p>
                  </a:txBody>
                  <a:tcPr marL="5775" marR="5775" marT="5775"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fr-FR" sz="1200" b="0" i="0" u="none" strike="noStrike">
                          <a:solidFill>
                            <a:srgbClr val="FF0000"/>
                          </a:solidFill>
                          <a:effectLst/>
                          <a:latin typeface="Verdana" panose="020B0604030504040204" pitchFamily="34" charset="0"/>
                          <a:ea typeface="Verdana" panose="020B0604030504040204" pitchFamily="34" charset="0"/>
                        </a:rPr>
                        <a:t> </a:t>
                      </a:r>
                    </a:p>
                  </a:txBody>
                  <a:tcPr marL="5775" marR="5775" marT="5775"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l" fontAlgn="ctr"/>
                      <a:r>
                        <a:rPr lang="fr-FR" sz="1200" b="0" i="0" u="none" strike="noStrike">
                          <a:solidFill>
                            <a:srgbClr val="FF0000"/>
                          </a:solidFill>
                          <a:effectLst/>
                          <a:latin typeface="Verdana" panose="020B0604030504040204" pitchFamily="34" charset="0"/>
                          <a:ea typeface="Verdana" panose="020B0604030504040204" pitchFamily="34" charset="0"/>
                        </a:rPr>
                        <a:t> </a:t>
                      </a:r>
                    </a:p>
                  </a:txBody>
                  <a:tcPr marL="5775" marR="5775" marT="5775"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l" fontAlgn="ctr"/>
                      <a:r>
                        <a:rPr lang="fr-FR" sz="1200" b="0" i="0" u="none" strike="noStrike">
                          <a:solidFill>
                            <a:srgbClr val="FF0000"/>
                          </a:solidFill>
                          <a:effectLst/>
                          <a:latin typeface="Verdana" panose="020B0604030504040204" pitchFamily="34" charset="0"/>
                          <a:ea typeface="Verdana" panose="020B0604030504040204" pitchFamily="34" charset="0"/>
                        </a:rPr>
                        <a:t> </a:t>
                      </a:r>
                    </a:p>
                  </a:txBody>
                  <a:tcPr marL="5775" marR="5775" marT="5775"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l" fontAlgn="ctr"/>
                      <a:r>
                        <a:rPr lang="fr-FR" sz="1200" b="0" i="0" u="none" strike="noStrike">
                          <a:solidFill>
                            <a:srgbClr val="FF0000"/>
                          </a:solidFill>
                          <a:effectLst/>
                          <a:latin typeface="Verdana" panose="020B0604030504040204" pitchFamily="34" charset="0"/>
                          <a:ea typeface="Verdana" panose="020B0604030504040204" pitchFamily="34" charset="0"/>
                        </a:rPr>
                        <a:t> </a:t>
                      </a:r>
                    </a:p>
                  </a:txBody>
                  <a:tcPr marL="5775" marR="5775" marT="5775"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l" fontAlgn="ctr"/>
                      <a:r>
                        <a:rPr lang="fr-FR" sz="1200" b="0" i="0" u="none" strike="noStrike">
                          <a:solidFill>
                            <a:srgbClr val="FF0000"/>
                          </a:solidFill>
                          <a:effectLst/>
                          <a:latin typeface="Verdana" panose="020B0604030504040204" pitchFamily="34" charset="0"/>
                          <a:ea typeface="Verdana" panose="020B0604030504040204" pitchFamily="34" charset="0"/>
                        </a:rPr>
                        <a:t> </a:t>
                      </a:r>
                    </a:p>
                  </a:txBody>
                  <a:tcPr marL="5775" marR="5775" marT="5775"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fr-FR" sz="1200" b="0" i="0" u="none" strike="noStrike">
                          <a:solidFill>
                            <a:srgbClr val="FF0000"/>
                          </a:solidFill>
                          <a:effectLst/>
                          <a:latin typeface="Verdana" panose="020B0604030504040204" pitchFamily="34" charset="0"/>
                          <a:ea typeface="Verdana" panose="020B0604030504040204" pitchFamily="34" charset="0"/>
                        </a:rPr>
                        <a:t> </a:t>
                      </a:r>
                    </a:p>
                  </a:txBody>
                  <a:tcPr marL="5775" marR="5775" marT="5775"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fr-FR" sz="1200" b="0" i="0" u="none" strike="noStrike">
                          <a:solidFill>
                            <a:srgbClr val="FF0000"/>
                          </a:solidFill>
                          <a:effectLst/>
                          <a:latin typeface="Verdana" panose="020B0604030504040204" pitchFamily="34" charset="0"/>
                          <a:ea typeface="Verdana" panose="020B0604030504040204" pitchFamily="34" charset="0"/>
                        </a:rPr>
                        <a:t> </a:t>
                      </a:r>
                    </a:p>
                  </a:txBody>
                  <a:tcPr marL="5775" marR="5775" marT="5775"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fr-FR" sz="1200" b="0" i="0" u="none" strike="noStrike">
                          <a:solidFill>
                            <a:srgbClr val="FF0000"/>
                          </a:solidFill>
                          <a:effectLst/>
                          <a:latin typeface="Verdana" panose="020B0604030504040204" pitchFamily="34" charset="0"/>
                          <a:ea typeface="Verdana" panose="020B0604030504040204" pitchFamily="34" charset="0"/>
                        </a:rPr>
                        <a:t> </a:t>
                      </a:r>
                    </a:p>
                  </a:txBody>
                  <a:tcPr marL="5775" marR="5775" marT="5775"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fr-FR" sz="1200" b="0" i="0" u="none" strike="noStrike">
                          <a:solidFill>
                            <a:srgbClr val="FF0000"/>
                          </a:solidFill>
                          <a:effectLst/>
                          <a:latin typeface="Verdana" panose="020B0604030504040204" pitchFamily="34" charset="0"/>
                          <a:ea typeface="Verdana" panose="020B0604030504040204" pitchFamily="34" charset="0"/>
                        </a:rPr>
                        <a:t> </a:t>
                      </a:r>
                    </a:p>
                  </a:txBody>
                  <a:tcPr marL="5775" marR="5775" marT="5775"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fr-FR" sz="1200" b="0" i="0" u="none" strike="noStrike">
                          <a:solidFill>
                            <a:srgbClr val="FF0000"/>
                          </a:solidFill>
                          <a:effectLst/>
                          <a:latin typeface="Verdana" panose="020B0604030504040204" pitchFamily="34" charset="0"/>
                          <a:ea typeface="Verdana" panose="020B0604030504040204" pitchFamily="34" charset="0"/>
                        </a:rPr>
                        <a:t> </a:t>
                      </a:r>
                    </a:p>
                  </a:txBody>
                  <a:tcPr marL="5775" marR="5775" marT="5775"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fr-FR" sz="1200" b="0" i="0" u="none" strike="noStrike">
                          <a:solidFill>
                            <a:srgbClr val="FF0000"/>
                          </a:solidFill>
                          <a:effectLst/>
                          <a:latin typeface="Verdana" panose="020B0604030504040204" pitchFamily="34" charset="0"/>
                          <a:ea typeface="Verdana" panose="020B0604030504040204" pitchFamily="34" charset="0"/>
                        </a:rPr>
                        <a:t> </a:t>
                      </a:r>
                    </a:p>
                  </a:txBody>
                  <a:tcPr marL="5775" marR="5775" marT="5775"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fr-FR" sz="1200" b="0" i="0" u="none" strike="noStrike">
                          <a:solidFill>
                            <a:srgbClr val="FF0000"/>
                          </a:solidFill>
                          <a:effectLst/>
                          <a:latin typeface="Verdana" panose="020B0604030504040204" pitchFamily="34" charset="0"/>
                          <a:ea typeface="Verdana" panose="020B0604030504040204" pitchFamily="34" charset="0"/>
                        </a:rPr>
                        <a:t> </a:t>
                      </a:r>
                    </a:p>
                  </a:txBody>
                  <a:tcPr marL="5775" marR="5775" marT="5775"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fr-FR" sz="1200" b="0" i="0" u="none" strike="noStrike">
                          <a:solidFill>
                            <a:srgbClr val="FF0000"/>
                          </a:solidFill>
                          <a:effectLst/>
                          <a:latin typeface="Verdana" panose="020B0604030504040204" pitchFamily="34" charset="0"/>
                          <a:ea typeface="Verdana" panose="020B0604030504040204" pitchFamily="34" charset="0"/>
                        </a:rPr>
                        <a:t> </a:t>
                      </a:r>
                    </a:p>
                  </a:txBody>
                  <a:tcPr marL="5775" marR="5775" marT="5775"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fr-FR" sz="1200" b="0" i="0" u="none" strike="noStrike">
                          <a:solidFill>
                            <a:srgbClr val="FF0000"/>
                          </a:solidFill>
                          <a:effectLst/>
                          <a:latin typeface="Verdana" panose="020B0604030504040204" pitchFamily="34" charset="0"/>
                          <a:ea typeface="Verdana" panose="020B0604030504040204" pitchFamily="34" charset="0"/>
                        </a:rPr>
                        <a:t> </a:t>
                      </a:r>
                    </a:p>
                  </a:txBody>
                  <a:tcPr marL="5775" marR="5775" marT="5775"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fr-FR" sz="1200" b="0" i="0" u="none" strike="noStrike">
                          <a:solidFill>
                            <a:srgbClr val="FF0000"/>
                          </a:solidFill>
                          <a:effectLst/>
                          <a:latin typeface="Verdana" panose="020B0604030504040204" pitchFamily="34" charset="0"/>
                          <a:ea typeface="Verdana" panose="020B0604030504040204" pitchFamily="34" charset="0"/>
                        </a:rPr>
                        <a:t> </a:t>
                      </a:r>
                    </a:p>
                  </a:txBody>
                  <a:tcPr marL="5775" marR="5775" marT="5775"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fr-FR" sz="1200" b="0" i="0" u="none" strike="noStrike" dirty="0">
                          <a:solidFill>
                            <a:srgbClr val="FF0000"/>
                          </a:solidFill>
                          <a:effectLst/>
                          <a:latin typeface="Verdana" panose="020B0604030504040204" pitchFamily="34" charset="0"/>
                          <a:ea typeface="Verdana" panose="020B0604030504040204" pitchFamily="34" charset="0"/>
                        </a:rPr>
                        <a:t> </a:t>
                      </a:r>
                    </a:p>
                  </a:txBody>
                  <a:tcPr marL="5775" marR="5775" marT="5775"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252492636"/>
                  </a:ext>
                </a:extLst>
              </a:tr>
              <a:tr h="616169">
                <a:tc>
                  <a:txBody>
                    <a:bodyPr/>
                    <a:lstStyle/>
                    <a:p>
                      <a:pPr algn="ctr" fontAlgn="ctr"/>
                      <a:r>
                        <a:rPr lang="fr-FR" sz="1200" b="1" i="0" u="none" strike="noStrike">
                          <a:effectLst/>
                          <a:latin typeface="Verdana" panose="020B0604030504040204" pitchFamily="34" charset="0"/>
                          <a:ea typeface="Verdana" panose="020B0604030504040204" pitchFamily="34" charset="0"/>
                        </a:rPr>
                        <a:t>P13</a:t>
                      </a:r>
                    </a:p>
                  </a:txBody>
                  <a:tcPr marL="5775" marR="5775" marT="577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BEAFA"/>
                    </a:solidFill>
                  </a:tcPr>
                </a:tc>
                <a:tc>
                  <a:txBody>
                    <a:bodyPr/>
                    <a:lstStyle/>
                    <a:p>
                      <a:pPr algn="l" fontAlgn="ctr"/>
                      <a:r>
                        <a:rPr lang="fr-FR" sz="1200" b="1" i="0" u="none" strike="noStrike" dirty="0">
                          <a:effectLst/>
                          <a:latin typeface="Verdana" panose="020B0604030504040204" pitchFamily="34" charset="0"/>
                          <a:ea typeface="Verdana" panose="020B0604030504040204" pitchFamily="34" charset="0"/>
                        </a:rPr>
                        <a:t>Renforcement et échanges sur la lutte pour les droits humains et environnementaux en Tunisie et en Belgique CNCD-FTDES </a:t>
                      </a:r>
                    </a:p>
                  </a:txBody>
                  <a:tcPr marL="5775" marR="5775" marT="577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BEAFA"/>
                    </a:solidFill>
                  </a:tcPr>
                </a:tc>
                <a:tc>
                  <a:txBody>
                    <a:bodyPr/>
                    <a:lstStyle/>
                    <a:p>
                      <a:pPr algn="l" fontAlgn="ctr"/>
                      <a:r>
                        <a:rPr lang="fr-FR" sz="1200" b="0" i="0" u="none" strike="noStrike">
                          <a:solidFill>
                            <a:srgbClr val="FF0000"/>
                          </a:solidFill>
                          <a:effectLst/>
                          <a:latin typeface="Verdana" panose="020B0604030504040204" pitchFamily="34" charset="0"/>
                          <a:ea typeface="Verdana" panose="020B0604030504040204" pitchFamily="34" charset="0"/>
                        </a:rPr>
                        <a:t> </a:t>
                      </a:r>
                    </a:p>
                  </a:txBody>
                  <a:tcPr marL="5775" marR="5775" marT="577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fr-FR" sz="1200" b="0" i="0" u="none" strike="noStrike">
                          <a:solidFill>
                            <a:srgbClr val="FF0000"/>
                          </a:solidFill>
                          <a:effectLst/>
                          <a:latin typeface="Verdana" panose="020B0604030504040204" pitchFamily="34" charset="0"/>
                          <a:ea typeface="Verdana" panose="020B0604030504040204" pitchFamily="34" charset="0"/>
                        </a:rPr>
                        <a:t> </a:t>
                      </a:r>
                    </a:p>
                  </a:txBody>
                  <a:tcPr marL="5775" marR="5775" marT="5775"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fr-FR" sz="1200" b="0" i="0" u="none" strike="noStrike">
                          <a:solidFill>
                            <a:srgbClr val="FF0000"/>
                          </a:solidFill>
                          <a:effectLst/>
                          <a:latin typeface="Verdana" panose="020B0604030504040204" pitchFamily="34" charset="0"/>
                          <a:ea typeface="Verdana" panose="020B0604030504040204" pitchFamily="34" charset="0"/>
                        </a:rPr>
                        <a:t> </a:t>
                      </a:r>
                    </a:p>
                  </a:txBody>
                  <a:tcPr marL="5775" marR="5775" marT="5775"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fr-FR" sz="1200" b="0" i="0" u="none" strike="noStrike">
                          <a:solidFill>
                            <a:srgbClr val="FF0000"/>
                          </a:solidFill>
                          <a:effectLst/>
                          <a:latin typeface="Verdana" panose="020B0604030504040204" pitchFamily="34" charset="0"/>
                          <a:ea typeface="Verdana" panose="020B0604030504040204" pitchFamily="34" charset="0"/>
                        </a:rPr>
                        <a:t> </a:t>
                      </a:r>
                    </a:p>
                  </a:txBody>
                  <a:tcPr marL="5775" marR="5775" marT="5775"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fr-FR" sz="1200" b="0" i="0" u="none" strike="noStrike">
                          <a:solidFill>
                            <a:srgbClr val="FF0000"/>
                          </a:solidFill>
                          <a:effectLst/>
                          <a:latin typeface="Verdana" panose="020B0604030504040204" pitchFamily="34" charset="0"/>
                          <a:ea typeface="Verdana" panose="020B0604030504040204" pitchFamily="34" charset="0"/>
                        </a:rPr>
                        <a:t> </a:t>
                      </a:r>
                    </a:p>
                  </a:txBody>
                  <a:tcPr marL="5775" marR="5775" marT="5775"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fr-FR" sz="1200" b="0" i="0" u="none" strike="noStrike">
                          <a:solidFill>
                            <a:srgbClr val="FF0000"/>
                          </a:solidFill>
                          <a:effectLst/>
                          <a:latin typeface="Verdana" panose="020B0604030504040204" pitchFamily="34" charset="0"/>
                          <a:ea typeface="Verdana" panose="020B0604030504040204" pitchFamily="34" charset="0"/>
                        </a:rPr>
                        <a:t> </a:t>
                      </a:r>
                    </a:p>
                  </a:txBody>
                  <a:tcPr marL="5775" marR="5775" marT="5775"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fr-FR" sz="1200" b="0" i="0" u="none" strike="noStrike">
                          <a:solidFill>
                            <a:srgbClr val="FF0000"/>
                          </a:solidFill>
                          <a:effectLst/>
                          <a:latin typeface="Verdana" panose="020B0604030504040204" pitchFamily="34" charset="0"/>
                          <a:ea typeface="Verdana" panose="020B0604030504040204" pitchFamily="34" charset="0"/>
                        </a:rPr>
                        <a:t> </a:t>
                      </a:r>
                    </a:p>
                  </a:txBody>
                  <a:tcPr marL="5775" marR="5775" marT="5775"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fr-FR" sz="1200" b="0" i="0" u="none" strike="noStrike">
                          <a:solidFill>
                            <a:srgbClr val="FF0000"/>
                          </a:solidFill>
                          <a:effectLst/>
                          <a:latin typeface="Verdana" panose="020B0604030504040204" pitchFamily="34" charset="0"/>
                          <a:ea typeface="Verdana" panose="020B0604030504040204" pitchFamily="34" charset="0"/>
                        </a:rPr>
                        <a:t> </a:t>
                      </a:r>
                    </a:p>
                  </a:txBody>
                  <a:tcPr marL="5775" marR="5775" marT="5775"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l" fontAlgn="ctr"/>
                      <a:r>
                        <a:rPr lang="fr-FR" sz="1200" b="0" i="0" u="none" strike="noStrike">
                          <a:solidFill>
                            <a:srgbClr val="FF0000"/>
                          </a:solidFill>
                          <a:effectLst/>
                          <a:latin typeface="Verdana" panose="020B0604030504040204" pitchFamily="34" charset="0"/>
                          <a:ea typeface="Verdana" panose="020B0604030504040204" pitchFamily="34" charset="0"/>
                        </a:rPr>
                        <a:t> </a:t>
                      </a:r>
                    </a:p>
                  </a:txBody>
                  <a:tcPr marL="5775" marR="5775" marT="5775"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l" fontAlgn="ctr"/>
                      <a:r>
                        <a:rPr lang="fr-FR" sz="1200" b="0" i="0" u="none" strike="noStrike">
                          <a:solidFill>
                            <a:srgbClr val="FF0000"/>
                          </a:solidFill>
                          <a:effectLst/>
                          <a:latin typeface="Verdana" panose="020B0604030504040204" pitchFamily="34" charset="0"/>
                          <a:ea typeface="Verdana" panose="020B0604030504040204" pitchFamily="34" charset="0"/>
                        </a:rPr>
                        <a:t> </a:t>
                      </a:r>
                    </a:p>
                  </a:txBody>
                  <a:tcPr marL="5775" marR="5775" marT="5775"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l" fontAlgn="ctr"/>
                      <a:r>
                        <a:rPr lang="fr-FR" sz="1200" b="0" i="0" u="none" strike="noStrike">
                          <a:solidFill>
                            <a:srgbClr val="FF0000"/>
                          </a:solidFill>
                          <a:effectLst/>
                          <a:latin typeface="Verdana" panose="020B0604030504040204" pitchFamily="34" charset="0"/>
                          <a:ea typeface="Verdana" panose="020B0604030504040204" pitchFamily="34" charset="0"/>
                        </a:rPr>
                        <a:t> </a:t>
                      </a:r>
                    </a:p>
                  </a:txBody>
                  <a:tcPr marL="5775" marR="5775" marT="5775"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l" fontAlgn="ctr"/>
                      <a:r>
                        <a:rPr lang="fr-FR" sz="1200" b="0" i="0" u="none" strike="noStrike">
                          <a:solidFill>
                            <a:srgbClr val="FF0000"/>
                          </a:solidFill>
                          <a:effectLst/>
                          <a:latin typeface="Verdana" panose="020B0604030504040204" pitchFamily="34" charset="0"/>
                          <a:ea typeface="Verdana" panose="020B0604030504040204" pitchFamily="34" charset="0"/>
                        </a:rPr>
                        <a:t> </a:t>
                      </a:r>
                    </a:p>
                  </a:txBody>
                  <a:tcPr marL="5775" marR="5775" marT="5775"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fr-FR" sz="1200" b="0" i="0" u="none" strike="noStrike">
                          <a:solidFill>
                            <a:srgbClr val="FF0000"/>
                          </a:solidFill>
                          <a:effectLst/>
                          <a:latin typeface="Verdana" panose="020B0604030504040204" pitchFamily="34" charset="0"/>
                          <a:ea typeface="Verdana" panose="020B0604030504040204" pitchFamily="34" charset="0"/>
                        </a:rPr>
                        <a:t> </a:t>
                      </a:r>
                    </a:p>
                  </a:txBody>
                  <a:tcPr marL="5775" marR="5775" marT="5775"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fr-FR" sz="1200" b="0" i="0" u="none" strike="noStrike">
                          <a:solidFill>
                            <a:srgbClr val="FF0000"/>
                          </a:solidFill>
                          <a:effectLst/>
                          <a:latin typeface="Verdana" panose="020B0604030504040204" pitchFamily="34" charset="0"/>
                          <a:ea typeface="Verdana" panose="020B0604030504040204" pitchFamily="34" charset="0"/>
                        </a:rPr>
                        <a:t> </a:t>
                      </a:r>
                    </a:p>
                  </a:txBody>
                  <a:tcPr marL="5775" marR="5775" marT="5775"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fr-FR" sz="1200" b="0" i="0" u="none" strike="noStrike">
                          <a:solidFill>
                            <a:srgbClr val="FF0000"/>
                          </a:solidFill>
                          <a:effectLst/>
                          <a:latin typeface="Verdana" panose="020B0604030504040204" pitchFamily="34" charset="0"/>
                          <a:ea typeface="Verdana" panose="020B0604030504040204" pitchFamily="34" charset="0"/>
                        </a:rPr>
                        <a:t> </a:t>
                      </a:r>
                    </a:p>
                  </a:txBody>
                  <a:tcPr marL="5775" marR="5775" marT="5775"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fr-FR" sz="1200" b="0" i="0" u="none" strike="noStrike">
                          <a:solidFill>
                            <a:srgbClr val="FF0000"/>
                          </a:solidFill>
                          <a:effectLst/>
                          <a:latin typeface="Verdana" panose="020B0604030504040204" pitchFamily="34" charset="0"/>
                          <a:ea typeface="Verdana" panose="020B0604030504040204" pitchFamily="34" charset="0"/>
                        </a:rPr>
                        <a:t> </a:t>
                      </a:r>
                    </a:p>
                  </a:txBody>
                  <a:tcPr marL="5775" marR="5775" marT="5775"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fr-FR" sz="1200" b="0" i="0" u="none" strike="noStrike">
                          <a:solidFill>
                            <a:srgbClr val="FF0000"/>
                          </a:solidFill>
                          <a:effectLst/>
                          <a:latin typeface="Verdana" panose="020B0604030504040204" pitchFamily="34" charset="0"/>
                          <a:ea typeface="Verdana" panose="020B0604030504040204" pitchFamily="34" charset="0"/>
                        </a:rPr>
                        <a:t> </a:t>
                      </a:r>
                    </a:p>
                  </a:txBody>
                  <a:tcPr marL="5775" marR="5775" marT="5775"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fr-FR" sz="1200" b="0" i="0" u="none" strike="noStrike">
                          <a:solidFill>
                            <a:srgbClr val="FF0000"/>
                          </a:solidFill>
                          <a:effectLst/>
                          <a:latin typeface="Verdana" panose="020B0604030504040204" pitchFamily="34" charset="0"/>
                          <a:ea typeface="Verdana" panose="020B0604030504040204" pitchFamily="34" charset="0"/>
                        </a:rPr>
                        <a:t> </a:t>
                      </a:r>
                    </a:p>
                  </a:txBody>
                  <a:tcPr marL="5775" marR="5775" marT="5775"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fr-FR" sz="1200" b="0" i="0" u="none" strike="noStrike">
                          <a:solidFill>
                            <a:srgbClr val="FF0000"/>
                          </a:solidFill>
                          <a:effectLst/>
                          <a:latin typeface="Verdana" panose="020B0604030504040204" pitchFamily="34" charset="0"/>
                          <a:ea typeface="Verdana" panose="020B0604030504040204" pitchFamily="34" charset="0"/>
                        </a:rPr>
                        <a:t> </a:t>
                      </a:r>
                    </a:p>
                  </a:txBody>
                  <a:tcPr marL="5775" marR="5775" marT="5775"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fr-FR" sz="1200" b="0" i="0" u="none" strike="noStrike">
                          <a:solidFill>
                            <a:srgbClr val="FF0000"/>
                          </a:solidFill>
                          <a:effectLst/>
                          <a:latin typeface="Verdana" panose="020B0604030504040204" pitchFamily="34" charset="0"/>
                          <a:ea typeface="Verdana" panose="020B0604030504040204" pitchFamily="34" charset="0"/>
                        </a:rPr>
                        <a:t> </a:t>
                      </a:r>
                    </a:p>
                  </a:txBody>
                  <a:tcPr marL="5775" marR="5775" marT="5775"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fr-FR" sz="1200" b="0" i="0" u="none" strike="noStrike">
                          <a:solidFill>
                            <a:srgbClr val="FF0000"/>
                          </a:solidFill>
                          <a:effectLst/>
                          <a:latin typeface="Verdana" panose="020B0604030504040204" pitchFamily="34" charset="0"/>
                          <a:ea typeface="Verdana" panose="020B0604030504040204" pitchFamily="34" charset="0"/>
                        </a:rPr>
                        <a:t> </a:t>
                      </a:r>
                    </a:p>
                  </a:txBody>
                  <a:tcPr marL="5775" marR="5775" marT="5775"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fr-FR" sz="1200" b="0" i="0" u="none" strike="noStrike">
                          <a:solidFill>
                            <a:srgbClr val="FF0000"/>
                          </a:solidFill>
                          <a:effectLst/>
                          <a:latin typeface="Verdana" panose="020B0604030504040204" pitchFamily="34" charset="0"/>
                          <a:ea typeface="Verdana" panose="020B0604030504040204" pitchFamily="34" charset="0"/>
                        </a:rPr>
                        <a:t> </a:t>
                      </a:r>
                    </a:p>
                  </a:txBody>
                  <a:tcPr marL="5775" marR="5775" marT="5775"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fr-FR" sz="1200" b="0" i="0" u="none" strike="noStrike" dirty="0">
                          <a:solidFill>
                            <a:srgbClr val="FF0000"/>
                          </a:solidFill>
                          <a:effectLst/>
                          <a:latin typeface="Verdana" panose="020B0604030504040204" pitchFamily="34" charset="0"/>
                          <a:ea typeface="Verdana" panose="020B0604030504040204" pitchFamily="34" charset="0"/>
                        </a:rPr>
                        <a:t> </a:t>
                      </a:r>
                    </a:p>
                  </a:txBody>
                  <a:tcPr marL="5775" marR="5775" marT="5775"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462452184"/>
                  </a:ext>
                </a:extLst>
              </a:tr>
              <a:tr h="616169">
                <a:tc>
                  <a:txBody>
                    <a:bodyPr/>
                    <a:lstStyle/>
                    <a:p>
                      <a:pPr algn="ctr" fontAlgn="ctr"/>
                      <a:r>
                        <a:rPr lang="fr-FR" sz="1200" b="1" i="0" u="none" strike="noStrike">
                          <a:effectLst/>
                          <a:latin typeface="Verdana" panose="020B0604030504040204" pitchFamily="34" charset="0"/>
                          <a:ea typeface="Verdana" panose="020B0604030504040204" pitchFamily="34" charset="0"/>
                        </a:rPr>
                        <a:t>P14</a:t>
                      </a:r>
                    </a:p>
                  </a:txBody>
                  <a:tcPr marL="5775" marR="5775" marT="577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BEAFA"/>
                    </a:solidFill>
                  </a:tcPr>
                </a:tc>
                <a:tc>
                  <a:txBody>
                    <a:bodyPr/>
                    <a:lstStyle/>
                    <a:p>
                      <a:pPr algn="l" fontAlgn="ctr"/>
                      <a:r>
                        <a:rPr lang="fr-FR" sz="1200" b="1" i="0" u="none" strike="noStrike" dirty="0">
                          <a:effectLst/>
                          <a:latin typeface="Verdana" panose="020B0604030504040204" pitchFamily="34" charset="0"/>
                          <a:ea typeface="Verdana" panose="020B0604030504040204" pitchFamily="34" charset="0"/>
                        </a:rPr>
                        <a:t/>
                      </a:r>
                      <a:br>
                        <a:rPr lang="fr-FR" sz="1200" b="1" i="0" u="none" strike="noStrike" dirty="0">
                          <a:effectLst/>
                          <a:latin typeface="Verdana" panose="020B0604030504040204" pitchFamily="34" charset="0"/>
                          <a:ea typeface="Verdana" panose="020B0604030504040204" pitchFamily="34" charset="0"/>
                        </a:rPr>
                      </a:br>
                      <a:r>
                        <a:rPr lang="fr-FR" sz="1200" b="1" i="0" u="none" strike="noStrike" dirty="0">
                          <a:effectLst/>
                          <a:latin typeface="Verdana" panose="020B0604030504040204" pitchFamily="34" charset="0"/>
                          <a:ea typeface="Verdana" panose="020B0604030504040204" pitchFamily="34" charset="0"/>
                        </a:rPr>
                        <a:t>Janvier 2011-Janvier 2021: Une rétrospective unique de Wills From Tunis </a:t>
                      </a:r>
                    </a:p>
                  </a:txBody>
                  <a:tcPr marL="5775" marR="5775" marT="577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BEAFA"/>
                    </a:solidFill>
                  </a:tcPr>
                </a:tc>
                <a:tc>
                  <a:txBody>
                    <a:bodyPr/>
                    <a:lstStyle/>
                    <a:p>
                      <a:pPr algn="l" fontAlgn="ctr"/>
                      <a:r>
                        <a:rPr lang="fr-FR" sz="1200" b="0" i="0" u="none" strike="noStrike">
                          <a:solidFill>
                            <a:srgbClr val="FF0000"/>
                          </a:solidFill>
                          <a:effectLst/>
                          <a:latin typeface="Verdana" panose="020B0604030504040204" pitchFamily="34" charset="0"/>
                          <a:ea typeface="Verdana" panose="020B0604030504040204" pitchFamily="34" charset="0"/>
                        </a:rPr>
                        <a:t> </a:t>
                      </a:r>
                    </a:p>
                  </a:txBody>
                  <a:tcPr marL="5775" marR="5775" marT="577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fr-FR" sz="1200" b="0" i="0" u="none" strike="noStrike">
                          <a:solidFill>
                            <a:srgbClr val="FF0000"/>
                          </a:solidFill>
                          <a:effectLst/>
                          <a:latin typeface="Verdana" panose="020B0604030504040204" pitchFamily="34" charset="0"/>
                          <a:ea typeface="Verdana" panose="020B0604030504040204" pitchFamily="34" charset="0"/>
                        </a:rPr>
                        <a:t> </a:t>
                      </a:r>
                    </a:p>
                  </a:txBody>
                  <a:tcPr marL="5775" marR="5775" marT="5775"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fr-FR" sz="1200" b="0" i="0" u="none" strike="noStrike">
                          <a:solidFill>
                            <a:srgbClr val="FF0000"/>
                          </a:solidFill>
                          <a:effectLst/>
                          <a:latin typeface="Verdana" panose="020B0604030504040204" pitchFamily="34" charset="0"/>
                          <a:ea typeface="Verdana" panose="020B0604030504040204" pitchFamily="34" charset="0"/>
                        </a:rPr>
                        <a:t> </a:t>
                      </a:r>
                    </a:p>
                  </a:txBody>
                  <a:tcPr marL="5775" marR="5775" marT="5775"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fr-FR" sz="1200" b="0" i="0" u="none" strike="noStrike">
                          <a:solidFill>
                            <a:srgbClr val="FF0000"/>
                          </a:solidFill>
                          <a:effectLst/>
                          <a:latin typeface="Verdana" panose="020B0604030504040204" pitchFamily="34" charset="0"/>
                          <a:ea typeface="Verdana" panose="020B0604030504040204" pitchFamily="34" charset="0"/>
                        </a:rPr>
                        <a:t> </a:t>
                      </a:r>
                    </a:p>
                  </a:txBody>
                  <a:tcPr marL="5775" marR="5775" marT="5775"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fr-FR" sz="1200" b="0" i="0" u="none" strike="noStrike">
                          <a:solidFill>
                            <a:srgbClr val="FF0000"/>
                          </a:solidFill>
                          <a:effectLst/>
                          <a:latin typeface="Verdana" panose="020B0604030504040204" pitchFamily="34" charset="0"/>
                          <a:ea typeface="Verdana" panose="020B0604030504040204" pitchFamily="34" charset="0"/>
                        </a:rPr>
                        <a:t> </a:t>
                      </a:r>
                    </a:p>
                  </a:txBody>
                  <a:tcPr marL="5775" marR="5775" marT="5775"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fr-FR" sz="1200" b="0" i="0" u="none" strike="noStrike">
                          <a:solidFill>
                            <a:srgbClr val="FF0000"/>
                          </a:solidFill>
                          <a:effectLst/>
                          <a:latin typeface="Verdana" panose="020B0604030504040204" pitchFamily="34" charset="0"/>
                          <a:ea typeface="Verdana" panose="020B0604030504040204" pitchFamily="34" charset="0"/>
                        </a:rPr>
                        <a:t> </a:t>
                      </a:r>
                    </a:p>
                  </a:txBody>
                  <a:tcPr marL="5775" marR="5775" marT="5775"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fr-FR" sz="1200" b="0" i="0" u="none" strike="noStrike">
                          <a:solidFill>
                            <a:srgbClr val="FF0000"/>
                          </a:solidFill>
                          <a:effectLst/>
                          <a:latin typeface="Verdana" panose="020B0604030504040204" pitchFamily="34" charset="0"/>
                          <a:ea typeface="Verdana" panose="020B0604030504040204" pitchFamily="34" charset="0"/>
                        </a:rPr>
                        <a:t> </a:t>
                      </a:r>
                    </a:p>
                  </a:txBody>
                  <a:tcPr marL="5775" marR="5775" marT="5775"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fr-FR" sz="1200" b="0" i="0" u="none" strike="noStrike">
                          <a:solidFill>
                            <a:srgbClr val="FF0000"/>
                          </a:solidFill>
                          <a:effectLst/>
                          <a:latin typeface="Verdana" panose="020B0604030504040204" pitchFamily="34" charset="0"/>
                          <a:ea typeface="Verdana" panose="020B0604030504040204" pitchFamily="34" charset="0"/>
                        </a:rPr>
                        <a:t> </a:t>
                      </a:r>
                    </a:p>
                  </a:txBody>
                  <a:tcPr marL="5775" marR="5775" marT="5775"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l" fontAlgn="ctr"/>
                      <a:r>
                        <a:rPr lang="fr-FR" sz="1200" b="0" i="0" u="none" strike="noStrike">
                          <a:solidFill>
                            <a:srgbClr val="FF0000"/>
                          </a:solidFill>
                          <a:effectLst/>
                          <a:latin typeface="Verdana" panose="020B0604030504040204" pitchFamily="34" charset="0"/>
                          <a:ea typeface="Verdana" panose="020B0604030504040204" pitchFamily="34" charset="0"/>
                        </a:rPr>
                        <a:t> </a:t>
                      </a:r>
                    </a:p>
                  </a:txBody>
                  <a:tcPr marL="5775" marR="5775" marT="5775"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l" fontAlgn="ctr"/>
                      <a:r>
                        <a:rPr lang="fr-FR" sz="1200" b="0" i="0" u="none" strike="noStrike">
                          <a:solidFill>
                            <a:srgbClr val="FF0000"/>
                          </a:solidFill>
                          <a:effectLst/>
                          <a:latin typeface="Verdana" panose="020B0604030504040204" pitchFamily="34" charset="0"/>
                          <a:ea typeface="Verdana" panose="020B0604030504040204" pitchFamily="34" charset="0"/>
                        </a:rPr>
                        <a:t> </a:t>
                      </a:r>
                    </a:p>
                  </a:txBody>
                  <a:tcPr marL="5775" marR="5775" marT="5775"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l" fontAlgn="ctr"/>
                      <a:r>
                        <a:rPr lang="fr-FR" sz="1200" b="0" i="0" u="none" strike="noStrike">
                          <a:solidFill>
                            <a:srgbClr val="FF0000"/>
                          </a:solidFill>
                          <a:effectLst/>
                          <a:latin typeface="Verdana" panose="020B0604030504040204" pitchFamily="34" charset="0"/>
                          <a:ea typeface="Verdana" panose="020B0604030504040204" pitchFamily="34" charset="0"/>
                        </a:rPr>
                        <a:t> </a:t>
                      </a:r>
                    </a:p>
                  </a:txBody>
                  <a:tcPr marL="5775" marR="5775" marT="5775"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l" fontAlgn="ctr"/>
                      <a:r>
                        <a:rPr lang="fr-FR" sz="1200" b="0" i="0" u="none" strike="noStrike">
                          <a:solidFill>
                            <a:srgbClr val="FF0000"/>
                          </a:solidFill>
                          <a:effectLst/>
                          <a:latin typeface="Verdana" panose="020B0604030504040204" pitchFamily="34" charset="0"/>
                          <a:ea typeface="Verdana" panose="020B0604030504040204" pitchFamily="34" charset="0"/>
                        </a:rPr>
                        <a:t> </a:t>
                      </a:r>
                    </a:p>
                  </a:txBody>
                  <a:tcPr marL="5775" marR="5775" marT="5775"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l" fontAlgn="ctr"/>
                      <a:r>
                        <a:rPr lang="fr-FR" sz="1200" b="0" i="0" u="none" strike="noStrike">
                          <a:solidFill>
                            <a:srgbClr val="FF0000"/>
                          </a:solidFill>
                          <a:effectLst/>
                          <a:latin typeface="Verdana" panose="020B0604030504040204" pitchFamily="34" charset="0"/>
                          <a:ea typeface="Verdana" panose="020B0604030504040204" pitchFamily="34" charset="0"/>
                        </a:rPr>
                        <a:t> </a:t>
                      </a:r>
                    </a:p>
                  </a:txBody>
                  <a:tcPr marL="5775" marR="5775" marT="5775"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l" fontAlgn="ctr"/>
                      <a:r>
                        <a:rPr lang="fr-FR" sz="1200" b="0" i="0" u="none" strike="noStrike">
                          <a:solidFill>
                            <a:srgbClr val="FF0000"/>
                          </a:solidFill>
                          <a:effectLst/>
                          <a:latin typeface="Verdana" panose="020B0604030504040204" pitchFamily="34" charset="0"/>
                          <a:ea typeface="Verdana" panose="020B0604030504040204" pitchFamily="34" charset="0"/>
                        </a:rPr>
                        <a:t> </a:t>
                      </a:r>
                    </a:p>
                  </a:txBody>
                  <a:tcPr marL="5775" marR="5775" marT="5775"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l" fontAlgn="ctr"/>
                      <a:r>
                        <a:rPr lang="fr-FR" sz="1200" b="0" i="0" u="none" strike="noStrike">
                          <a:solidFill>
                            <a:srgbClr val="FF0000"/>
                          </a:solidFill>
                          <a:effectLst/>
                          <a:latin typeface="Verdana" panose="020B0604030504040204" pitchFamily="34" charset="0"/>
                          <a:ea typeface="Verdana" panose="020B0604030504040204" pitchFamily="34" charset="0"/>
                        </a:rPr>
                        <a:t> </a:t>
                      </a:r>
                    </a:p>
                  </a:txBody>
                  <a:tcPr marL="5775" marR="5775" marT="5775"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l" fontAlgn="ctr"/>
                      <a:r>
                        <a:rPr lang="fr-FR" sz="1200" b="0" i="0" u="none" strike="noStrike">
                          <a:solidFill>
                            <a:srgbClr val="FF0000"/>
                          </a:solidFill>
                          <a:effectLst/>
                          <a:latin typeface="Verdana" panose="020B0604030504040204" pitchFamily="34" charset="0"/>
                          <a:ea typeface="Verdana" panose="020B0604030504040204" pitchFamily="34" charset="0"/>
                        </a:rPr>
                        <a:t> </a:t>
                      </a:r>
                    </a:p>
                  </a:txBody>
                  <a:tcPr marL="5775" marR="5775" marT="5775"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l" fontAlgn="ctr"/>
                      <a:r>
                        <a:rPr lang="fr-FR" sz="1200" b="0" i="0" u="none" strike="noStrike">
                          <a:solidFill>
                            <a:srgbClr val="FF0000"/>
                          </a:solidFill>
                          <a:effectLst/>
                          <a:latin typeface="Verdana" panose="020B0604030504040204" pitchFamily="34" charset="0"/>
                          <a:ea typeface="Verdana" panose="020B0604030504040204" pitchFamily="34" charset="0"/>
                        </a:rPr>
                        <a:t> </a:t>
                      </a:r>
                    </a:p>
                  </a:txBody>
                  <a:tcPr marL="5775" marR="5775" marT="5775"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l" fontAlgn="ctr"/>
                      <a:r>
                        <a:rPr lang="fr-FR" sz="1200" b="0" i="0" u="none" strike="noStrike">
                          <a:solidFill>
                            <a:srgbClr val="FF0000"/>
                          </a:solidFill>
                          <a:effectLst/>
                          <a:latin typeface="Verdana" panose="020B0604030504040204" pitchFamily="34" charset="0"/>
                          <a:ea typeface="Verdana" panose="020B0604030504040204" pitchFamily="34" charset="0"/>
                        </a:rPr>
                        <a:t> </a:t>
                      </a:r>
                    </a:p>
                  </a:txBody>
                  <a:tcPr marL="5775" marR="5775" marT="5775"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l" fontAlgn="ctr"/>
                      <a:r>
                        <a:rPr lang="fr-FR" sz="1200" b="0" i="0" u="none" strike="noStrike">
                          <a:solidFill>
                            <a:srgbClr val="FF0000"/>
                          </a:solidFill>
                          <a:effectLst/>
                          <a:latin typeface="Verdana" panose="020B0604030504040204" pitchFamily="34" charset="0"/>
                          <a:ea typeface="Verdana" panose="020B0604030504040204" pitchFamily="34" charset="0"/>
                        </a:rPr>
                        <a:t> </a:t>
                      </a:r>
                    </a:p>
                  </a:txBody>
                  <a:tcPr marL="5775" marR="5775" marT="5775"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l" fontAlgn="ctr"/>
                      <a:r>
                        <a:rPr lang="fr-FR" sz="1200" b="0" i="0" u="none" strike="noStrike">
                          <a:solidFill>
                            <a:srgbClr val="FF0000"/>
                          </a:solidFill>
                          <a:effectLst/>
                          <a:latin typeface="Verdana" panose="020B0604030504040204" pitchFamily="34" charset="0"/>
                          <a:ea typeface="Verdana" panose="020B0604030504040204" pitchFamily="34" charset="0"/>
                        </a:rPr>
                        <a:t> </a:t>
                      </a:r>
                    </a:p>
                  </a:txBody>
                  <a:tcPr marL="5775" marR="5775" marT="5775"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l" fontAlgn="ctr"/>
                      <a:r>
                        <a:rPr lang="fr-FR" sz="1200" b="0" i="0" u="none" strike="noStrike">
                          <a:solidFill>
                            <a:srgbClr val="FF0000"/>
                          </a:solidFill>
                          <a:effectLst/>
                          <a:latin typeface="Verdana" panose="020B0604030504040204" pitchFamily="34" charset="0"/>
                          <a:ea typeface="Verdana" panose="020B0604030504040204" pitchFamily="34" charset="0"/>
                        </a:rPr>
                        <a:t> </a:t>
                      </a:r>
                    </a:p>
                  </a:txBody>
                  <a:tcPr marL="5775" marR="5775" marT="5775"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l" fontAlgn="ctr"/>
                      <a:r>
                        <a:rPr lang="fr-FR" sz="1200" b="0" i="0" u="none" strike="noStrike">
                          <a:solidFill>
                            <a:srgbClr val="FF0000"/>
                          </a:solidFill>
                          <a:effectLst/>
                          <a:latin typeface="Verdana" panose="020B0604030504040204" pitchFamily="34" charset="0"/>
                          <a:ea typeface="Verdana" panose="020B0604030504040204" pitchFamily="34" charset="0"/>
                        </a:rPr>
                        <a:t> </a:t>
                      </a:r>
                    </a:p>
                  </a:txBody>
                  <a:tcPr marL="5775" marR="5775" marT="5775"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l" fontAlgn="ctr"/>
                      <a:r>
                        <a:rPr lang="fr-FR" sz="1200" b="0" i="0" u="none" strike="noStrike" dirty="0">
                          <a:solidFill>
                            <a:srgbClr val="FF0000"/>
                          </a:solidFill>
                          <a:effectLst/>
                          <a:latin typeface="Verdana" panose="020B0604030504040204" pitchFamily="34" charset="0"/>
                          <a:ea typeface="Verdana" panose="020B0604030504040204" pitchFamily="34" charset="0"/>
                        </a:rPr>
                        <a:t> </a:t>
                      </a:r>
                    </a:p>
                  </a:txBody>
                  <a:tcPr marL="5775" marR="5775" marT="5775"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extLst>
                  <a:ext uri="{0D108BD9-81ED-4DB2-BD59-A6C34878D82A}">
                    <a16:rowId xmlns:a16="http://schemas.microsoft.com/office/drawing/2014/main" val="1891442870"/>
                  </a:ext>
                </a:extLst>
              </a:tr>
              <a:tr h="616169">
                <a:tc>
                  <a:txBody>
                    <a:bodyPr/>
                    <a:lstStyle/>
                    <a:p>
                      <a:pPr algn="ctr" fontAlgn="ctr"/>
                      <a:r>
                        <a:rPr lang="fr-FR" sz="1200" b="1" i="0" u="none" strike="noStrike">
                          <a:effectLst/>
                          <a:latin typeface="Verdana" panose="020B0604030504040204" pitchFamily="34" charset="0"/>
                          <a:ea typeface="Verdana" panose="020B0604030504040204" pitchFamily="34" charset="0"/>
                        </a:rPr>
                        <a:t>P15</a:t>
                      </a:r>
                    </a:p>
                  </a:txBody>
                  <a:tcPr marL="5775" marR="5775" marT="577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BEAFA"/>
                    </a:solidFill>
                  </a:tcPr>
                </a:tc>
                <a:tc>
                  <a:txBody>
                    <a:bodyPr/>
                    <a:lstStyle/>
                    <a:p>
                      <a:pPr algn="l" fontAlgn="ctr"/>
                      <a:r>
                        <a:rPr lang="fr-FR" sz="1200" b="1" i="0" u="none" strike="noStrike" dirty="0">
                          <a:effectLst/>
                          <a:latin typeface="Verdana" panose="020B0604030504040204" pitchFamily="34" charset="0"/>
                          <a:ea typeface="Verdana" panose="020B0604030504040204" pitchFamily="34" charset="0"/>
                        </a:rPr>
                        <a:t>Création de corps libres et résilients en danse et en slam – Invention du local par de nouvelles écritures performatives en Tunisie</a:t>
                      </a:r>
                    </a:p>
                  </a:txBody>
                  <a:tcPr marL="5775" marR="5775" marT="577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BEAFA"/>
                    </a:solidFill>
                  </a:tcPr>
                </a:tc>
                <a:tc>
                  <a:txBody>
                    <a:bodyPr/>
                    <a:lstStyle/>
                    <a:p>
                      <a:pPr algn="l" fontAlgn="ctr"/>
                      <a:r>
                        <a:rPr lang="fr-FR" sz="1200" b="0" i="0" u="none" strike="noStrike">
                          <a:solidFill>
                            <a:srgbClr val="FF0000"/>
                          </a:solidFill>
                          <a:effectLst/>
                          <a:latin typeface="Verdana" panose="020B0604030504040204" pitchFamily="34" charset="0"/>
                          <a:ea typeface="Verdana" panose="020B0604030504040204" pitchFamily="34" charset="0"/>
                        </a:rPr>
                        <a:t> </a:t>
                      </a:r>
                    </a:p>
                  </a:txBody>
                  <a:tcPr marL="5775" marR="5775" marT="577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gridSpan="2">
                  <a:txBody>
                    <a:bodyPr/>
                    <a:lstStyle/>
                    <a:p>
                      <a:pPr algn="l" fontAlgn="ctr"/>
                      <a:r>
                        <a:rPr lang="fr-FR" sz="1200" b="0" i="0" u="none" strike="noStrike">
                          <a:solidFill>
                            <a:srgbClr val="FF0000"/>
                          </a:solidFill>
                          <a:effectLst/>
                          <a:latin typeface="Verdana" panose="020B0604030504040204" pitchFamily="34" charset="0"/>
                          <a:ea typeface="Verdana" panose="020B0604030504040204" pitchFamily="34" charset="0"/>
                        </a:rPr>
                        <a:t> </a:t>
                      </a:r>
                    </a:p>
                  </a:txBody>
                  <a:tcPr marL="5775" marR="5775" marT="577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hMerge="1">
                  <a:txBody>
                    <a:bodyPr/>
                    <a:lstStyle/>
                    <a:p>
                      <a:endParaRPr lang="fr-FR"/>
                    </a:p>
                  </a:txBody>
                  <a:tcPr/>
                </a:tc>
                <a:tc gridSpan="2">
                  <a:txBody>
                    <a:bodyPr/>
                    <a:lstStyle/>
                    <a:p>
                      <a:pPr algn="l" fontAlgn="ctr"/>
                      <a:r>
                        <a:rPr lang="fr-FR" sz="1200" b="0" i="0" u="none" strike="noStrike">
                          <a:solidFill>
                            <a:srgbClr val="FF0000"/>
                          </a:solidFill>
                          <a:effectLst/>
                          <a:latin typeface="Verdana" panose="020B0604030504040204" pitchFamily="34" charset="0"/>
                          <a:ea typeface="Verdana" panose="020B0604030504040204" pitchFamily="34" charset="0"/>
                        </a:rPr>
                        <a:t> </a:t>
                      </a:r>
                    </a:p>
                  </a:txBody>
                  <a:tcPr marL="5775" marR="5775" marT="577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hMerge="1">
                  <a:txBody>
                    <a:bodyPr/>
                    <a:lstStyle/>
                    <a:p>
                      <a:endParaRPr lang="fr-FR"/>
                    </a:p>
                  </a:txBody>
                  <a:tcPr/>
                </a:tc>
                <a:tc gridSpan="2">
                  <a:txBody>
                    <a:bodyPr/>
                    <a:lstStyle/>
                    <a:p>
                      <a:pPr algn="l" fontAlgn="ctr"/>
                      <a:r>
                        <a:rPr lang="fr-FR" sz="1200" b="0" i="0" u="none" strike="noStrike">
                          <a:solidFill>
                            <a:srgbClr val="FF0000"/>
                          </a:solidFill>
                          <a:effectLst/>
                          <a:latin typeface="Verdana" panose="020B0604030504040204" pitchFamily="34" charset="0"/>
                          <a:ea typeface="Verdana" panose="020B0604030504040204" pitchFamily="34" charset="0"/>
                        </a:rPr>
                        <a:t> </a:t>
                      </a:r>
                    </a:p>
                  </a:txBody>
                  <a:tcPr marL="5775" marR="5775" marT="577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hMerge="1">
                  <a:txBody>
                    <a:bodyPr/>
                    <a:lstStyle/>
                    <a:p>
                      <a:endParaRPr lang="fr-FR"/>
                    </a:p>
                  </a:txBody>
                  <a:tcPr/>
                </a:tc>
                <a:tc gridSpan="2">
                  <a:txBody>
                    <a:bodyPr/>
                    <a:lstStyle/>
                    <a:p>
                      <a:pPr algn="l" fontAlgn="ctr"/>
                      <a:r>
                        <a:rPr lang="fr-FR" sz="1200" b="0" i="0" u="none" strike="noStrike">
                          <a:solidFill>
                            <a:srgbClr val="FF0000"/>
                          </a:solidFill>
                          <a:effectLst/>
                          <a:latin typeface="Verdana" panose="020B0604030504040204" pitchFamily="34" charset="0"/>
                          <a:ea typeface="Verdana" panose="020B0604030504040204" pitchFamily="34" charset="0"/>
                        </a:rPr>
                        <a:t> </a:t>
                      </a:r>
                    </a:p>
                  </a:txBody>
                  <a:tcPr marL="5775" marR="5775" marT="577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hMerge="1">
                  <a:txBody>
                    <a:bodyPr/>
                    <a:lstStyle/>
                    <a:p>
                      <a:endParaRPr lang="fr-FR"/>
                    </a:p>
                  </a:txBody>
                  <a:tcPr/>
                </a:tc>
                <a:tc gridSpan="2">
                  <a:txBody>
                    <a:bodyPr/>
                    <a:lstStyle/>
                    <a:p>
                      <a:pPr algn="l" fontAlgn="ctr"/>
                      <a:r>
                        <a:rPr lang="fr-FR" sz="1200" b="0" i="0" u="none" strike="noStrike">
                          <a:solidFill>
                            <a:srgbClr val="FF0000"/>
                          </a:solidFill>
                          <a:effectLst/>
                          <a:latin typeface="Verdana" panose="020B0604030504040204" pitchFamily="34" charset="0"/>
                          <a:ea typeface="Verdana" panose="020B0604030504040204" pitchFamily="34" charset="0"/>
                        </a:rPr>
                        <a:t> </a:t>
                      </a:r>
                    </a:p>
                  </a:txBody>
                  <a:tcPr marL="5775" marR="5775" marT="577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hMerge="1">
                  <a:txBody>
                    <a:bodyPr/>
                    <a:lstStyle/>
                    <a:p>
                      <a:endParaRPr lang="fr-FR"/>
                    </a:p>
                  </a:txBody>
                  <a:tcPr/>
                </a:tc>
                <a:tc gridSpan="2">
                  <a:txBody>
                    <a:bodyPr/>
                    <a:lstStyle/>
                    <a:p>
                      <a:pPr algn="l" fontAlgn="ctr"/>
                      <a:r>
                        <a:rPr lang="fr-FR" sz="1200" b="0" i="0" u="none" strike="noStrike">
                          <a:solidFill>
                            <a:srgbClr val="FF0000"/>
                          </a:solidFill>
                          <a:effectLst/>
                          <a:latin typeface="Verdana" panose="020B0604030504040204" pitchFamily="34" charset="0"/>
                          <a:ea typeface="Verdana" panose="020B0604030504040204" pitchFamily="34" charset="0"/>
                        </a:rPr>
                        <a:t> </a:t>
                      </a:r>
                    </a:p>
                  </a:txBody>
                  <a:tcPr marL="5775" marR="5775" marT="577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hMerge="1">
                  <a:txBody>
                    <a:bodyPr/>
                    <a:lstStyle/>
                    <a:p>
                      <a:endParaRPr lang="fr-FR"/>
                    </a:p>
                  </a:txBody>
                  <a:tcPr/>
                </a:tc>
                <a:tc gridSpan="2">
                  <a:txBody>
                    <a:bodyPr/>
                    <a:lstStyle/>
                    <a:p>
                      <a:pPr algn="l" fontAlgn="ctr"/>
                      <a:r>
                        <a:rPr lang="fr-FR" sz="1200" b="0" i="0" u="none" strike="noStrike">
                          <a:solidFill>
                            <a:srgbClr val="FF0000"/>
                          </a:solidFill>
                          <a:effectLst/>
                          <a:latin typeface="Verdana" panose="020B0604030504040204" pitchFamily="34" charset="0"/>
                          <a:ea typeface="Verdana" panose="020B0604030504040204" pitchFamily="34" charset="0"/>
                        </a:rPr>
                        <a:t> </a:t>
                      </a:r>
                    </a:p>
                  </a:txBody>
                  <a:tcPr marL="5775" marR="5775" marT="577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hMerge="1">
                  <a:txBody>
                    <a:bodyPr/>
                    <a:lstStyle/>
                    <a:p>
                      <a:endParaRPr lang="fr-FR"/>
                    </a:p>
                  </a:txBody>
                  <a:tcPr/>
                </a:tc>
                <a:tc gridSpan="2">
                  <a:txBody>
                    <a:bodyPr/>
                    <a:lstStyle/>
                    <a:p>
                      <a:pPr algn="l" fontAlgn="ctr"/>
                      <a:r>
                        <a:rPr lang="fr-FR" sz="1200" b="0" i="0" u="none" strike="noStrike">
                          <a:solidFill>
                            <a:srgbClr val="FF0000"/>
                          </a:solidFill>
                          <a:effectLst/>
                          <a:latin typeface="Verdana" panose="020B0604030504040204" pitchFamily="34" charset="0"/>
                          <a:ea typeface="Verdana" panose="020B0604030504040204" pitchFamily="34" charset="0"/>
                        </a:rPr>
                        <a:t> </a:t>
                      </a:r>
                    </a:p>
                  </a:txBody>
                  <a:tcPr marL="5775" marR="5775" marT="577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hMerge="1">
                  <a:txBody>
                    <a:bodyPr/>
                    <a:lstStyle/>
                    <a:p>
                      <a:endParaRPr lang="fr-FR"/>
                    </a:p>
                  </a:txBody>
                  <a:tcPr/>
                </a:tc>
                <a:tc gridSpan="2">
                  <a:txBody>
                    <a:bodyPr/>
                    <a:lstStyle/>
                    <a:p>
                      <a:pPr algn="l" fontAlgn="ctr"/>
                      <a:r>
                        <a:rPr lang="fr-FR" sz="1200" b="0" i="0" u="none" strike="noStrike">
                          <a:solidFill>
                            <a:srgbClr val="FF0000"/>
                          </a:solidFill>
                          <a:effectLst/>
                          <a:latin typeface="Verdana" panose="020B0604030504040204" pitchFamily="34" charset="0"/>
                          <a:ea typeface="Verdana" panose="020B0604030504040204" pitchFamily="34" charset="0"/>
                        </a:rPr>
                        <a:t> </a:t>
                      </a:r>
                    </a:p>
                  </a:txBody>
                  <a:tcPr marL="5775" marR="5775" marT="577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hMerge="1">
                  <a:txBody>
                    <a:bodyPr/>
                    <a:lstStyle/>
                    <a:p>
                      <a:endParaRPr lang="fr-FR"/>
                    </a:p>
                  </a:txBody>
                  <a:tcPr/>
                </a:tc>
                <a:tc gridSpan="2">
                  <a:txBody>
                    <a:bodyPr/>
                    <a:lstStyle/>
                    <a:p>
                      <a:pPr algn="l" fontAlgn="ctr"/>
                      <a:r>
                        <a:rPr lang="fr-FR" sz="1200" b="0" i="0" u="none" strike="noStrike">
                          <a:solidFill>
                            <a:srgbClr val="FF0000"/>
                          </a:solidFill>
                          <a:effectLst/>
                          <a:latin typeface="Verdana" panose="020B0604030504040204" pitchFamily="34" charset="0"/>
                          <a:ea typeface="Verdana" panose="020B0604030504040204" pitchFamily="34" charset="0"/>
                        </a:rPr>
                        <a:t> </a:t>
                      </a:r>
                    </a:p>
                  </a:txBody>
                  <a:tcPr marL="5775" marR="5775" marT="577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hMerge="1">
                  <a:txBody>
                    <a:bodyPr/>
                    <a:lstStyle/>
                    <a:p>
                      <a:endParaRPr lang="fr-FR"/>
                    </a:p>
                  </a:txBody>
                  <a:tcPr/>
                </a:tc>
                <a:tc gridSpan="2">
                  <a:txBody>
                    <a:bodyPr/>
                    <a:lstStyle/>
                    <a:p>
                      <a:pPr algn="l" fontAlgn="ctr"/>
                      <a:r>
                        <a:rPr lang="fr-FR" sz="1200" b="0" i="0" u="none" strike="noStrike" dirty="0">
                          <a:solidFill>
                            <a:srgbClr val="FF0000"/>
                          </a:solidFill>
                          <a:effectLst/>
                          <a:latin typeface="Verdana" panose="020B0604030504040204" pitchFamily="34" charset="0"/>
                          <a:ea typeface="Verdana" panose="020B0604030504040204" pitchFamily="34" charset="0"/>
                        </a:rPr>
                        <a:t> </a:t>
                      </a:r>
                    </a:p>
                  </a:txBody>
                  <a:tcPr marL="5775" marR="5775" marT="577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hMerge="1">
                  <a:txBody>
                    <a:bodyPr/>
                    <a:lstStyle/>
                    <a:p>
                      <a:endParaRPr lang="fr-FR"/>
                    </a:p>
                  </a:txBody>
                  <a:tcPr/>
                </a:tc>
                <a:extLst>
                  <a:ext uri="{0D108BD9-81ED-4DB2-BD59-A6C34878D82A}">
                    <a16:rowId xmlns:a16="http://schemas.microsoft.com/office/drawing/2014/main" val="3003670819"/>
                  </a:ext>
                </a:extLst>
              </a:tr>
              <a:tr h="616169">
                <a:tc>
                  <a:txBody>
                    <a:bodyPr/>
                    <a:lstStyle/>
                    <a:p>
                      <a:pPr algn="ctr" fontAlgn="ctr"/>
                      <a:r>
                        <a:rPr lang="fr-FR" sz="1200" b="1" i="0" u="none" strike="noStrike">
                          <a:effectLst/>
                          <a:latin typeface="Verdana" panose="020B0604030504040204" pitchFamily="34" charset="0"/>
                          <a:ea typeface="Verdana" panose="020B0604030504040204" pitchFamily="34" charset="0"/>
                        </a:rPr>
                        <a:t>P16</a:t>
                      </a:r>
                    </a:p>
                  </a:txBody>
                  <a:tcPr marL="5775" marR="5775" marT="577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BEAFA"/>
                    </a:solidFill>
                  </a:tcPr>
                </a:tc>
                <a:tc>
                  <a:txBody>
                    <a:bodyPr/>
                    <a:lstStyle/>
                    <a:p>
                      <a:pPr algn="l" fontAlgn="ctr"/>
                      <a:r>
                        <a:rPr lang="fr-FR" sz="1200" b="1" i="0" u="none" strike="noStrike" dirty="0">
                          <a:effectLst/>
                          <a:latin typeface="Verdana" panose="020B0604030504040204" pitchFamily="34" charset="0"/>
                          <a:ea typeface="Verdana" panose="020B0604030504040204" pitchFamily="34" charset="0"/>
                        </a:rPr>
                        <a:t>La Tunisie : un pays d’avenir pour l’approvisionnement en ressources géologiques stratégiques au Maghreb et en Europe ?</a:t>
                      </a:r>
                    </a:p>
                  </a:txBody>
                  <a:tcPr marL="5775" marR="5775" marT="577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BEAFA"/>
                    </a:solidFill>
                  </a:tcPr>
                </a:tc>
                <a:tc>
                  <a:txBody>
                    <a:bodyPr/>
                    <a:lstStyle/>
                    <a:p>
                      <a:pPr algn="l" fontAlgn="ctr"/>
                      <a:r>
                        <a:rPr lang="fr-FR" sz="1200" b="0" i="0" u="none" strike="noStrike">
                          <a:solidFill>
                            <a:srgbClr val="FF0000"/>
                          </a:solidFill>
                          <a:effectLst/>
                          <a:latin typeface="Verdana" panose="020B0604030504040204" pitchFamily="34" charset="0"/>
                          <a:ea typeface="Verdana" panose="020B0604030504040204" pitchFamily="34" charset="0"/>
                        </a:rPr>
                        <a:t> </a:t>
                      </a:r>
                    </a:p>
                  </a:txBody>
                  <a:tcPr marL="5775" marR="5775" marT="577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fr-FR" sz="1200" b="0" i="0" u="none" strike="noStrike">
                          <a:solidFill>
                            <a:srgbClr val="FF0000"/>
                          </a:solidFill>
                          <a:effectLst/>
                          <a:latin typeface="Verdana" panose="020B0604030504040204" pitchFamily="34" charset="0"/>
                          <a:ea typeface="Verdana" panose="020B0604030504040204" pitchFamily="34" charset="0"/>
                        </a:rPr>
                        <a:t> </a:t>
                      </a:r>
                    </a:p>
                  </a:txBody>
                  <a:tcPr marL="5775" marR="5775" marT="5775"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fr-FR" sz="1200" b="0" i="0" u="none" strike="noStrike">
                          <a:solidFill>
                            <a:srgbClr val="FF0000"/>
                          </a:solidFill>
                          <a:effectLst/>
                          <a:latin typeface="Verdana" panose="020B0604030504040204" pitchFamily="34" charset="0"/>
                          <a:ea typeface="Verdana" panose="020B0604030504040204" pitchFamily="34" charset="0"/>
                        </a:rPr>
                        <a:t> </a:t>
                      </a:r>
                    </a:p>
                  </a:txBody>
                  <a:tcPr marL="5775" marR="5775" marT="5775"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fr-FR" sz="1200" b="0" i="0" u="none" strike="noStrike">
                          <a:solidFill>
                            <a:srgbClr val="FF0000"/>
                          </a:solidFill>
                          <a:effectLst/>
                          <a:latin typeface="Verdana" panose="020B0604030504040204" pitchFamily="34" charset="0"/>
                          <a:ea typeface="Verdana" panose="020B0604030504040204" pitchFamily="34" charset="0"/>
                        </a:rPr>
                        <a:t> </a:t>
                      </a:r>
                    </a:p>
                  </a:txBody>
                  <a:tcPr marL="5775" marR="5775" marT="5775"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fr-FR" sz="1200" b="0" i="0" u="none" strike="noStrike">
                          <a:solidFill>
                            <a:srgbClr val="FF0000"/>
                          </a:solidFill>
                          <a:effectLst/>
                          <a:latin typeface="Verdana" panose="020B0604030504040204" pitchFamily="34" charset="0"/>
                          <a:ea typeface="Verdana" panose="020B0604030504040204" pitchFamily="34" charset="0"/>
                        </a:rPr>
                        <a:t> </a:t>
                      </a:r>
                    </a:p>
                  </a:txBody>
                  <a:tcPr marL="5775" marR="5775" marT="5775"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fr-FR" sz="1200" b="0" i="0" u="none" strike="noStrike">
                          <a:solidFill>
                            <a:srgbClr val="FF0000"/>
                          </a:solidFill>
                          <a:effectLst/>
                          <a:latin typeface="Verdana" panose="020B0604030504040204" pitchFamily="34" charset="0"/>
                          <a:ea typeface="Verdana" panose="020B0604030504040204" pitchFamily="34" charset="0"/>
                        </a:rPr>
                        <a:t> </a:t>
                      </a:r>
                    </a:p>
                  </a:txBody>
                  <a:tcPr marL="5775" marR="5775" marT="5775"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fr-FR" sz="1200" b="0" i="0" u="none" strike="noStrike">
                          <a:solidFill>
                            <a:srgbClr val="FF0000"/>
                          </a:solidFill>
                          <a:effectLst/>
                          <a:latin typeface="Verdana" panose="020B0604030504040204" pitchFamily="34" charset="0"/>
                          <a:ea typeface="Verdana" panose="020B0604030504040204" pitchFamily="34" charset="0"/>
                        </a:rPr>
                        <a:t> </a:t>
                      </a:r>
                    </a:p>
                  </a:txBody>
                  <a:tcPr marL="5775" marR="5775" marT="5775"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fr-FR" sz="1200" b="0" i="0" u="none" strike="noStrike">
                          <a:solidFill>
                            <a:srgbClr val="FF0000"/>
                          </a:solidFill>
                          <a:effectLst/>
                          <a:latin typeface="Verdana" panose="020B0604030504040204" pitchFamily="34" charset="0"/>
                          <a:ea typeface="Verdana" panose="020B0604030504040204" pitchFamily="34" charset="0"/>
                        </a:rPr>
                        <a:t> </a:t>
                      </a:r>
                    </a:p>
                  </a:txBody>
                  <a:tcPr marL="5775" marR="5775" marT="5775"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fr-FR" sz="1200" b="0" i="0" u="none" strike="noStrike">
                          <a:solidFill>
                            <a:srgbClr val="FF0000"/>
                          </a:solidFill>
                          <a:effectLst/>
                          <a:latin typeface="Verdana" panose="020B0604030504040204" pitchFamily="34" charset="0"/>
                          <a:ea typeface="Verdana" panose="020B0604030504040204" pitchFamily="34" charset="0"/>
                        </a:rPr>
                        <a:t> </a:t>
                      </a:r>
                    </a:p>
                  </a:txBody>
                  <a:tcPr marL="5775" marR="5775" marT="5775"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fr-FR" sz="1200" b="0" i="0" u="none" strike="noStrike">
                          <a:solidFill>
                            <a:srgbClr val="FF0000"/>
                          </a:solidFill>
                          <a:effectLst/>
                          <a:latin typeface="Verdana" panose="020B0604030504040204" pitchFamily="34" charset="0"/>
                          <a:ea typeface="Verdana" panose="020B0604030504040204" pitchFamily="34" charset="0"/>
                        </a:rPr>
                        <a:t> </a:t>
                      </a:r>
                    </a:p>
                  </a:txBody>
                  <a:tcPr marL="5775" marR="5775" marT="5775"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l" fontAlgn="ctr"/>
                      <a:r>
                        <a:rPr lang="fr-FR" sz="1200" b="0" i="0" u="none" strike="noStrike">
                          <a:solidFill>
                            <a:srgbClr val="FF0000"/>
                          </a:solidFill>
                          <a:effectLst/>
                          <a:latin typeface="Verdana" panose="020B0604030504040204" pitchFamily="34" charset="0"/>
                          <a:ea typeface="Verdana" panose="020B0604030504040204" pitchFamily="34" charset="0"/>
                        </a:rPr>
                        <a:t> </a:t>
                      </a:r>
                    </a:p>
                  </a:txBody>
                  <a:tcPr marL="5775" marR="5775" marT="5775"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l" fontAlgn="ctr"/>
                      <a:r>
                        <a:rPr lang="fr-FR" sz="1200" b="0" i="0" u="none" strike="noStrike">
                          <a:solidFill>
                            <a:srgbClr val="FF0000"/>
                          </a:solidFill>
                          <a:effectLst/>
                          <a:latin typeface="Verdana" panose="020B0604030504040204" pitchFamily="34" charset="0"/>
                          <a:ea typeface="Verdana" panose="020B0604030504040204" pitchFamily="34" charset="0"/>
                        </a:rPr>
                        <a:t> </a:t>
                      </a:r>
                    </a:p>
                  </a:txBody>
                  <a:tcPr marL="5775" marR="5775" marT="5775"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l" fontAlgn="ctr"/>
                      <a:r>
                        <a:rPr lang="fr-FR" sz="1200" b="0" i="0" u="none" strike="noStrike">
                          <a:solidFill>
                            <a:srgbClr val="FF0000"/>
                          </a:solidFill>
                          <a:effectLst/>
                          <a:latin typeface="Verdana" panose="020B0604030504040204" pitchFamily="34" charset="0"/>
                          <a:ea typeface="Verdana" panose="020B0604030504040204" pitchFamily="34" charset="0"/>
                        </a:rPr>
                        <a:t> </a:t>
                      </a:r>
                    </a:p>
                  </a:txBody>
                  <a:tcPr marL="5775" marR="5775" marT="5775"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l" fontAlgn="ctr"/>
                      <a:r>
                        <a:rPr lang="fr-FR" sz="1200" b="0" i="0" u="none" strike="noStrike">
                          <a:solidFill>
                            <a:srgbClr val="FF0000"/>
                          </a:solidFill>
                          <a:effectLst/>
                          <a:latin typeface="Verdana" panose="020B0604030504040204" pitchFamily="34" charset="0"/>
                          <a:ea typeface="Verdana" panose="020B0604030504040204" pitchFamily="34" charset="0"/>
                        </a:rPr>
                        <a:t> </a:t>
                      </a:r>
                    </a:p>
                  </a:txBody>
                  <a:tcPr marL="5775" marR="5775" marT="5775"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l" fontAlgn="ctr"/>
                      <a:r>
                        <a:rPr lang="fr-FR" sz="1200" b="0" i="0" u="none" strike="noStrike">
                          <a:solidFill>
                            <a:srgbClr val="FF0000"/>
                          </a:solidFill>
                          <a:effectLst/>
                          <a:latin typeface="Verdana" panose="020B0604030504040204" pitchFamily="34" charset="0"/>
                          <a:ea typeface="Verdana" panose="020B0604030504040204" pitchFamily="34" charset="0"/>
                        </a:rPr>
                        <a:t> </a:t>
                      </a:r>
                    </a:p>
                  </a:txBody>
                  <a:tcPr marL="5775" marR="5775" marT="5775"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l" fontAlgn="ctr"/>
                      <a:r>
                        <a:rPr lang="fr-FR" sz="1200" b="0" i="0" u="none" strike="noStrike">
                          <a:solidFill>
                            <a:srgbClr val="FF0000"/>
                          </a:solidFill>
                          <a:effectLst/>
                          <a:latin typeface="Verdana" panose="020B0604030504040204" pitchFamily="34" charset="0"/>
                          <a:ea typeface="Verdana" panose="020B0604030504040204" pitchFamily="34" charset="0"/>
                        </a:rPr>
                        <a:t> </a:t>
                      </a:r>
                    </a:p>
                  </a:txBody>
                  <a:tcPr marL="5775" marR="5775" marT="5775"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l" fontAlgn="ctr"/>
                      <a:r>
                        <a:rPr lang="fr-FR" sz="1200" b="0" i="0" u="none" strike="noStrike">
                          <a:solidFill>
                            <a:srgbClr val="FF0000"/>
                          </a:solidFill>
                          <a:effectLst/>
                          <a:latin typeface="Verdana" panose="020B0604030504040204" pitchFamily="34" charset="0"/>
                          <a:ea typeface="Verdana" panose="020B0604030504040204" pitchFamily="34" charset="0"/>
                        </a:rPr>
                        <a:t> </a:t>
                      </a:r>
                    </a:p>
                  </a:txBody>
                  <a:tcPr marL="5775" marR="5775" marT="5775"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l" fontAlgn="ctr"/>
                      <a:r>
                        <a:rPr lang="fr-FR" sz="1200" b="0" i="0" u="none" strike="noStrike">
                          <a:solidFill>
                            <a:srgbClr val="FF0000"/>
                          </a:solidFill>
                          <a:effectLst/>
                          <a:latin typeface="Verdana" panose="020B0604030504040204" pitchFamily="34" charset="0"/>
                          <a:ea typeface="Verdana" panose="020B0604030504040204" pitchFamily="34" charset="0"/>
                        </a:rPr>
                        <a:t> </a:t>
                      </a:r>
                    </a:p>
                  </a:txBody>
                  <a:tcPr marL="5775" marR="5775" marT="5775"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l" fontAlgn="ctr"/>
                      <a:r>
                        <a:rPr lang="fr-FR" sz="1200" b="0" i="0" u="none" strike="noStrike">
                          <a:solidFill>
                            <a:srgbClr val="FF0000"/>
                          </a:solidFill>
                          <a:effectLst/>
                          <a:latin typeface="Verdana" panose="020B0604030504040204" pitchFamily="34" charset="0"/>
                          <a:ea typeface="Verdana" panose="020B0604030504040204" pitchFamily="34" charset="0"/>
                        </a:rPr>
                        <a:t> </a:t>
                      </a:r>
                    </a:p>
                  </a:txBody>
                  <a:tcPr marL="5775" marR="5775" marT="5775"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l" fontAlgn="ctr"/>
                      <a:r>
                        <a:rPr lang="fr-FR" sz="1200" b="0" i="0" u="none" strike="noStrike">
                          <a:solidFill>
                            <a:srgbClr val="FF0000"/>
                          </a:solidFill>
                          <a:effectLst/>
                          <a:latin typeface="Verdana" panose="020B0604030504040204" pitchFamily="34" charset="0"/>
                          <a:ea typeface="Verdana" panose="020B0604030504040204" pitchFamily="34" charset="0"/>
                        </a:rPr>
                        <a:t> </a:t>
                      </a:r>
                    </a:p>
                  </a:txBody>
                  <a:tcPr marL="5775" marR="5775" marT="5775"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l" fontAlgn="ctr"/>
                      <a:r>
                        <a:rPr lang="fr-FR" sz="1200" b="0" i="0" u="none" strike="noStrike">
                          <a:solidFill>
                            <a:srgbClr val="FF0000"/>
                          </a:solidFill>
                          <a:effectLst/>
                          <a:latin typeface="Verdana" panose="020B0604030504040204" pitchFamily="34" charset="0"/>
                          <a:ea typeface="Verdana" panose="020B0604030504040204" pitchFamily="34" charset="0"/>
                        </a:rPr>
                        <a:t> </a:t>
                      </a:r>
                    </a:p>
                  </a:txBody>
                  <a:tcPr marL="5775" marR="5775" marT="5775"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l" fontAlgn="ctr"/>
                      <a:r>
                        <a:rPr lang="fr-FR" sz="1200" b="0" i="0" u="none" strike="noStrike">
                          <a:solidFill>
                            <a:srgbClr val="FF0000"/>
                          </a:solidFill>
                          <a:effectLst/>
                          <a:latin typeface="Verdana" panose="020B0604030504040204" pitchFamily="34" charset="0"/>
                          <a:ea typeface="Verdana" panose="020B0604030504040204" pitchFamily="34" charset="0"/>
                        </a:rPr>
                        <a:t> </a:t>
                      </a:r>
                    </a:p>
                  </a:txBody>
                  <a:tcPr marL="5775" marR="5775" marT="5775"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l" fontAlgn="ctr"/>
                      <a:r>
                        <a:rPr lang="fr-FR" sz="1200" b="0" i="0" u="none" strike="noStrike" dirty="0">
                          <a:solidFill>
                            <a:srgbClr val="FF0000"/>
                          </a:solidFill>
                          <a:effectLst/>
                          <a:latin typeface="Verdana" panose="020B0604030504040204" pitchFamily="34" charset="0"/>
                          <a:ea typeface="Verdana" panose="020B0604030504040204" pitchFamily="34" charset="0"/>
                        </a:rPr>
                        <a:t> </a:t>
                      </a:r>
                    </a:p>
                  </a:txBody>
                  <a:tcPr marL="5775" marR="5775" marT="5775"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extLst>
                  <a:ext uri="{0D108BD9-81ED-4DB2-BD59-A6C34878D82A}">
                    <a16:rowId xmlns:a16="http://schemas.microsoft.com/office/drawing/2014/main" val="2598674452"/>
                  </a:ext>
                </a:extLst>
              </a:tr>
            </a:tbl>
          </a:graphicData>
        </a:graphic>
      </p:graphicFrame>
    </p:spTree>
    <p:extLst>
      <p:ext uri="{BB962C8B-B14F-4D97-AF65-F5344CB8AC3E}">
        <p14:creationId xmlns:p14="http://schemas.microsoft.com/office/powerpoint/2010/main" val="694249649"/>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pied de page 1"/>
          <p:cNvSpPr>
            <a:spLocks noGrp="1"/>
          </p:cNvSpPr>
          <p:nvPr>
            <p:ph type="ftr" sz="quarter" idx="5"/>
          </p:nvPr>
        </p:nvSpPr>
        <p:spPr/>
        <p:txBody>
          <a:bodyPr/>
          <a:lstStyle/>
          <a:p>
            <a:endParaRPr lang="fr-FR"/>
          </a:p>
        </p:txBody>
      </p:sp>
      <p:sp>
        <p:nvSpPr>
          <p:cNvPr id="3" name="Espace réservé de la date 2"/>
          <p:cNvSpPr>
            <a:spLocks noGrp="1"/>
          </p:cNvSpPr>
          <p:nvPr>
            <p:ph type="dt" sz="half" idx="6"/>
          </p:nvPr>
        </p:nvSpPr>
        <p:spPr/>
        <p:txBody>
          <a:bodyPr/>
          <a:lstStyle/>
          <a:p>
            <a:fld id="{621A0FCB-2A41-4788-8C60-4DA35D31EA7E}" type="datetime1">
              <a:rPr lang="fr-FR" smtClean="0"/>
              <a:t>04/02/2021</a:t>
            </a:fld>
            <a:endParaRPr lang="en-US"/>
          </a:p>
        </p:txBody>
      </p:sp>
      <p:sp>
        <p:nvSpPr>
          <p:cNvPr id="4" name="Espace réservé du numéro de diapositive 3"/>
          <p:cNvSpPr>
            <a:spLocks noGrp="1"/>
          </p:cNvSpPr>
          <p:nvPr>
            <p:ph type="sldNum" sz="quarter" idx="7"/>
          </p:nvPr>
        </p:nvSpPr>
        <p:spPr/>
        <p:txBody>
          <a:bodyPr/>
          <a:lstStyle/>
          <a:p>
            <a:fld id="{B6F15528-21DE-4FAA-801E-634DDDAF4B2B}" type="slidenum">
              <a:rPr lang="fr-FR" smtClean="0"/>
              <a:pPr/>
              <a:t>46</a:t>
            </a:fld>
            <a:endParaRPr lang="fr-FR"/>
          </a:p>
        </p:txBody>
      </p:sp>
      <p:graphicFrame>
        <p:nvGraphicFramePr>
          <p:cNvPr id="5" name="Tableau 4"/>
          <p:cNvGraphicFramePr>
            <a:graphicFrameLocks noGrp="1"/>
          </p:cNvGraphicFramePr>
          <p:nvPr>
            <p:extLst>
              <p:ext uri="{D42A27DB-BD31-4B8C-83A1-F6EECF244321}">
                <p14:modId xmlns:p14="http://schemas.microsoft.com/office/powerpoint/2010/main" val="2406680189"/>
              </p:ext>
            </p:extLst>
          </p:nvPr>
        </p:nvGraphicFramePr>
        <p:xfrm>
          <a:off x="831846" y="495144"/>
          <a:ext cx="18440408" cy="9807727"/>
        </p:xfrm>
        <a:graphic>
          <a:graphicData uri="http://schemas.openxmlformats.org/drawingml/2006/table">
            <a:tbl>
              <a:tblPr/>
              <a:tblGrid>
                <a:gridCol w="813318">
                  <a:extLst>
                    <a:ext uri="{9D8B030D-6E8A-4147-A177-3AD203B41FA5}">
                      <a16:colId xmlns:a16="http://schemas.microsoft.com/office/drawing/2014/main" val="1097069860"/>
                    </a:ext>
                  </a:extLst>
                </a:gridCol>
                <a:gridCol w="9634688">
                  <a:extLst>
                    <a:ext uri="{9D8B030D-6E8A-4147-A177-3AD203B41FA5}">
                      <a16:colId xmlns:a16="http://schemas.microsoft.com/office/drawing/2014/main" val="2747642506"/>
                    </a:ext>
                  </a:extLst>
                </a:gridCol>
                <a:gridCol w="578707">
                  <a:extLst>
                    <a:ext uri="{9D8B030D-6E8A-4147-A177-3AD203B41FA5}">
                      <a16:colId xmlns:a16="http://schemas.microsoft.com/office/drawing/2014/main" val="4152535964"/>
                    </a:ext>
                  </a:extLst>
                </a:gridCol>
                <a:gridCol w="359738">
                  <a:extLst>
                    <a:ext uri="{9D8B030D-6E8A-4147-A177-3AD203B41FA5}">
                      <a16:colId xmlns:a16="http://schemas.microsoft.com/office/drawing/2014/main" val="1378577786"/>
                    </a:ext>
                  </a:extLst>
                </a:gridCol>
                <a:gridCol w="265892">
                  <a:extLst>
                    <a:ext uri="{9D8B030D-6E8A-4147-A177-3AD203B41FA5}">
                      <a16:colId xmlns:a16="http://schemas.microsoft.com/office/drawing/2014/main" val="3900620946"/>
                    </a:ext>
                  </a:extLst>
                </a:gridCol>
                <a:gridCol w="422298">
                  <a:extLst>
                    <a:ext uri="{9D8B030D-6E8A-4147-A177-3AD203B41FA5}">
                      <a16:colId xmlns:a16="http://schemas.microsoft.com/office/drawing/2014/main" val="2350172126"/>
                    </a:ext>
                  </a:extLst>
                </a:gridCol>
                <a:gridCol w="265892">
                  <a:extLst>
                    <a:ext uri="{9D8B030D-6E8A-4147-A177-3AD203B41FA5}">
                      <a16:colId xmlns:a16="http://schemas.microsoft.com/office/drawing/2014/main" val="1964772170"/>
                    </a:ext>
                  </a:extLst>
                </a:gridCol>
                <a:gridCol w="422298">
                  <a:extLst>
                    <a:ext uri="{9D8B030D-6E8A-4147-A177-3AD203B41FA5}">
                      <a16:colId xmlns:a16="http://schemas.microsoft.com/office/drawing/2014/main" val="2430427350"/>
                    </a:ext>
                  </a:extLst>
                </a:gridCol>
                <a:gridCol w="234611">
                  <a:extLst>
                    <a:ext uri="{9D8B030D-6E8A-4147-A177-3AD203B41FA5}">
                      <a16:colId xmlns:a16="http://schemas.microsoft.com/office/drawing/2014/main" val="276759242"/>
                    </a:ext>
                  </a:extLst>
                </a:gridCol>
                <a:gridCol w="422298">
                  <a:extLst>
                    <a:ext uri="{9D8B030D-6E8A-4147-A177-3AD203B41FA5}">
                      <a16:colId xmlns:a16="http://schemas.microsoft.com/office/drawing/2014/main" val="3751432412"/>
                    </a:ext>
                  </a:extLst>
                </a:gridCol>
                <a:gridCol w="344096">
                  <a:extLst>
                    <a:ext uri="{9D8B030D-6E8A-4147-A177-3AD203B41FA5}">
                      <a16:colId xmlns:a16="http://schemas.microsoft.com/office/drawing/2014/main" val="672737819"/>
                    </a:ext>
                  </a:extLst>
                </a:gridCol>
                <a:gridCol w="422298">
                  <a:extLst>
                    <a:ext uri="{9D8B030D-6E8A-4147-A177-3AD203B41FA5}">
                      <a16:colId xmlns:a16="http://schemas.microsoft.com/office/drawing/2014/main" val="880904469"/>
                    </a:ext>
                  </a:extLst>
                </a:gridCol>
                <a:gridCol w="265892">
                  <a:extLst>
                    <a:ext uri="{9D8B030D-6E8A-4147-A177-3AD203B41FA5}">
                      <a16:colId xmlns:a16="http://schemas.microsoft.com/office/drawing/2014/main" val="1232753841"/>
                    </a:ext>
                  </a:extLst>
                </a:gridCol>
                <a:gridCol w="422298">
                  <a:extLst>
                    <a:ext uri="{9D8B030D-6E8A-4147-A177-3AD203B41FA5}">
                      <a16:colId xmlns:a16="http://schemas.microsoft.com/office/drawing/2014/main" val="3680646695"/>
                    </a:ext>
                  </a:extLst>
                </a:gridCol>
                <a:gridCol w="203332">
                  <a:extLst>
                    <a:ext uri="{9D8B030D-6E8A-4147-A177-3AD203B41FA5}">
                      <a16:colId xmlns:a16="http://schemas.microsoft.com/office/drawing/2014/main" val="479020487"/>
                    </a:ext>
                  </a:extLst>
                </a:gridCol>
                <a:gridCol w="422298">
                  <a:extLst>
                    <a:ext uri="{9D8B030D-6E8A-4147-A177-3AD203B41FA5}">
                      <a16:colId xmlns:a16="http://schemas.microsoft.com/office/drawing/2014/main" val="3719191046"/>
                    </a:ext>
                  </a:extLst>
                </a:gridCol>
                <a:gridCol w="250252">
                  <a:extLst>
                    <a:ext uri="{9D8B030D-6E8A-4147-A177-3AD203B41FA5}">
                      <a16:colId xmlns:a16="http://schemas.microsoft.com/office/drawing/2014/main" val="1234243751"/>
                    </a:ext>
                  </a:extLst>
                </a:gridCol>
                <a:gridCol w="422298">
                  <a:extLst>
                    <a:ext uri="{9D8B030D-6E8A-4147-A177-3AD203B41FA5}">
                      <a16:colId xmlns:a16="http://schemas.microsoft.com/office/drawing/2014/main" val="3214856182"/>
                    </a:ext>
                  </a:extLst>
                </a:gridCol>
                <a:gridCol w="234611">
                  <a:extLst>
                    <a:ext uri="{9D8B030D-6E8A-4147-A177-3AD203B41FA5}">
                      <a16:colId xmlns:a16="http://schemas.microsoft.com/office/drawing/2014/main" val="3059108572"/>
                    </a:ext>
                  </a:extLst>
                </a:gridCol>
                <a:gridCol w="422298">
                  <a:extLst>
                    <a:ext uri="{9D8B030D-6E8A-4147-A177-3AD203B41FA5}">
                      <a16:colId xmlns:a16="http://schemas.microsoft.com/office/drawing/2014/main" val="1270718108"/>
                    </a:ext>
                  </a:extLst>
                </a:gridCol>
                <a:gridCol w="250252">
                  <a:extLst>
                    <a:ext uri="{9D8B030D-6E8A-4147-A177-3AD203B41FA5}">
                      <a16:colId xmlns:a16="http://schemas.microsoft.com/office/drawing/2014/main" val="1982190658"/>
                    </a:ext>
                  </a:extLst>
                </a:gridCol>
                <a:gridCol w="422298">
                  <a:extLst>
                    <a:ext uri="{9D8B030D-6E8A-4147-A177-3AD203B41FA5}">
                      <a16:colId xmlns:a16="http://schemas.microsoft.com/office/drawing/2014/main" val="4272325903"/>
                    </a:ext>
                  </a:extLst>
                </a:gridCol>
                <a:gridCol w="312815">
                  <a:extLst>
                    <a:ext uri="{9D8B030D-6E8A-4147-A177-3AD203B41FA5}">
                      <a16:colId xmlns:a16="http://schemas.microsoft.com/office/drawing/2014/main" val="1227383831"/>
                    </a:ext>
                  </a:extLst>
                </a:gridCol>
                <a:gridCol w="422298">
                  <a:extLst>
                    <a:ext uri="{9D8B030D-6E8A-4147-A177-3AD203B41FA5}">
                      <a16:colId xmlns:a16="http://schemas.microsoft.com/office/drawing/2014/main" val="1773513142"/>
                    </a:ext>
                  </a:extLst>
                </a:gridCol>
                <a:gridCol w="203332">
                  <a:extLst>
                    <a:ext uri="{9D8B030D-6E8A-4147-A177-3AD203B41FA5}">
                      <a16:colId xmlns:a16="http://schemas.microsoft.com/office/drawing/2014/main" val="151350573"/>
                    </a:ext>
                  </a:extLst>
                </a:gridCol>
              </a:tblGrid>
              <a:tr h="407351">
                <a:tc rowSpan="2">
                  <a:txBody>
                    <a:bodyPr/>
                    <a:lstStyle/>
                    <a:p>
                      <a:pPr algn="ctr" fontAlgn="ctr"/>
                      <a:r>
                        <a:rPr lang="fr-FR" sz="1000" b="1" i="0" u="none" strike="noStrike">
                          <a:effectLst/>
                          <a:latin typeface="Verdana" panose="020B0604030504040204" pitchFamily="34" charset="0"/>
                          <a:ea typeface="Verdana" panose="020B0604030504040204" pitchFamily="34" charset="0"/>
                        </a:rPr>
                        <a:t> </a:t>
                      </a:r>
                    </a:p>
                  </a:txBody>
                  <a:tcPr marL="6350" marR="6350" marT="635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BEAFA"/>
                    </a:solidFill>
                  </a:tcPr>
                </a:tc>
                <a:tc>
                  <a:txBody>
                    <a:bodyPr/>
                    <a:lstStyle/>
                    <a:p>
                      <a:pPr algn="ctr" fontAlgn="ctr"/>
                      <a:r>
                        <a:rPr lang="fr-FR" sz="1800" b="1" i="0" u="none" strike="noStrike" dirty="0">
                          <a:effectLst/>
                          <a:latin typeface="Verdana" panose="020B0604030504040204" pitchFamily="34" charset="0"/>
                          <a:ea typeface="Verdana" panose="020B0604030504040204" pitchFamily="34" charset="0"/>
                        </a:rPr>
                        <a:t>Année</a:t>
                      </a:r>
                    </a:p>
                  </a:txBody>
                  <a:tcPr marL="6350" marR="6350" marT="635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BEAFA"/>
                    </a:solidFill>
                  </a:tcPr>
                </a:tc>
                <a:tc gridSpan="23">
                  <a:txBody>
                    <a:bodyPr/>
                    <a:lstStyle/>
                    <a:p>
                      <a:pPr algn="ctr" fontAlgn="ctr"/>
                      <a:r>
                        <a:rPr lang="fr-FR" sz="1800" b="1" i="0" u="none" strike="noStrike">
                          <a:effectLst/>
                          <a:latin typeface="Arial Narrow" panose="020B0606020202030204" pitchFamily="34" charset="0"/>
                        </a:rPr>
                        <a:t>2021</a:t>
                      </a:r>
                    </a:p>
                  </a:txBody>
                  <a:tcPr marL="6350" marR="6350" marT="6350"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BEAFA"/>
                    </a:solidFill>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extLst>
                  <a:ext uri="{0D108BD9-81ED-4DB2-BD59-A6C34878D82A}">
                    <a16:rowId xmlns:a16="http://schemas.microsoft.com/office/drawing/2014/main" val="1133853932"/>
                  </a:ext>
                </a:extLst>
              </a:tr>
              <a:tr h="414722">
                <a:tc vMerge="1">
                  <a:txBody>
                    <a:bodyPr/>
                    <a:lstStyle/>
                    <a:p>
                      <a:endParaRPr lang="fr-FR"/>
                    </a:p>
                  </a:txBody>
                  <a:tcPr/>
                </a:tc>
                <a:tc>
                  <a:txBody>
                    <a:bodyPr/>
                    <a:lstStyle/>
                    <a:p>
                      <a:pPr algn="ctr" fontAlgn="ctr"/>
                      <a:r>
                        <a:rPr lang="fr-FR" sz="1800" b="1" i="0" u="none" strike="noStrike">
                          <a:effectLst/>
                          <a:latin typeface="Verdana" panose="020B0604030504040204" pitchFamily="34" charset="0"/>
                          <a:ea typeface="Verdana" panose="020B0604030504040204" pitchFamily="34" charset="0"/>
                        </a:rPr>
                        <a:t>Trimestre</a:t>
                      </a:r>
                    </a:p>
                  </a:txBody>
                  <a:tcPr marL="6350" marR="6350" marT="635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BEAFA"/>
                    </a:solidFill>
                  </a:tcPr>
                </a:tc>
                <a:tc gridSpan="5">
                  <a:txBody>
                    <a:bodyPr/>
                    <a:lstStyle/>
                    <a:p>
                      <a:pPr algn="ctr" fontAlgn="ctr"/>
                      <a:r>
                        <a:rPr lang="fr-FR" sz="1800" b="1" i="0" u="none" strike="noStrike">
                          <a:effectLst/>
                          <a:latin typeface="Arial Narrow" panose="020B0606020202030204" pitchFamily="34" charset="0"/>
                        </a:rPr>
                        <a:t>T1</a:t>
                      </a:r>
                    </a:p>
                  </a:txBody>
                  <a:tcPr marL="6350" marR="6350" marT="6350" marB="0" anchor="ctr">
                    <a:lnL w="12700" cap="flat" cmpd="sng" algn="ctr">
                      <a:solidFill>
                        <a:srgbClr val="000000"/>
                      </a:solidFill>
                      <a:prstDash val="solid"/>
                      <a:round/>
                      <a:headEnd type="none" w="med" len="med"/>
                      <a:tailEnd type="none" w="med" len="med"/>
                    </a:lnL>
                    <a:lnR w="6350" cap="flat" cmpd="sng" algn="ctr">
                      <a:solidFill>
                        <a:srgbClr val="000000"/>
                      </a:solidFill>
                      <a:prstDash val="lgDashDot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BEAFA"/>
                    </a:solidFill>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gridSpan="6">
                  <a:txBody>
                    <a:bodyPr/>
                    <a:lstStyle/>
                    <a:p>
                      <a:pPr algn="ctr" fontAlgn="ctr"/>
                      <a:r>
                        <a:rPr lang="fr-FR" sz="1800" b="1" i="0" u="none" strike="noStrike">
                          <a:effectLst/>
                          <a:latin typeface="Arial Narrow" panose="020B0606020202030204" pitchFamily="34" charset="0"/>
                        </a:rPr>
                        <a:t>T2</a:t>
                      </a:r>
                    </a:p>
                  </a:txBody>
                  <a:tcPr marL="6350" marR="6350" marT="6350" marB="0" anchor="ctr">
                    <a:lnL w="6350" cap="flat" cmpd="sng" algn="ctr">
                      <a:solidFill>
                        <a:srgbClr val="000000"/>
                      </a:solidFill>
                      <a:prstDash val="lgDashDotDot"/>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BEAFA"/>
                    </a:solidFill>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gridSpan="6">
                  <a:txBody>
                    <a:bodyPr/>
                    <a:lstStyle/>
                    <a:p>
                      <a:pPr algn="ctr" fontAlgn="ctr"/>
                      <a:r>
                        <a:rPr lang="fr-FR" sz="1800" b="1" i="0" u="none" strike="noStrike">
                          <a:effectLst/>
                          <a:latin typeface="Arial Narrow" panose="020B0606020202030204" pitchFamily="34" charset="0"/>
                        </a:rPr>
                        <a:t>T3</a:t>
                      </a:r>
                    </a:p>
                  </a:txBody>
                  <a:tcPr marL="6350" marR="6350" marT="6350" marB="0" anchor="ctr">
                    <a:lnL w="12700" cap="flat" cmpd="sng" algn="ctr">
                      <a:solidFill>
                        <a:srgbClr val="000000"/>
                      </a:solidFill>
                      <a:prstDash val="solid"/>
                      <a:round/>
                      <a:headEnd type="none" w="med" len="med"/>
                      <a:tailEnd type="none" w="med" len="med"/>
                    </a:lnL>
                    <a:lnR w="6350" cap="flat" cmpd="sng" algn="ctr">
                      <a:solidFill>
                        <a:srgbClr val="000000"/>
                      </a:solidFill>
                      <a:prstDash val="lgDashDot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BEAFA"/>
                    </a:solidFill>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gridSpan="6">
                  <a:txBody>
                    <a:bodyPr/>
                    <a:lstStyle/>
                    <a:p>
                      <a:pPr algn="ctr" fontAlgn="ctr"/>
                      <a:r>
                        <a:rPr lang="fr-FR" sz="1800" b="1" i="0" u="none" strike="noStrike">
                          <a:effectLst/>
                          <a:latin typeface="Arial Narrow" panose="020B0606020202030204" pitchFamily="34" charset="0"/>
                        </a:rPr>
                        <a:t>T4</a:t>
                      </a:r>
                    </a:p>
                  </a:txBody>
                  <a:tcPr marL="6350" marR="6350" marT="6350" marB="0" anchor="ctr">
                    <a:lnL w="6350" cap="flat" cmpd="sng" algn="ctr">
                      <a:solidFill>
                        <a:srgbClr val="000000"/>
                      </a:solidFill>
                      <a:prstDash val="lgDashDotDot"/>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BEAFA"/>
                    </a:solidFill>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extLst>
                  <a:ext uri="{0D108BD9-81ED-4DB2-BD59-A6C34878D82A}">
                    <a16:rowId xmlns:a16="http://schemas.microsoft.com/office/drawing/2014/main" val="480134296"/>
                  </a:ext>
                </a:extLst>
              </a:tr>
              <a:tr h="423939">
                <a:tc>
                  <a:txBody>
                    <a:bodyPr/>
                    <a:lstStyle/>
                    <a:p>
                      <a:pPr algn="ctr" fontAlgn="ctr"/>
                      <a:r>
                        <a:rPr lang="fr-FR" sz="1000" b="1" i="0" u="none" strike="noStrike">
                          <a:effectLst/>
                          <a:latin typeface="Verdana" panose="020B0604030504040204" pitchFamily="34" charset="0"/>
                          <a:ea typeface="Verdana" panose="020B0604030504040204" pitchFamily="34" charset="0"/>
                        </a:rPr>
                        <a:t> </a:t>
                      </a:r>
                    </a:p>
                  </a:txBody>
                  <a:tcPr marL="6350" marR="6350" marT="635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BEAFA"/>
                    </a:solidFill>
                  </a:tcPr>
                </a:tc>
                <a:tc>
                  <a:txBody>
                    <a:bodyPr/>
                    <a:lstStyle/>
                    <a:p>
                      <a:pPr algn="ctr" fontAlgn="ctr"/>
                      <a:r>
                        <a:rPr lang="fr-FR" sz="1800" b="1" i="0" u="none" strike="noStrike">
                          <a:effectLst/>
                          <a:latin typeface="Verdana" panose="020B0604030504040204" pitchFamily="34" charset="0"/>
                          <a:ea typeface="Verdana" panose="020B0604030504040204" pitchFamily="34" charset="0"/>
                        </a:rPr>
                        <a:t>Mois </a:t>
                      </a:r>
                    </a:p>
                  </a:txBody>
                  <a:tcPr marL="6350" marR="6350" marT="635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BEAFA"/>
                    </a:solidFill>
                  </a:tcPr>
                </a:tc>
                <a:tc>
                  <a:txBody>
                    <a:bodyPr/>
                    <a:lstStyle/>
                    <a:p>
                      <a:pPr algn="ctr" fontAlgn="ctr"/>
                      <a:r>
                        <a:rPr lang="fr-FR" sz="1000" b="1" i="0" u="none" strike="noStrike">
                          <a:effectLst/>
                          <a:latin typeface="Arial Narrow" panose="020B0606020202030204" pitchFamily="34" charset="0"/>
                        </a:rPr>
                        <a:t>Jan </a:t>
                      </a:r>
                    </a:p>
                  </a:txBody>
                  <a:tcPr marL="6350" marR="6350" marT="635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BEAFA"/>
                    </a:solidFill>
                  </a:tcPr>
                </a:tc>
                <a:tc gridSpan="2">
                  <a:txBody>
                    <a:bodyPr/>
                    <a:lstStyle/>
                    <a:p>
                      <a:pPr algn="ctr" fontAlgn="ctr"/>
                      <a:r>
                        <a:rPr lang="fr-FR" sz="1000" b="1" i="0" u="none" strike="noStrike">
                          <a:effectLst/>
                          <a:latin typeface="Arial Narrow" panose="020B0606020202030204" pitchFamily="34" charset="0"/>
                        </a:rPr>
                        <a:t>Fév </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BEAFA"/>
                    </a:solidFill>
                  </a:tcPr>
                </a:tc>
                <a:tc hMerge="1">
                  <a:txBody>
                    <a:bodyPr/>
                    <a:lstStyle/>
                    <a:p>
                      <a:endParaRPr lang="fr-FR"/>
                    </a:p>
                  </a:txBody>
                  <a:tcPr/>
                </a:tc>
                <a:tc gridSpan="2">
                  <a:txBody>
                    <a:bodyPr/>
                    <a:lstStyle/>
                    <a:p>
                      <a:pPr algn="ctr" fontAlgn="ctr"/>
                      <a:r>
                        <a:rPr lang="fr-FR" sz="1000" b="1" i="0" u="none" strike="noStrike">
                          <a:effectLst/>
                          <a:latin typeface="Arial Narrow" panose="020B0606020202030204" pitchFamily="34" charset="0"/>
                        </a:rPr>
                        <a:t>Mars</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BEAFA"/>
                    </a:solidFill>
                  </a:tcPr>
                </a:tc>
                <a:tc hMerge="1">
                  <a:txBody>
                    <a:bodyPr/>
                    <a:lstStyle/>
                    <a:p>
                      <a:endParaRPr lang="fr-FR"/>
                    </a:p>
                  </a:txBody>
                  <a:tcPr/>
                </a:tc>
                <a:tc gridSpan="2">
                  <a:txBody>
                    <a:bodyPr/>
                    <a:lstStyle/>
                    <a:p>
                      <a:pPr algn="ctr" fontAlgn="ctr"/>
                      <a:r>
                        <a:rPr lang="fr-FR" sz="1000" b="1" i="0" u="none" strike="noStrike">
                          <a:effectLst/>
                          <a:latin typeface="Arial Narrow" panose="020B0606020202030204" pitchFamily="34" charset="0"/>
                        </a:rPr>
                        <a:t>Avr </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BEAFA"/>
                    </a:solidFill>
                  </a:tcPr>
                </a:tc>
                <a:tc hMerge="1">
                  <a:txBody>
                    <a:bodyPr/>
                    <a:lstStyle/>
                    <a:p>
                      <a:endParaRPr lang="fr-FR"/>
                    </a:p>
                  </a:txBody>
                  <a:tcPr/>
                </a:tc>
                <a:tc gridSpan="2">
                  <a:txBody>
                    <a:bodyPr/>
                    <a:lstStyle/>
                    <a:p>
                      <a:pPr algn="ctr" fontAlgn="ctr"/>
                      <a:r>
                        <a:rPr lang="fr-FR" sz="1000" b="1" i="0" u="none" strike="noStrike">
                          <a:effectLst/>
                          <a:latin typeface="Arial Narrow" panose="020B0606020202030204" pitchFamily="34" charset="0"/>
                        </a:rPr>
                        <a:t>Mai </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BEAFA"/>
                    </a:solidFill>
                  </a:tcPr>
                </a:tc>
                <a:tc hMerge="1">
                  <a:txBody>
                    <a:bodyPr/>
                    <a:lstStyle/>
                    <a:p>
                      <a:endParaRPr lang="fr-FR"/>
                    </a:p>
                  </a:txBody>
                  <a:tcPr/>
                </a:tc>
                <a:tc gridSpan="2">
                  <a:txBody>
                    <a:bodyPr/>
                    <a:lstStyle/>
                    <a:p>
                      <a:pPr algn="ctr" fontAlgn="ctr"/>
                      <a:r>
                        <a:rPr lang="fr-FR" sz="1000" b="1" i="0" u="none" strike="noStrike">
                          <a:effectLst/>
                          <a:latin typeface="Arial Narrow" panose="020B0606020202030204" pitchFamily="34" charset="0"/>
                        </a:rPr>
                        <a:t>Juin</a:t>
                      </a:r>
                    </a:p>
                  </a:txBody>
                  <a:tcPr marL="6350" marR="6350" marT="635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BEAFA"/>
                    </a:solidFill>
                  </a:tcPr>
                </a:tc>
                <a:tc hMerge="1">
                  <a:txBody>
                    <a:bodyPr/>
                    <a:lstStyle/>
                    <a:p>
                      <a:endParaRPr lang="fr-FR"/>
                    </a:p>
                  </a:txBody>
                  <a:tcPr/>
                </a:tc>
                <a:tc gridSpan="2">
                  <a:txBody>
                    <a:bodyPr/>
                    <a:lstStyle/>
                    <a:p>
                      <a:pPr algn="ctr" fontAlgn="ctr"/>
                      <a:r>
                        <a:rPr lang="fr-FR" sz="1000" b="1" i="0" u="none" strike="noStrike">
                          <a:effectLst/>
                          <a:latin typeface="Arial Narrow" panose="020B0606020202030204" pitchFamily="34" charset="0"/>
                        </a:rPr>
                        <a:t>Juil  </a:t>
                      </a:r>
                    </a:p>
                  </a:txBody>
                  <a:tcPr marL="6350" marR="6350" marT="635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BEAFA"/>
                    </a:solidFill>
                  </a:tcPr>
                </a:tc>
                <a:tc hMerge="1">
                  <a:txBody>
                    <a:bodyPr/>
                    <a:lstStyle/>
                    <a:p>
                      <a:endParaRPr lang="fr-FR"/>
                    </a:p>
                  </a:txBody>
                  <a:tcPr/>
                </a:tc>
                <a:tc gridSpan="2">
                  <a:txBody>
                    <a:bodyPr/>
                    <a:lstStyle/>
                    <a:p>
                      <a:pPr algn="ctr" fontAlgn="ctr"/>
                      <a:r>
                        <a:rPr lang="fr-FR" sz="1000" b="1" i="0" u="none" strike="noStrike">
                          <a:effectLst/>
                          <a:latin typeface="Arial Narrow" panose="020B0606020202030204" pitchFamily="34" charset="0"/>
                        </a:rPr>
                        <a:t>Aout</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BEAFA"/>
                    </a:solidFill>
                  </a:tcPr>
                </a:tc>
                <a:tc hMerge="1">
                  <a:txBody>
                    <a:bodyPr/>
                    <a:lstStyle/>
                    <a:p>
                      <a:endParaRPr lang="fr-FR"/>
                    </a:p>
                  </a:txBody>
                  <a:tcPr/>
                </a:tc>
                <a:tc gridSpan="2">
                  <a:txBody>
                    <a:bodyPr/>
                    <a:lstStyle/>
                    <a:p>
                      <a:pPr algn="ctr" fontAlgn="ctr"/>
                      <a:r>
                        <a:rPr lang="fr-FR" sz="1000" b="1" i="0" u="none" strike="noStrike">
                          <a:effectLst/>
                          <a:latin typeface="Arial Narrow" panose="020B0606020202030204" pitchFamily="34" charset="0"/>
                        </a:rPr>
                        <a:t>Sept</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BEAFA"/>
                    </a:solidFill>
                  </a:tcPr>
                </a:tc>
                <a:tc hMerge="1">
                  <a:txBody>
                    <a:bodyPr/>
                    <a:lstStyle/>
                    <a:p>
                      <a:endParaRPr lang="fr-FR"/>
                    </a:p>
                  </a:txBody>
                  <a:tcPr/>
                </a:tc>
                <a:tc gridSpan="2">
                  <a:txBody>
                    <a:bodyPr/>
                    <a:lstStyle/>
                    <a:p>
                      <a:pPr algn="ctr" fontAlgn="ctr"/>
                      <a:r>
                        <a:rPr lang="fr-FR" sz="1000" b="1" i="0" u="none" strike="noStrike">
                          <a:effectLst/>
                          <a:latin typeface="Arial Narrow" panose="020B0606020202030204" pitchFamily="34" charset="0"/>
                        </a:rPr>
                        <a:t>Oct</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BEAFA"/>
                    </a:solidFill>
                  </a:tcPr>
                </a:tc>
                <a:tc hMerge="1">
                  <a:txBody>
                    <a:bodyPr/>
                    <a:lstStyle/>
                    <a:p>
                      <a:endParaRPr lang="fr-FR"/>
                    </a:p>
                  </a:txBody>
                  <a:tcPr/>
                </a:tc>
                <a:tc gridSpan="2">
                  <a:txBody>
                    <a:bodyPr/>
                    <a:lstStyle/>
                    <a:p>
                      <a:pPr algn="ctr" fontAlgn="ctr"/>
                      <a:r>
                        <a:rPr lang="fr-FR" sz="1000" b="1" i="0" u="none" strike="noStrike">
                          <a:effectLst/>
                          <a:latin typeface="Arial Narrow" panose="020B0606020202030204" pitchFamily="34" charset="0"/>
                        </a:rPr>
                        <a:t>Nov</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BEAFA"/>
                    </a:solidFill>
                  </a:tcPr>
                </a:tc>
                <a:tc hMerge="1">
                  <a:txBody>
                    <a:bodyPr/>
                    <a:lstStyle/>
                    <a:p>
                      <a:endParaRPr lang="fr-FR"/>
                    </a:p>
                  </a:txBody>
                  <a:tcPr/>
                </a:tc>
                <a:tc gridSpan="2">
                  <a:txBody>
                    <a:bodyPr/>
                    <a:lstStyle/>
                    <a:p>
                      <a:pPr algn="ctr" fontAlgn="ctr"/>
                      <a:r>
                        <a:rPr lang="fr-FR" sz="1000" b="1" i="0" u="none" strike="noStrike">
                          <a:effectLst/>
                          <a:latin typeface="Arial Narrow" panose="020B0606020202030204" pitchFamily="34" charset="0"/>
                        </a:rPr>
                        <a:t>Déc</a:t>
                      </a:r>
                    </a:p>
                  </a:txBody>
                  <a:tcPr marL="6350" marR="6350" marT="635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BEAFA"/>
                    </a:solidFill>
                  </a:tcPr>
                </a:tc>
                <a:tc hMerge="1">
                  <a:txBody>
                    <a:bodyPr/>
                    <a:lstStyle/>
                    <a:p>
                      <a:endParaRPr lang="fr-FR"/>
                    </a:p>
                  </a:txBody>
                  <a:tcPr/>
                </a:tc>
                <a:extLst>
                  <a:ext uri="{0D108BD9-81ED-4DB2-BD59-A6C34878D82A}">
                    <a16:rowId xmlns:a16="http://schemas.microsoft.com/office/drawing/2014/main" val="2972667874"/>
                  </a:ext>
                </a:extLst>
              </a:tr>
              <a:tr h="497667">
                <a:tc gridSpan="25">
                  <a:txBody>
                    <a:bodyPr/>
                    <a:lstStyle/>
                    <a:p>
                      <a:pPr algn="ctr" fontAlgn="ctr"/>
                      <a:r>
                        <a:rPr lang="fr-FR" sz="2000" b="1" i="0" u="none" strike="noStrike" dirty="0">
                          <a:solidFill>
                            <a:srgbClr val="FFFFFF"/>
                          </a:solidFill>
                          <a:effectLst/>
                          <a:latin typeface="Verdana" panose="020B0604030504040204" pitchFamily="34" charset="0"/>
                          <a:ea typeface="Verdana" panose="020B0604030504040204" pitchFamily="34" charset="0"/>
                        </a:rPr>
                        <a:t>Tunisie en mouvements</a:t>
                      </a:r>
                    </a:p>
                  </a:txBody>
                  <a:tcPr marL="6350" marR="6350" marT="6350"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1F497D"/>
                    </a:solidFill>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extLst>
                  <a:ext uri="{0D108BD9-81ED-4DB2-BD59-A6C34878D82A}">
                    <a16:rowId xmlns:a16="http://schemas.microsoft.com/office/drawing/2014/main" val="1127522887"/>
                  </a:ext>
                </a:extLst>
              </a:tr>
              <a:tr h="497667">
                <a:tc>
                  <a:txBody>
                    <a:bodyPr/>
                    <a:lstStyle/>
                    <a:p>
                      <a:pPr algn="ctr" fontAlgn="ctr"/>
                      <a:r>
                        <a:rPr lang="fr-FR" sz="1200" b="1" i="0" u="none" strike="noStrike">
                          <a:effectLst/>
                          <a:latin typeface="Verdana" panose="020B0604030504040204" pitchFamily="34" charset="0"/>
                          <a:ea typeface="Verdana" panose="020B0604030504040204" pitchFamily="34" charset="0"/>
                        </a:rPr>
                        <a:t>P17</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BEAFA"/>
                    </a:solidFill>
                  </a:tcPr>
                </a:tc>
                <a:tc>
                  <a:txBody>
                    <a:bodyPr/>
                    <a:lstStyle/>
                    <a:p>
                      <a:pPr algn="l" fontAlgn="ctr"/>
                      <a:r>
                        <a:rPr lang="fr-FR" sz="1200" b="1" i="0" u="none" strike="noStrike" dirty="0">
                          <a:effectLst/>
                          <a:latin typeface="Verdana" panose="020B0604030504040204" pitchFamily="34" charset="0"/>
                          <a:ea typeface="Verdana" panose="020B0604030504040204" pitchFamily="34" charset="0"/>
                        </a:rPr>
                        <a:t>Technologie et patrimoine : initiatives tunisiennes et belges</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BEAFA"/>
                    </a:solidFill>
                  </a:tcPr>
                </a:tc>
                <a:tc>
                  <a:txBody>
                    <a:bodyPr/>
                    <a:lstStyle/>
                    <a:p>
                      <a:pPr algn="l" fontAlgn="ctr"/>
                      <a:r>
                        <a:rPr lang="fr-FR" sz="1200" b="0" i="0" u="none" strike="noStrike">
                          <a:solidFill>
                            <a:srgbClr val="FF0000"/>
                          </a:solidFill>
                          <a:effectLst/>
                          <a:latin typeface="Verdana" panose="020B0604030504040204" pitchFamily="34" charset="0"/>
                          <a:ea typeface="Verdana" panose="020B0604030504040204" pitchFamily="34" charset="0"/>
                        </a:rPr>
                        <a:t> </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fr-FR" sz="1200" b="0" i="0" u="none" strike="noStrike">
                          <a:solidFill>
                            <a:srgbClr val="FF0000"/>
                          </a:solidFill>
                          <a:effectLst/>
                          <a:latin typeface="Verdana" panose="020B0604030504040204" pitchFamily="34" charset="0"/>
                          <a:ea typeface="Verdana" panose="020B0604030504040204" pitchFamily="34" charset="0"/>
                        </a:rPr>
                        <a:t> </a:t>
                      </a:r>
                    </a:p>
                  </a:txBody>
                  <a:tcPr marL="6350" marR="6350" marT="6350"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fr-FR" sz="1200" b="0" i="0" u="none" strike="noStrike">
                          <a:solidFill>
                            <a:srgbClr val="FF0000"/>
                          </a:solidFill>
                          <a:effectLst/>
                          <a:latin typeface="Verdana" panose="020B0604030504040204" pitchFamily="34" charset="0"/>
                          <a:ea typeface="Verdana" panose="020B0604030504040204" pitchFamily="34" charset="0"/>
                        </a:rPr>
                        <a:t> </a:t>
                      </a:r>
                    </a:p>
                  </a:txBody>
                  <a:tcPr marL="6350" marR="6350" marT="6350"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fr-FR" sz="1200" b="0" i="0" u="none" strike="noStrike">
                          <a:solidFill>
                            <a:srgbClr val="FF0000"/>
                          </a:solidFill>
                          <a:effectLst/>
                          <a:latin typeface="Verdana" panose="020B0604030504040204" pitchFamily="34" charset="0"/>
                          <a:ea typeface="Verdana" panose="020B0604030504040204" pitchFamily="34" charset="0"/>
                        </a:rPr>
                        <a:t> </a:t>
                      </a:r>
                    </a:p>
                  </a:txBody>
                  <a:tcPr marL="6350" marR="6350" marT="6350"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fr-FR" sz="1200" b="0" i="0" u="none" strike="noStrike">
                          <a:solidFill>
                            <a:srgbClr val="FF0000"/>
                          </a:solidFill>
                          <a:effectLst/>
                          <a:latin typeface="Verdana" panose="020B0604030504040204" pitchFamily="34" charset="0"/>
                          <a:ea typeface="Verdana" panose="020B0604030504040204" pitchFamily="34" charset="0"/>
                        </a:rPr>
                        <a:t> </a:t>
                      </a:r>
                    </a:p>
                  </a:txBody>
                  <a:tcPr marL="6350" marR="6350" marT="6350"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fr-FR" sz="1200" b="0" i="0" u="none" strike="noStrike">
                          <a:solidFill>
                            <a:srgbClr val="FF0000"/>
                          </a:solidFill>
                          <a:effectLst/>
                          <a:latin typeface="Verdana" panose="020B0604030504040204" pitchFamily="34" charset="0"/>
                          <a:ea typeface="Verdana" panose="020B0604030504040204" pitchFamily="34" charset="0"/>
                        </a:rPr>
                        <a:t> </a:t>
                      </a:r>
                    </a:p>
                  </a:txBody>
                  <a:tcPr marL="6350" marR="6350" marT="6350"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fr-FR" sz="1200" b="0" i="0" u="none" strike="noStrike">
                          <a:solidFill>
                            <a:srgbClr val="FF0000"/>
                          </a:solidFill>
                          <a:effectLst/>
                          <a:latin typeface="Verdana" panose="020B0604030504040204" pitchFamily="34" charset="0"/>
                          <a:ea typeface="Verdana" panose="020B0604030504040204" pitchFamily="34" charset="0"/>
                        </a:rPr>
                        <a:t> </a:t>
                      </a:r>
                    </a:p>
                  </a:txBody>
                  <a:tcPr marL="6350" marR="6350" marT="6350"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fr-FR" sz="1200" b="0" i="0" u="none" strike="noStrike">
                          <a:solidFill>
                            <a:srgbClr val="FF0000"/>
                          </a:solidFill>
                          <a:effectLst/>
                          <a:latin typeface="Verdana" panose="020B0604030504040204" pitchFamily="34" charset="0"/>
                          <a:ea typeface="Verdana" panose="020B0604030504040204" pitchFamily="34" charset="0"/>
                        </a:rPr>
                        <a:t> </a:t>
                      </a:r>
                    </a:p>
                  </a:txBody>
                  <a:tcPr marL="6350" marR="6350" marT="6350"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fr-FR" sz="1200" b="0" i="0" u="none" strike="noStrike">
                          <a:solidFill>
                            <a:srgbClr val="FF0000"/>
                          </a:solidFill>
                          <a:effectLst/>
                          <a:latin typeface="Verdana" panose="020B0604030504040204" pitchFamily="34" charset="0"/>
                          <a:ea typeface="Verdana" panose="020B0604030504040204" pitchFamily="34" charset="0"/>
                        </a:rPr>
                        <a:t> </a:t>
                      </a:r>
                    </a:p>
                  </a:txBody>
                  <a:tcPr marL="6350" marR="6350" marT="6350"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fr-FR" sz="1200" b="0" i="0" u="none" strike="noStrike">
                          <a:solidFill>
                            <a:srgbClr val="FF0000"/>
                          </a:solidFill>
                          <a:effectLst/>
                          <a:latin typeface="Verdana" panose="020B0604030504040204" pitchFamily="34" charset="0"/>
                          <a:ea typeface="Verdana" panose="020B0604030504040204" pitchFamily="34" charset="0"/>
                        </a:rPr>
                        <a:t> </a:t>
                      </a:r>
                    </a:p>
                  </a:txBody>
                  <a:tcPr marL="6350" marR="6350" marT="6350"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fr-FR" sz="1200" b="0" i="0" u="none" strike="noStrike">
                          <a:solidFill>
                            <a:srgbClr val="FF0000"/>
                          </a:solidFill>
                          <a:effectLst/>
                          <a:latin typeface="Verdana" panose="020B0604030504040204" pitchFamily="34" charset="0"/>
                          <a:ea typeface="Verdana" panose="020B0604030504040204" pitchFamily="34" charset="0"/>
                        </a:rPr>
                        <a:t> </a:t>
                      </a:r>
                    </a:p>
                  </a:txBody>
                  <a:tcPr marL="6350" marR="6350" marT="6350"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fr-FR" sz="1200" b="0" i="0" u="none" strike="noStrike">
                          <a:solidFill>
                            <a:srgbClr val="FF0000"/>
                          </a:solidFill>
                          <a:effectLst/>
                          <a:latin typeface="Verdana" panose="020B0604030504040204" pitchFamily="34" charset="0"/>
                          <a:ea typeface="Verdana" panose="020B0604030504040204" pitchFamily="34" charset="0"/>
                        </a:rPr>
                        <a:t> </a:t>
                      </a:r>
                    </a:p>
                  </a:txBody>
                  <a:tcPr marL="6350" marR="6350" marT="6350"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l" fontAlgn="ctr"/>
                      <a:r>
                        <a:rPr lang="fr-FR" sz="1200" b="0" i="0" u="none" strike="noStrike">
                          <a:solidFill>
                            <a:srgbClr val="FF0000"/>
                          </a:solidFill>
                          <a:effectLst/>
                          <a:latin typeface="Verdana" panose="020B0604030504040204" pitchFamily="34" charset="0"/>
                          <a:ea typeface="Verdana" panose="020B0604030504040204" pitchFamily="34" charset="0"/>
                        </a:rPr>
                        <a:t> </a:t>
                      </a:r>
                    </a:p>
                  </a:txBody>
                  <a:tcPr marL="6350" marR="6350" marT="6350"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l" fontAlgn="ctr"/>
                      <a:r>
                        <a:rPr lang="fr-FR" sz="1200" b="0" i="0" u="none" strike="noStrike">
                          <a:solidFill>
                            <a:srgbClr val="FF0000"/>
                          </a:solidFill>
                          <a:effectLst/>
                          <a:latin typeface="Verdana" panose="020B0604030504040204" pitchFamily="34" charset="0"/>
                          <a:ea typeface="Verdana" panose="020B0604030504040204" pitchFamily="34" charset="0"/>
                        </a:rPr>
                        <a:t> </a:t>
                      </a:r>
                    </a:p>
                  </a:txBody>
                  <a:tcPr marL="6350" marR="6350" marT="6350"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fr-FR" sz="1200" b="0" i="0" u="none" strike="noStrike">
                          <a:solidFill>
                            <a:srgbClr val="FF0000"/>
                          </a:solidFill>
                          <a:effectLst/>
                          <a:latin typeface="Verdana" panose="020B0604030504040204" pitchFamily="34" charset="0"/>
                          <a:ea typeface="Verdana" panose="020B0604030504040204" pitchFamily="34" charset="0"/>
                        </a:rPr>
                        <a:t> </a:t>
                      </a:r>
                    </a:p>
                  </a:txBody>
                  <a:tcPr marL="6350" marR="6350" marT="6350"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fr-FR" sz="1200" b="0" i="0" u="none" strike="noStrike">
                          <a:solidFill>
                            <a:srgbClr val="FF0000"/>
                          </a:solidFill>
                          <a:effectLst/>
                          <a:latin typeface="Verdana" panose="020B0604030504040204" pitchFamily="34" charset="0"/>
                          <a:ea typeface="Verdana" panose="020B0604030504040204" pitchFamily="34" charset="0"/>
                        </a:rPr>
                        <a:t> </a:t>
                      </a:r>
                    </a:p>
                  </a:txBody>
                  <a:tcPr marL="6350" marR="6350" marT="6350"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fr-FR" sz="1200" b="0" i="0" u="none" strike="noStrike">
                          <a:solidFill>
                            <a:srgbClr val="FF0000"/>
                          </a:solidFill>
                          <a:effectLst/>
                          <a:latin typeface="Verdana" panose="020B0604030504040204" pitchFamily="34" charset="0"/>
                          <a:ea typeface="Verdana" panose="020B0604030504040204" pitchFamily="34" charset="0"/>
                        </a:rPr>
                        <a:t> </a:t>
                      </a:r>
                    </a:p>
                  </a:txBody>
                  <a:tcPr marL="6350" marR="6350" marT="6350"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fr-FR" sz="1200" b="0" i="0" u="none" strike="noStrike">
                          <a:solidFill>
                            <a:srgbClr val="FF0000"/>
                          </a:solidFill>
                          <a:effectLst/>
                          <a:latin typeface="Verdana" panose="020B0604030504040204" pitchFamily="34" charset="0"/>
                          <a:ea typeface="Verdana" panose="020B0604030504040204" pitchFamily="34" charset="0"/>
                        </a:rPr>
                        <a:t> </a:t>
                      </a:r>
                    </a:p>
                  </a:txBody>
                  <a:tcPr marL="6350" marR="6350" marT="6350"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fr-FR" sz="1200" b="0" i="0" u="none" strike="noStrike">
                          <a:solidFill>
                            <a:srgbClr val="FF0000"/>
                          </a:solidFill>
                          <a:effectLst/>
                          <a:latin typeface="Verdana" panose="020B0604030504040204" pitchFamily="34" charset="0"/>
                          <a:ea typeface="Verdana" panose="020B0604030504040204" pitchFamily="34" charset="0"/>
                        </a:rPr>
                        <a:t> </a:t>
                      </a:r>
                    </a:p>
                  </a:txBody>
                  <a:tcPr marL="6350" marR="6350" marT="6350"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fr-FR" sz="1200" b="0" i="0" u="none" strike="noStrike">
                          <a:solidFill>
                            <a:srgbClr val="FF0000"/>
                          </a:solidFill>
                          <a:effectLst/>
                          <a:latin typeface="Verdana" panose="020B0604030504040204" pitchFamily="34" charset="0"/>
                          <a:ea typeface="Verdana" panose="020B0604030504040204" pitchFamily="34" charset="0"/>
                        </a:rPr>
                        <a:t> </a:t>
                      </a:r>
                    </a:p>
                  </a:txBody>
                  <a:tcPr marL="6350" marR="6350" marT="6350"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l" fontAlgn="ctr"/>
                      <a:r>
                        <a:rPr lang="fr-FR" sz="1200" b="0" i="0" u="none" strike="noStrike">
                          <a:solidFill>
                            <a:srgbClr val="FF0000"/>
                          </a:solidFill>
                          <a:effectLst/>
                          <a:latin typeface="Verdana" panose="020B0604030504040204" pitchFamily="34" charset="0"/>
                          <a:ea typeface="Verdana" panose="020B0604030504040204" pitchFamily="34" charset="0"/>
                        </a:rPr>
                        <a:t> </a:t>
                      </a:r>
                    </a:p>
                  </a:txBody>
                  <a:tcPr marL="6350" marR="6350" marT="6350"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l" fontAlgn="ctr"/>
                      <a:r>
                        <a:rPr lang="fr-FR" sz="1200" b="0" i="0" u="none" strike="noStrike">
                          <a:solidFill>
                            <a:srgbClr val="FF0000"/>
                          </a:solidFill>
                          <a:effectLst/>
                          <a:latin typeface="Verdana" panose="020B0604030504040204" pitchFamily="34" charset="0"/>
                          <a:ea typeface="Verdana" panose="020B0604030504040204" pitchFamily="34" charset="0"/>
                        </a:rPr>
                        <a:t> </a:t>
                      </a:r>
                    </a:p>
                  </a:txBody>
                  <a:tcPr marL="6350" marR="6350" marT="6350"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fr-FR" sz="1200" b="0" i="0" u="none" strike="noStrike" dirty="0">
                          <a:solidFill>
                            <a:srgbClr val="FF0000"/>
                          </a:solidFill>
                          <a:effectLst/>
                          <a:latin typeface="Verdana" panose="020B0604030504040204" pitchFamily="34" charset="0"/>
                          <a:ea typeface="Verdana" panose="020B0604030504040204" pitchFamily="34" charset="0"/>
                        </a:rPr>
                        <a:t> </a:t>
                      </a:r>
                    </a:p>
                  </a:txBody>
                  <a:tcPr marL="6350" marR="6350" marT="6350"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48994183"/>
                  </a:ext>
                </a:extLst>
              </a:tr>
              <a:tr h="746500">
                <a:tc>
                  <a:txBody>
                    <a:bodyPr/>
                    <a:lstStyle/>
                    <a:p>
                      <a:pPr algn="ctr" fontAlgn="ctr"/>
                      <a:r>
                        <a:rPr lang="fr-FR" sz="1200" b="1" i="0" u="none" strike="noStrike">
                          <a:effectLst/>
                          <a:latin typeface="Verdana" panose="020B0604030504040204" pitchFamily="34" charset="0"/>
                          <a:ea typeface="Verdana" panose="020B0604030504040204" pitchFamily="34" charset="0"/>
                        </a:rPr>
                        <a:t>P18</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BEAFA"/>
                    </a:solidFill>
                  </a:tcPr>
                </a:tc>
                <a:tc>
                  <a:txBody>
                    <a:bodyPr/>
                    <a:lstStyle/>
                    <a:p>
                      <a:pPr algn="l" fontAlgn="ctr"/>
                      <a:r>
                        <a:rPr lang="fr-FR" sz="1200" b="1" i="0" u="none" strike="noStrike">
                          <a:effectLst/>
                          <a:latin typeface="Verdana" panose="020B0604030504040204" pitchFamily="34" charset="0"/>
                          <a:ea typeface="Verdana" panose="020B0604030504040204" pitchFamily="34" charset="0"/>
                        </a:rPr>
                        <a:t>Promotion de l’Agri-tourisme Bio, équitable et durable en Tunisie au cœur d’un la Foire agricole de Libramont</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BEAFA"/>
                    </a:solidFill>
                  </a:tcPr>
                </a:tc>
                <a:tc>
                  <a:txBody>
                    <a:bodyPr/>
                    <a:lstStyle/>
                    <a:p>
                      <a:pPr algn="l" fontAlgn="ctr"/>
                      <a:r>
                        <a:rPr lang="fr-FR" sz="1200" b="0" i="0" u="none" strike="noStrike">
                          <a:solidFill>
                            <a:srgbClr val="FF0000"/>
                          </a:solidFill>
                          <a:effectLst/>
                          <a:latin typeface="Verdana" panose="020B0604030504040204" pitchFamily="34" charset="0"/>
                          <a:ea typeface="Verdana" panose="020B0604030504040204" pitchFamily="34" charset="0"/>
                        </a:rPr>
                        <a:t> </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fr-FR" sz="1200" b="0" i="0" u="none" strike="noStrike">
                          <a:solidFill>
                            <a:srgbClr val="FF0000"/>
                          </a:solidFill>
                          <a:effectLst/>
                          <a:latin typeface="Verdana" panose="020B0604030504040204" pitchFamily="34" charset="0"/>
                          <a:ea typeface="Verdana" panose="020B0604030504040204" pitchFamily="34" charset="0"/>
                        </a:rPr>
                        <a:t> </a:t>
                      </a:r>
                    </a:p>
                  </a:txBody>
                  <a:tcPr marL="6350" marR="6350" marT="6350"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fr-FR" sz="1200" b="0" i="0" u="none" strike="noStrike">
                          <a:solidFill>
                            <a:srgbClr val="FF0000"/>
                          </a:solidFill>
                          <a:effectLst/>
                          <a:latin typeface="Verdana" panose="020B0604030504040204" pitchFamily="34" charset="0"/>
                          <a:ea typeface="Verdana" panose="020B0604030504040204" pitchFamily="34" charset="0"/>
                        </a:rPr>
                        <a:t> </a:t>
                      </a:r>
                    </a:p>
                  </a:txBody>
                  <a:tcPr marL="6350" marR="6350" marT="6350"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fr-FR" sz="1200" b="0" i="0" u="none" strike="noStrike">
                          <a:solidFill>
                            <a:srgbClr val="FF0000"/>
                          </a:solidFill>
                          <a:effectLst/>
                          <a:latin typeface="Verdana" panose="020B0604030504040204" pitchFamily="34" charset="0"/>
                          <a:ea typeface="Verdana" panose="020B0604030504040204" pitchFamily="34" charset="0"/>
                        </a:rPr>
                        <a:t> </a:t>
                      </a:r>
                    </a:p>
                  </a:txBody>
                  <a:tcPr marL="6350" marR="6350" marT="6350"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fr-FR" sz="1200" b="0" i="0" u="none" strike="noStrike">
                          <a:solidFill>
                            <a:srgbClr val="FF0000"/>
                          </a:solidFill>
                          <a:effectLst/>
                          <a:latin typeface="Verdana" panose="020B0604030504040204" pitchFamily="34" charset="0"/>
                          <a:ea typeface="Verdana" panose="020B0604030504040204" pitchFamily="34" charset="0"/>
                        </a:rPr>
                        <a:t> </a:t>
                      </a:r>
                    </a:p>
                  </a:txBody>
                  <a:tcPr marL="6350" marR="6350" marT="6350"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fr-FR" sz="1200" b="0" i="0" u="none" strike="noStrike">
                          <a:solidFill>
                            <a:srgbClr val="FF0000"/>
                          </a:solidFill>
                          <a:effectLst/>
                          <a:latin typeface="Verdana" panose="020B0604030504040204" pitchFamily="34" charset="0"/>
                          <a:ea typeface="Verdana" panose="020B0604030504040204" pitchFamily="34" charset="0"/>
                        </a:rPr>
                        <a:t> </a:t>
                      </a:r>
                    </a:p>
                  </a:txBody>
                  <a:tcPr marL="6350" marR="6350" marT="6350"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fr-FR" sz="1200" b="0" i="0" u="none" strike="noStrike">
                          <a:solidFill>
                            <a:srgbClr val="FF0000"/>
                          </a:solidFill>
                          <a:effectLst/>
                          <a:latin typeface="Verdana" panose="020B0604030504040204" pitchFamily="34" charset="0"/>
                          <a:ea typeface="Verdana" panose="020B0604030504040204" pitchFamily="34" charset="0"/>
                        </a:rPr>
                        <a:t> </a:t>
                      </a:r>
                    </a:p>
                  </a:txBody>
                  <a:tcPr marL="6350" marR="6350" marT="6350"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fr-FR" sz="1200" b="0" i="0" u="none" strike="noStrike">
                          <a:solidFill>
                            <a:srgbClr val="FF0000"/>
                          </a:solidFill>
                          <a:effectLst/>
                          <a:latin typeface="Verdana" panose="020B0604030504040204" pitchFamily="34" charset="0"/>
                          <a:ea typeface="Verdana" panose="020B0604030504040204" pitchFamily="34" charset="0"/>
                        </a:rPr>
                        <a:t> </a:t>
                      </a:r>
                    </a:p>
                  </a:txBody>
                  <a:tcPr marL="6350" marR="6350" marT="6350"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fr-FR" sz="1200" b="0" i="0" u="none" strike="noStrike">
                          <a:solidFill>
                            <a:srgbClr val="FF0000"/>
                          </a:solidFill>
                          <a:effectLst/>
                          <a:latin typeface="Verdana" panose="020B0604030504040204" pitchFamily="34" charset="0"/>
                          <a:ea typeface="Verdana" panose="020B0604030504040204" pitchFamily="34" charset="0"/>
                        </a:rPr>
                        <a:t> </a:t>
                      </a:r>
                    </a:p>
                  </a:txBody>
                  <a:tcPr marL="6350" marR="6350" marT="6350"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fr-FR" sz="1200" b="0" i="0" u="none" strike="noStrike">
                          <a:solidFill>
                            <a:srgbClr val="FF0000"/>
                          </a:solidFill>
                          <a:effectLst/>
                          <a:latin typeface="Verdana" panose="020B0604030504040204" pitchFamily="34" charset="0"/>
                          <a:ea typeface="Verdana" panose="020B0604030504040204" pitchFamily="34" charset="0"/>
                        </a:rPr>
                        <a:t> </a:t>
                      </a:r>
                    </a:p>
                  </a:txBody>
                  <a:tcPr marL="6350" marR="6350" marT="6350"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fr-FR" sz="1200" b="0" i="0" u="none" strike="noStrike">
                          <a:solidFill>
                            <a:srgbClr val="FF0000"/>
                          </a:solidFill>
                          <a:effectLst/>
                          <a:latin typeface="Verdana" panose="020B0604030504040204" pitchFamily="34" charset="0"/>
                          <a:ea typeface="Verdana" panose="020B0604030504040204" pitchFamily="34" charset="0"/>
                        </a:rPr>
                        <a:t> </a:t>
                      </a:r>
                    </a:p>
                  </a:txBody>
                  <a:tcPr marL="6350" marR="6350" marT="6350"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fr-FR" sz="1200" b="0" i="0" u="none" strike="noStrike">
                          <a:solidFill>
                            <a:srgbClr val="FF0000"/>
                          </a:solidFill>
                          <a:effectLst/>
                          <a:latin typeface="Verdana" panose="020B0604030504040204" pitchFamily="34" charset="0"/>
                          <a:ea typeface="Verdana" panose="020B0604030504040204" pitchFamily="34" charset="0"/>
                        </a:rPr>
                        <a:t> </a:t>
                      </a:r>
                    </a:p>
                  </a:txBody>
                  <a:tcPr marL="6350" marR="6350" marT="6350"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l" fontAlgn="ctr"/>
                      <a:r>
                        <a:rPr lang="fr-FR" sz="1200" b="0" i="0" u="none" strike="noStrike">
                          <a:solidFill>
                            <a:srgbClr val="FF0000"/>
                          </a:solidFill>
                          <a:effectLst/>
                          <a:latin typeface="Verdana" panose="020B0604030504040204" pitchFamily="34" charset="0"/>
                          <a:ea typeface="Verdana" panose="020B0604030504040204" pitchFamily="34" charset="0"/>
                        </a:rPr>
                        <a:t> </a:t>
                      </a:r>
                    </a:p>
                  </a:txBody>
                  <a:tcPr marL="6350" marR="6350" marT="6350"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l" fontAlgn="ctr"/>
                      <a:r>
                        <a:rPr lang="fr-FR" sz="1200" b="0" i="0" u="none" strike="noStrike">
                          <a:solidFill>
                            <a:srgbClr val="FF0000"/>
                          </a:solidFill>
                          <a:effectLst/>
                          <a:latin typeface="Verdana" panose="020B0604030504040204" pitchFamily="34" charset="0"/>
                          <a:ea typeface="Verdana" panose="020B0604030504040204" pitchFamily="34" charset="0"/>
                        </a:rPr>
                        <a:t> </a:t>
                      </a:r>
                    </a:p>
                  </a:txBody>
                  <a:tcPr marL="6350" marR="6350" marT="6350"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fr-FR" sz="1200" b="0" i="0" u="none" strike="noStrike">
                          <a:solidFill>
                            <a:srgbClr val="FF0000"/>
                          </a:solidFill>
                          <a:effectLst/>
                          <a:latin typeface="Verdana" panose="020B0604030504040204" pitchFamily="34" charset="0"/>
                          <a:ea typeface="Verdana" panose="020B0604030504040204" pitchFamily="34" charset="0"/>
                        </a:rPr>
                        <a:t> </a:t>
                      </a:r>
                    </a:p>
                  </a:txBody>
                  <a:tcPr marL="6350" marR="6350" marT="6350"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fr-FR" sz="1200" b="0" i="0" u="none" strike="noStrike">
                          <a:solidFill>
                            <a:srgbClr val="FF0000"/>
                          </a:solidFill>
                          <a:effectLst/>
                          <a:latin typeface="Verdana" panose="020B0604030504040204" pitchFamily="34" charset="0"/>
                          <a:ea typeface="Verdana" panose="020B0604030504040204" pitchFamily="34" charset="0"/>
                        </a:rPr>
                        <a:t> </a:t>
                      </a:r>
                    </a:p>
                  </a:txBody>
                  <a:tcPr marL="6350" marR="6350" marT="6350"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fr-FR" sz="1200" b="0" i="0" u="none" strike="noStrike">
                          <a:solidFill>
                            <a:srgbClr val="FF0000"/>
                          </a:solidFill>
                          <a:effectLst/>
                          <a:latin typeface="Verdana" panose="020B0604030504040204" pitchFamily="34" charset="0"/>
                          <a:ea typeface="Verdana" panose="020B0604030504040204" pitchFamily="34" charset="0"/>
                        </a:rPr>
                        <a:t> </a:t>
                      </a:r>
                    </a:p>
                  </a:txBody>
                  <a:tcPr marL="6350" marR="6350" marT="6350"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fr-FR" sz="1200" b="0" i="0" u="none" strike="noStrike">
                          <a:solidFill>
                            <a:srgbClr val="FF0000"/>
                          </a:solidFill>
                          <a:effectLst/>
                          <a:latin typeface="Verdana" panose="020B0604030504040204" pitchFamily="34" charset="0"/>
                          <a:ea typeface="Verdana" panose="020B0604030504040204" pitchFamily="34" charset="0"/>
                        </a:rPr>
                        <a:t> </a:t>
                      </a:r>
                    </a:p>
                  </a:txBody>
                  <a:tcPr marL="6350" marR="6350" marT="6350"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fr-FR" sz="1200" b="0" i="0" u="none" strike="noStrike">
                          <a:solidFill>
                            <a:srgbClr val="FF0000"/>
                          </a:solidFill>
                          <a:effectLst/>
                          <a:latin typeface="Verdana" panose="020B0604030504040204" pitchFamily="34" charset="0"/>
                          <a:ea typeface="Verdana" panose="020B0604030504040204" pitchFamily="34" charset="0"/>
                        </a:rPr>
                        <a:t> </a:t>
                      </a:r>
                    </a:p>
                  </a:txBody>
                  <a:tcPr marL="6350" marR="6350" marT="6350"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fr-FR" sz="1200" b="0" i="0" u="none" strike="noStrike">
                          <a:solidFill>
                            <a:srgbClr val="FF0000"/>
                          </a:solidFill>
                          <a:effectLst/>
                          <a:latin typeface="Verdana" panose="020B0604030504040204" pitchFamily="34" charset="0"/>
                          <a:ea typeface="Verdana" panose="020B0604030504040204" pitchFamily="34" charset="0"/>
                        </a:rPr>
                        <a:t> </a:t>
                      </a:r>
                    </a:p>
                  </a:txBody>
                  <a:tcPr marL="6350" marR="6350" marT="6350"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fr-FR" sz="1200" b="0" i="0" u="none" strike="noStrike">
                          <a:solidFill>
                            <a:srgbClr val="FF0000"/>
                          </a:solidFill>
                          <a:effectLst/>
                          <a:latin typeface="Verdana" panose="020B0604030504040204" pitchFamily="34" charset="0"/>
                          <a:ea typeface="Verdana" panose="020B0604030504040204" pitchFamily="34" charset="0"/>
                        </a:rPr>
                        <a:t> </a:t>
                      </a:r>
                    </a:p>
                  </a:txBody>
                  <a:tcPr marL="6350" marR="6350" marT="6350"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fr-FR" sz="1200" b="0" i="0" u="none" strike="noStrike">
                          <a:solidFill>
                            <a:srgbClr val="FF0000"/>
                          </a:solidFill>
                          <a:effectLst/>
                          <a:latin typeface="Verdana" panose="020B0604030504040204" pitchFamily="34" charset="0"/>
                          <a:ea typeface="Verdana" panose="020B0604030504040204" pitchFamily="34" charset="0"/>
                        </a:rPr>
                        <a:t> </a:t>
                      </a:r>
                    </a:p>
                  </a:txBody>
                  <a:tcPr marL="6350" marR="6350" marT="6350"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fr-FR" sz="1200" b="0" i="0" u="none" strike="noStrike" dirty="0">
                          <a:solidFill>
                            <a:srgbClr val="FF0000"/>
                          </a:solidFill>
                          <a:effectLst/>
                          <a:latin typeface="Verdana" panose="020B0604030504040204" pitchFamily="34" charset="0"/>
                          <a:ea typeface="Verdana" panose="020B0604030504040204" pitchFamily="34" charset="0"/>
                        </a:rPr>
                        <a:t> </a:t>
                      </a:r>
                    </a:p>
                  </a:txBody>
                  <a:tcPr marL="6350" marR="6350" marT="6350"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743706211"/>
                  </a:ext>
                </a:extLst>
              </a:tr>
              <a:tr h="497667">
                <a:tc>
                  <a:txBody>
                    <a:bodyPr/>
                    <a:lstStyle/>
                    <a:p>
                      <a:pPr algn="ctr" fontAlgn="ctr"/>
                      <a:r>
                        <a:rPr lang="fr-FR" sz="1200" b="1" i="0" u="none" strike="noStrike">
                          <a:effectLst/>
                          <a:latin typeface="Verdana" panose="020B0604030504040204" pitchFamily="34" charset="0"/>
                          <a:ea typeface="Verdana" panose="020B0604030504040204" pitchFamily="34" charset="0"/>
                        </a:rPr>
                        <a:t>P19</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BEAFA"/>
                    </a:solidFill>
                  </a:tcPr>
                </a:tc>
                <a:tc>
                  <a:txBody>
                    <a:bodyPr/>
                    <a:lstStyle/>
                    <a:p>
                      <a:pPr algn="l" fontAlgn="ctr"/>
                      <a:r>
                        <a:rPr lang="fr-FR" sz="1200" b="1" i="0" u="none" strike="noStrike" dirty="0">
                          <a:effectLst/>
                          <a:latin typeface="Verdana" panose="020B0604030504040204" pitchFamily="34" charset="0"/>
                          <a:ea typeface="Verdana" panose="020B0604030504040204" pitchFamily="34" charset="0"/>
                        </a:rPr>
                        <a:t>Spectacle -conférence « De notre besoin de Croire » de Jawhar Basti et Youssef Seddik</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BEAFA"/>
                    </a:solidFill>
                  </a:tcPr>
                </a:tc>
                <a:tc>
                  <a:txBody>
                    <a:bodyPr/>
                    <a:lstStyle/>
                    <a:p>
                      <a:pPr algn="l" fontAlgn="ctr"/>
                      <a:r>
                        <a:rPr lang="fr-FR" sz="1200" b="0" i="0" u="none" strike="noStrike">
                          <a:solidFill>
                            <a:srgbClr val="FF0000"/>
                          </a:solidFill>
                          <a:effectLst/>
                          <a:latin typeface="Verdana" panose="020B0604030504040204" pitchFamily="34" charset="0"/>
                          <a:ea typeface="Verdana" panose="020B0604030504040204" pitchFamily="34" charset="0"/>
                        </a:rPr>
                        <a:t> </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fr-FR" sz="1200" b="0" i="0" u="none" strike="noStrike">
                          <a:solidFill>
                            <a:srgbClr val="FF0000"/>
                          </a:solidFill>
                          <a:effectLst/>
                          <a:latin typeface="Verdana" panose="020B0604030504040204" pitchFamily="34" charset="0"/>
                          <a:ea typeface="Verdana" panose="020B0604030504040204" pitchFamily="34" charset="0"/>
                        </a:rPr>
                        <a:t> </a:t>
                      </a:r>
                    </a:p>
                  </a:txBody>
                  <a:tcPr marL="6350" marR="6350" marT="6350"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fr-FR" sz="1200" b="0" i="0" u="none" strike="noStrike">
                          <a:solidFill>
                            <a:srgbClr val="FF0000"/>
                          </a:solidFill>
                          <a:effectLst/>
                          <a:latin typeface="Verdana" panose="020B0604030504040204" pitchFamily="34" charset="0"/>
                          <a:ea typeface="Verdana" panose="020B0604030504040204" pitchFamily="34" charset="0"/>
                        </a:rPr>
                        <a:t> </a:t>
                      </a:r>
                    </a:p>
                  </a:txBody>
                  <a:tcPr marL="6350" marR="6350" marT="6350"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fr-FR" sz="1200" b="0" i="0" u="none" strike="noStrike">
                          <a:solidFill>
                            <a:srgbClr val="FF0000"/>
                          </a:solidFill>
                          <a:effectLst/>
                          <a:latin typeface="Verdana" panose="020B0604030504040204" pitchFamily="34" charset="0"/>
                          <a:ea typeface="Verdana" panose="020B0604030504040204" pitchFamily="34" charset="0"/>
                        </a:rPr>
                        <a:t> </a:t>
                      </a:r>
                    </a:p>
                  </a:txBody>
                  <a:tcPr marL="6350" marR="6350" marT="6350"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fr-FR" sz="1200" b="0" i="0" u="none" strike="noStrike">
                          <a:solidFill>
                            <a:srgbClr val="FF0000"/>
                          </a:solidFill>
                          <a:effectLst/>
                          <a:latin typeface="Verdana" panose="020B0604030504040204" pitchFamily="34" charset="0"/>
                          <a:ea typeface="Verdana" panose="020B0604030504040204" pitchFamily="34" charset="0"/>
                        </a:rPr>
                        <a:t> </a:t>
                      </a:r>
                    </a:p>
                  </a:txBody>
                  <a:tcPr marL="6350" marR="6350" marT="6350"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fr-FR" sz="1200" b="0" i="0" u="none" strike="noStrike">
                          <a:solidFill>
                            <a:srgbClr val="FF0000"/>
                          </a:solidFill>
                          <a:effectLst/>
                          <a:latin typeface="Verdana" panose="020B0604030504040204" pitchFamily="34" charset="0"/>
                          <a:ea typeface="Verdana" panose="020B0604030504040204" pitchFamily="34" charset="0"/>
                        </a:rPr>
                        <a:t> </a:t>
                      </a:r>
                    </a:p>
                  </a:txBody>
                  <a:tcPr marL="6350" marR="6350" marT="6350"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fr-FR" sz="1200" b="0" i="0" u="none" strike="noStrike">
                          <a:solidFill>
                            <a:srgbClr val="FF0000"/>
                          </a:solidFill>
                          <a:effectLst/>
                          <a:latin typeface="Verdana" panose="020B0604030504040204" pitchFamily="34" charset="0"/>
                          <a:ea typeface="Verdana" panose="020B0604030504040204" pitchFamily="34" charset="0"/>
                        </a:rPr>
                        <a:t> </a:t>
                      </a:r>
                    </a:p>
                  </a:txBody>
                  <a:tcPr marL="6350" marR="6350" marT="6350"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fr-FR" sz="1200" b="0" i="0" u="none" strike="noStrike">
                          <a:solidFill>
                            <a:srgbClr val="FF0000"/>
                          </a:solidFill>
                          <a:effectLst/>
                          <a:latin typeface="Verdana" panose="020B0604030504040204" pitchFamily="34" charset="0"/>
                          <a:ea typeface="Verdana" panose="020B0604030504040204" pitchFamily="34" charset="0"/>
                        </a:rPr>
                        <a:t> </a:t>
                      </a:r>
                    </a:p>
                  </a:txBody>
                  <a:tcPr marL="6350" marR="6350" marT="6350"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fr-FR" sz="1200" b="0" i="0" u="none" strike="noStrike">
                          <a:solidFill>
                            <a:srgbClr val="FF0000"/>
                          </a:solidFill>
                          <a:effectLst/>
                          <a:latin typeface="Verdana" panose="020B0604030504040204" pitchFamily="34" charset="0"/>
                          <a:ea typeface="Verdana" panose="020B0604030504040204" pitchFamily="34" charset="0"/>
                        </a:rPr>
                        <a:t> </a:t>
                      </a:r>
                    </a:p>
                  </a:txBody>
                  <a:tcPr marL="6350" marR="6350" marT="6350"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fr-FR" sz="1200" b="0" i="0" u="none" strike="noStrike">
                          <a:solidFill>
                            <a:srgbClr val="FF0000"/>
                          </a:solidFill>
                          <a:effectLst/>
                          <a:latin typeface="Verdana" panose="020B0604030504040204" pitchFamily="34" charset="0"/>
                          <a:ea typeface="Verdana" panose="020B0604030504040204" pitchFamily="34" charset="0"/>
                        </a:rPr>
                        <a:t> </a:t>
                      </a:r>
                    </a:p>
                  </a:txBody>
                  <a:tcPr marL="6350" marR="6350" marT="6350"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fr-FR" sz="1200" b="0" i="0" u="none" strike="noStrike">
                          <a:solidFill>
                            <a:srgbClr val="FF0000"/>
                          </a:solidFill>
                          <a:effectLst/>
                          <a:latin typeface="Verdana" panose="020B0604030504040204" pitchFamily="34" charset="0"/>
                          <a:ea typeface="Verdana" panose="020B0604030504040204" pitchFamily="34" charset="0"/>
                        </a:rPr>
                        <a:t> </a:t>
                      </a:r>
                    </a:p>
                  </a:txBody>
                  <a:tcPr marL="6350" marR="6350" marT="6350"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fr-FR" sz="1200" b="0" i="0" u="none" strike="noStrike" dirty="0">
                          <a:solidFill>
                            <a:srgbClr val="FF0000"/>
                          </a:solidFill>
                          <a:effectLst/>
                          <a:latin typeface="Verdana" panose="020B0604030504040204" pitchFamily="34" charset="0"/>
                          <a:ea typeface="Verdana" panose="020B0604030504040204" pitchFamily="34" charset="0"/>
                        </a:rPr>
                        <a:t> </a:t>
                      </a:r>
                    </a:p>
                  </a:txBody>
                  <a:tcPr marL="6350" marR="6350" marT="6350"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l" fontAlgn="ctr"/>
                      <a:r>
                        <a:rPr lang="fr-FR" sz="1200" b="0" i="0" u="none" strike="noStrike">
                          <a:solidFill>
                            <a:srgbClr val="FF0000"/>
                          </a:solidFill>
                          <a:effectLst/>
                          <a:latin typeface="Verdana" panose="020B0604030504040204" pitchFamily="34" charset="0"/>
                          <a:ea typeface="Verdana" panose="020B0604030504040204" pitchFamily="34" charset="0"/>
                        </a:rPr>
                        <a:t> </a:t>
                      </a:r>
                    </a:p>
                  </a:txBody>
                  <a:tcPr marL="6350" marR="6350" marT="6350"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l" fontAlgn="ctr"/>
                      <a:r>
                        <a:rPr lang="fr-FR" sz="1200" b="0" i="0" u="none" strike="noStrike">
                          <a:solidFill>
                            <a:srgbClr val="FF0000"/>
                          </a:solidFill>
                          <a:effectLst/>
                          <a:latin typeface="Verdana" panose="020B0604030504040204" pitchFamily="34" charset="0"/>
                          <a:ea typeface="Verdana" panose="020B0604030504040204" pitchFamily="34" charset="0"/>
                        </a:rPr>
                        <a:t> </a:t>
                      </a:r>
                    </a:p>
                  </a:txBody>
                  <a:tcPr marL="6350" marR="6350" marT="6350"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fr-FR" sz="1200" b="0" i="0" u="none" strike="noStrike">
                          <a:solidFill>
                            <a:srgbClr val="FF0000"/>
                          </a:solidFill>
                          <a:effectLst/>
                          <a:latin typeface="Verdana" panose="020B0604030504040204" pitchFamily="34" charset="0"/>
                          <a:ea typeface="Verdana" panose="020B0604030504040204" pitchFamily="34" charset="0"/>
                        </a:rPr>
                        <a:t> </a:t>
                      </a:r>
                    </a:p>
                  </a:txBody>
                  <a:tcPr marL="6350" marR="6350" marT="6350"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fr-FR" sz="1200" b="0" i="0" u="none" strike="noStrike">
                          <a:solidFill>
                            <a:srgbClr val="FF0000"/>
                          </a:solidFill>
                          <a:effectLst/>
                          <a:latin typeface="Verdana" panose="020B0604030504040204" pitchFamily="34" charset="0"/>
                          <a:ea typeface="Verdana" panose="020B0604030504040204" pitchFamily="34" charset="0"/>
                        </a:rPr>
                        <a:t> </a:t>
                      </a:r>
                    </a:p>
                  </a:txBody>
                  <a:tcPr marL="6350" marR="6350" marT="6350"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fr-FR" sz="1200" b="0" i="0" u="none" strike="noStrike">
                          <a:solidFill>
                            <a:srgbClr val="FF0000"/>
                          </a:solidFill>
                          <a:effectLst/>
                          <a:latin typeface="Verdana" panose="020B0604030504040204" pitchFamily="34" charset="0"/>
                          <a:ea typeface="Verdana" panose="020B0604030504040204" pitchFamily="34" charset="0"/>
                        </a:rPr>
                        <a:t> </a:t>
                      </a:r>
                    </a:p>
                  </a:txBody>
                  <a:tcPr marL="6350" marR="6350" marT="6350"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fr-FR" sz="1200" b="0" i="0" u="none" strike="noStrike">
                          <a:solidFill>
                            <a:srgbClr val="FF0000"/>
                          </a:solidFill>
                          <a:effectLst/>
                          <a:latin typeface="Verdana" panose="020B0604030504040204" pitchFamily="34" charset="0"/>
                          <a:ea typeface="Verdana" panose="020B0604030504040204" pitchFamily="34" charset="0"/>
                        </a:rPr>
                        <a:t> </a:t>
                      </a:r>
                    </a:p>
                  </a:txBody>
                  <a:tcPr marL="6350" marR="6350" marT="6350"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fr-FR" sz="1200" b="0" i="0" u="none" strike="noStrike">
                          <a:solidFill>
                            <a:srgbClr val="FF0000"/>
                          </a:solidFill>
                          <a:effectLst/>
                          <a:latin typeface="Verdana" panose="020B0604030504040204" pitchFamily="34" charset="0"/>
                          <a:ea typeface="Verdana" panose="020B0604030504040204" pitchFamily="34" charset="0"/>
                        </a:rPr>
                        <a:t> </a:t>
                      </a:r>
                    </a:p>
                  </a:txBody>
                  <a:tcPr marL="6350" marR="6350" marT="6350"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fr-FR" sz="1200" b="0" i="0" u="none" strike="noStrike">
                          <a:solidFill>
                            <a:srgbClr val="FF0000"/>
                          </a:solidFill>
                          <a:effectLst/>
                          <a:latin typeface="Verdana" panose="020B0604030504040204" pitchFamily="34" charset="0"/>
                          <a:ea typeface="Verdana" panose="020B0604030504040204" pitchFamily="34" charset="0"/>
                        </a:rPr>
                        <a:t> </a:t>
                      </a:r>
                    </a:p>
                  </a:txBody>
                  <a:tcPr marL="6350" marR="6350" marT="6350"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fr-FR" sz="1200" b="0" i="0" u="none" strike="noStrike">
                          <a:solidFill>
                            <a:srgbClr val="FF0000"/>
                          </a:solidFill>
                          <a:effectLst/>
                          <a:latin typeface="Verdana" panose="020B0604030504040204" pitchFamily="34" charset="0"/>
                          <a:ea typeface="Verdana" panose="020B0604030504040204" pitchFamily="34" charset="0"/>
                        </a:rPr>
                        <a:t> </a:t>
                      </a:r>
                    </a:p>
                  </a:txBody>
                  <a:tcPr marL="6350" marR="6350" marT="6350"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fr-FR" sz="1200" b="0" i="0" u="none" strike="noStrike">
                          <a:solidFill>
                            <a:srgbClr val="FF0000"/>
                          </a:solidFill>
                          <a:effectLst/>
                          <a:latin typeface="Verdana" panose="020B0604030504040204" pitchFamily="34" charset="0"/>
                          <a:ea typeface="Verdana" panose="020B0604030504040204" pitchFamily="34" charset="0"/>
                        </a:rPr>
                        <a:t> </a:t>
                      </a:r>
                    </a:p>
                  </a:txBody>
                  <a:tcPr marL="6350" marR="6350" marT="6350"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fr-FR" sz="1200" b="0" i="0" u="none" strike="noStrike" dirty="0">
                          <a:solidFill>
                            <a:srgbClr val="FF0000"/>
                          </a:solidFill>
                          <a:effectLst/>
                          <a:latin typeface="Verdana" panose="020B0604030504040204" pitchFamily="34" charset="0"/>
                          <a:ea typeface="Verdana" panose="020B0604030504040204" pitchFamily="34" charset="0"/>
                        </a:rPr>
                        <a:t> </a:t>
                      </a:r>
                    </a:p>
                  </a:txBody>
                  <a:tcPr marL="6350" marR="6350" marT="6350"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474014842"/>
                  </a:ext>
                </a:extLst>
              </a:tr>
              <a:tr h="248833">
                <a:tc>
                  <a:txBody>
                    <a:bodyPr/>
                    <a:lstStyle/>
                    <a:p>
                      <a:pPr algn="ctr" fontAlgn="ctr"/>
                      <a:r>
                        <a:rPr lang="fr-FR" sz="1200" b="1" i="0" u="none" strike="noStrike">
                          <a:effectLst/>
                          <a:latin typeface="Verdana" panose="020B0604030504040204" pitchFamily="34" charset="0"/>
                          <a:ea typeface="Verdana" panose="020B0604030504040204" pitchFamily="34" charset="0"/>
                        </a:rPr>
                        <a:t>P20</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BEAFA"/>
                    </a:solidFill>
                  </a:tcPr>
                </a:tc>
                <a:tc>
                  <a:txBody>
                    <a:bodyPr/>
                    <a:lstStyle/>
                    <a:p>
                      <a:pPr algn="l" fontAlgn="ctr"/>
                      <a:r>
                        <a:rPr lang="fr-FR" sz="1200" b="1" i="0" u="none" strike="noStrike" dirty="0">
                          <a:effectLst/>
                          <a:latin typeface="Verdana" panose="020B0604030504040204" pitchFamily="34" charset="0"/>
                          <a:ea typeface="Verdana" panose="020B0604030504040204" pitchFamily="34" charset="0"/>
                        </a:rPr>
                        <a:t>Les Halles de la Poésie</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BEAFA"/>
                    </a:solidFill>
                  </a:tcPr>
                </a:tc>
                <a:tc>
                  <a:txBody>
                    <a:bodyPr/>
                    <a:lstStyle/>
                    <a:p>
                      <a:pPr algn="l" fontAlgn="ctr"/>
                      <a:r>
                        <a:rPr lang="fr-FR" sz="1200" b="0" i="0" u="none" strike="noStrike">
                          <a:solidFill>
                            <a:srgbClr val="FF0000"/>
                          </a:solidFill>
                          <a:effectLst/>
                          <a:latin typeface="Verdana" panose="020B0604030504040204" pitchFamily="34" charset="0"/>
                          <a:ea typeface="Verdana" panose="020B0604030504040204" pitchFamily="34" charset="0"/>
                        </a:rPr>
                        <a:t> </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fr-FR" sz="1200" b="0" i="0" u="none" strike="noStrike">
                          <a:solidFill>
                            <a:srgbClr val="FF0000"/>
                          </a:solidFill>
                          <a:effectLst/>
                          <a:latin typeface="Verdana" panose="020B0604030504040204" pitchFamily="34" charset="0"/>
                          <a:ea typeface="Verdana" panose="020B0604030504040204" pitchFamily="34" charset="0"/>
                        </a:rPr>
                        <a:t> </a:t>
                      </a:r>
                    </a:p>
                  </a:txBody>
                  <a:tcPr marL="6350" marR="6350" marT="6350"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fr-FR" sz="1200" b="0" i="0" u="none" strike="noStrike">
                          <a:solidFill>
                            <a:srgbClr val="FF0000"/>
                          </a:solidFill>
                          <a:effectLst/>
                          <a:latin typeface="Verdana" panose="020B0604030504040204" pitchFamily="34" charset="0"/>
                          <a:ea typeface="Verdana" panose="020B0604030504040204" pitchFamily="34" charset="0"/>
                        </a:rPr>
                        <a:t> </a:t>
                      </a:r>
                    </a:p>
                  </a:txBody>
                  <a:tcPr marL="6350" marR="6350" marT="6350"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fr-FR" sz="1200" b="0" i="0" u="none" strike="noStrike">
                          <a:solidFill>
                            <a:srgbClr val="FF0000"/>
                          </a:solidFill>
                          <a:effectLst/>
                          <a:latin typeface="Verdana" panose="020B0604030504040204" pitchFamily="34" charset="0"/>
                          <a:ea typeface="Verdana" panose="020B0604030504040204" pitchFamily="34" charset="0"/>
                        </a:rPr>
                        <a:t> </a:t>
                      </a:r>
                    </a:p>
                  </a:txBody>
                  <a:tcPr marL="6350" marR="6350" marT="6350"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fr-FR" sz="1200" b="0" i="0" u="none" strike="noStrike">
                          <a:solidFill>
                            <a:srgbClr val="FF0000"/>
                          </a:solidFill>
                          <a:effectLst/>
                          <a:latin typeface="Verdana" panose="020B0604030504040204" pitchFamily="34" charset="0"/>
                          <a:ea typeface="Verdana" panose="020B0604030504040204" pitchFamily="34" charset="0"/>
                        </a:rPr>
                        <a:t> </a:t>
                      </a:r>
                    </a:p>
                  </a:txBody>
                  <a:tcPr marL="6350" marR="6350" marT="6350"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fr-FR" sz="1200" b="0" i="0" u="none" strike="noStrike">
                          <a:solidFill>
                            <a:srgbClr val="FF0000"/>
                          </a:solidFill>
                          <a:effectLst/>
                          <a:latin typeface="Verdana" panose="020B0604030504040204" pitchFamily="34" charset="0"/>
                          <a:ea typeface="Verdana" panose="020B0604030504040204" pitchFamily="34" charset="0"/>
                        </a:rPr>
                        <a:t> </a:t>
                      </a:r>
                    </a:p>
                  </a:txBody>
                  <a:tcPr marL="6350" marR="6350" marT="6350"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fr-FR" sz="1200" b="0" i="0" u="none" strike="noStrike">
                          <a:solidFill>
                            <a:srgbClr val="FF0000"/>
                          </a:solidFill>
                          <a:effectLst/>
                          <a:latin typeface="Verdana" panose="020B0604030504040204" pitchFamily="34" charset="0"/>
                          <a:ea typeface="Verdana" panose="020B0604030504040204" pitchFamily="34" charset="0"/>
                        </a:rPr>
                        <a:t> </a:t>
                      </a:r>
                    </a:p>
                  </a:txBody>
                  <a:tcPr marL="6350" marR="6350" marT="6350"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fr-FR" sz="1200" b="0" i="0" u="none" strike="noStrike">
                          <a:solidFill>
                            <a:srgbClr val="FF0000"/>
                          </a:solidFill>
                          <a:effectLst/>
                          <a:latin typeface="Verdana" panose="020B0604030504040204" pitchFamily="34" charset="0"/>
                          <a:ea typeface="Verdana" panose="020B0604030504040204" pitchFamily="34" charset="0"/>
                        </a:rPr>
                        <a:t> </a:t>
                      </a:r>
                    </a:p>
                  </a:txBody>
                  <a:tcPr marL="6350" marR="6350" marT="6350"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fr-FR" sz="1200" b="0" i="0" u="none" strike="noStrike">
                          <a:solidFill>
                            <a:srgbClr val="FF0000"/>
                          </a:solidFill>
                          <a:effectLst/>
                          <a:latin typeface="Verdana" panose="020B0604030504040204" pitchFamily="34" charset="0"/>
                          <a:ea typeface="Verdana" panose="020B0604030504040204" pitchFamily="34" charset="0"/>
                        </a:rPr>
                        <a:t> </a:t>
                      </a:r>
                    </a:p>
                  </a:txBody>
                  <a:tcPr marL="6350" marR="6350" marT="6350"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fr-FR" sz="1200" b="0" i="0" u="none" strike="noStrike">
                          <a:solidFill>
                            <a:srgbClr val="FF0000"/>
                          </a:solidFill>
                          <a:effectLst/>
                          <a:latin typeface="Verdana" panose="020B0604030504040204" pitchFamily="34" charset="0"/>
                          <a:ea typeface="Verdana" panose="020B0604030504040204" pitchFamily="34" charset="0"/>
                        </a:rPr>
                        <a:t> </a:t>
                      </a:r>
                    </a:p>
                  </a:txBody>
                  <a:tcPr marL="6350" marR="6350" marT="6350"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fr-FR" sz="1200" b="0" i="0" u="none" strike="noStrike">
                          <a:solidFill>
                            <a:srgbClr val="FF0000"/>
                          </a:solidFill>
                          <a:effectLst/>
                          <a:latin typeface="Verdana" panose="020B0604030504040204" pitchFamily="34" charset="0"/>
                          <a:ea typeface="Verdana" panose="020B0604030504040204" pitchFamily="34" charset="0"/>
                        </a:rPr>
                        <a:t> </a:t>
                      </a:r>
                    </a:p>
                  </a:txBody>
                  <a:tcPr marL="6350" marR="6350" marT="6350"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fr-FR" sz="1200" b="0" i="0" u="none" strike="noStrike">
                          <a:solidFill>
                            <a:srgbClr val="FF0000"/>
                          </a:solidFill>
                          <a:effectLst/>
                          <a:latin typeface="Verdana" panose="020B0604030504040204" pitchFamily="34" charset="0"/>
                          <a:ea typeface="Verdana" panose="020B0604030504040204" pitchFamily="34" charset="0"/>
                        </a:rPr>
                        <a:t> </a:t>
                      </a:r>
                    </a:p>
                  </a:txBody>
                  <a:tcPr marL="6350" marR="6350" marT="6350"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fr-FR" sz="1200" b="0" i="0" u="none" strike="noStrike">
                          <a:solidFill>
                            <a:srgbClr val="FF0000"/>
                          </a:solidFill>
                          <a:effectLst/>
                          <a:latin typeface="Verdana" panose="020B0604030504040204" pitchFamily="34" charset="0"/>
                          <a:ea typeface="Verdana" panose="020B0604030504040204" pitchFamily="34" charset="0"/>
                        </a:rPr>
                        <a:t> </a:t>
                      </a:r>
                    </a:p>
                  </a:txBody>
                  <a:tcPr marL="6350" marR="6350" marT="6350"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fr-FR" sz="1200" b="0" i="0" u="none" strike="noStrike">
                          <a:solidFill>
                            <a:srgbClr val="FF0000"/>
                          </a:solidFill>
                          <a:effectLst/>
                          <a:latin typeface="Verdana" panose="020B0604030504040204" pitchFamily="34" charset="0"/>
                          <a:ea typeface="Verdana" panose="020B0604030504040204" pitchFamily="34" charset="0"/>
                        </a:rPr>
                        <a:t> </a:t>
                      </a:r>
                    </a:p>
                  </a:txBody>
                  <a:tcPr marL="6350" marR="6350" marT="6350"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l" fontAlgn="ctr"/>
                      <a:r>
                        <a:rPr lang="fr-FR" sz="1200" b="0" i="0" u="none" strike="noStrike">
                          <a:solidFill>
                            <a:srgbClr val="FF0000"/>
                          </a:solidFill>
                          <a:effectLst/>
                          <a:latin typeface="Verdana" panose="020B0604030504040204" pitchFamily="34" charset="0"/>
                          <a:ea typeface="Verdana" panose="020B0604030504040204" pitchFamily="34" charset="0"/>
                        </a:rPr>
                        <a:t> </a:t>
                      </a:r>
                    </a:p>
                  </a:txBody>
                  <a:tcPr marL="6350" marR="6350" marT="6350"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l" fontAlgn="ctr"/>
                      <a:r>
                        <a:rPr lang="fr-FR" sz="1200" b="0" i="0" u="none" strike="noStrike">
                          <a:solidFill>
                            <a:srgbClr val="FF0000"/>
                          </a:solidFill>
                          <a:effectLst/>
                          <a:latin typeface="Verdana" panose="020B0604030504040204" pitchFamily="34" charset="0"/>
                          <a:ea typeface="Verdana" panose="020B0604030504040204" pitchFamily="34" charset="0"/>
                        </a:rPr>
                        <a:t> </a:t>
                      </a:r>
                    </a:p>
                  </a:txBody>
                  <a:tcPr marL="6350" marR="6350" marT="6350"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fr-FR" sz="1200" b="0" i="0" u="none" strike="noStrike">
                          <a:solidFill>
                            <a:srgbClr val="FF0000"/>
                          </a:solidFill>
                          <a:effectLst/>
                          <a:latin typeface="Verdana" panose="020B0604030504040204" pitchFamily="34" charset="0"/>
                          <a:ea typeface="Verdana" panose="020B0604030504040204" pitchFamily="34" charset="0"/>
                        </a:rPr>
                        <a:t> </a:t>
                      </a:r>
                    </a:p>
                  </a:txBody>
                  <a:tcPr marL="6350" marR="6350" marT="6350"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fr-FR" sz="1200" b="0" i="0" u="none" strike="noStrike">
                          <a:solidFill>
                            <a:srgbClr val="FF0000"/>
                          </a:solidFill>
                          <a:effectLst/>
                          <a:latin typeface="Verdana" panose="020B0604030504040204" pitchFamily="34" charset="0"/>
                          <a:ea typeface="Verdana" panose="020B0604030504040204" pitchFamily="34" charset="0"/>
                        </a:rPr>
                        <a:t> </a:t>
                      </a:r>
                    </a:p>
                  </a:txBody>
                  <a:tcPr marL="6350" marR="6350" marT="6350"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fr-FR" sz="1200" b="0" i="0" u="none" strike="noStrike">
                          <a:solidFill>
                            <a:srgbClr val="FF0000"/>
                          </a:solidFill>
                          <a:effectLst/>
                          <a:latin typeface="Verdana" panose="020B0604030504040204" pitchFamily="34" charset="0"/>
                          <a:ea typeface="Verdana" panose="020B0604030504040204" pitchFamily="34" charset="0"/>
                        </a:rPr>
                        <a:t> </a:t>
                      </a:r>
                    </a:p>
                  </a:txBody>
                  <a:tcPr marL="6350" marR="6350" marT="6350"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fr-FR" sz="1200" b="0" i="0" u="none" strike="noStrike">
                          <a:solidFill>
                            <a:srgbClr val="FF0000"/>
                          </a:solidFill>
                          <a:effectLst/>
                          <a:latin typeface="Verdana" panose="020B0604030504040204" pitchFamily="34" charset="0"/>
                          <a:ea typeface="Verdana" panose="020B0604030504040204" pitchFamily="34" charset="0"/>
                        </a:rPr>
                        <a:t> </a:t>
                      </a:r>
                    </a:p>
                  </a:txBody>
                  <a:tcPr marL="6350" marR="6350" marT="6350"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fr-FR" sz="1200" b="0" i="0" u="none" strike="noStrike">
                          <a:solidFill>
                            <a:srgbClr val="FF0000"/>
                          </a:solidFill>
                          <a:effectLst/>
                          <a:latin typeface="Verdana" panose="020B0604030504040204" pitchFamily="34" charset="0"/>
                          <a:ea typeface="Verdana" panose="020B0604030504040204" pitchFamily="34" charset="0"/>
                        </a:rPr>
                        <a:t> </a:t>
                      </a:r>
                    </a:p>
                  </a:txBody>
                  <a:tcPr marL="6350" marR="6350" marT="6350"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fr-FR" sz="1200" b="0" i="0" u="none" strike="noStrike">
                          <a:solidFill>
                            <a:srgbClr val="FF0000"/>
                          </a:solidFill>
                          <a:effectLst/>
                          <a:latin typeface="Verdana" panose="020B0604030504040204" pitchFamily="34" charset="0"/>
                          <a:ea typeface="Verdana" panose="020B0604030504040204" pitchFamily="34" charset="0"/>
                        </a:rPr>
                        <a:t> </a:t>
                      </a:r>
                    </a:p>
                  </a:txBody>
                  <a:tcPr marL="6350" marR="6350" marT="6350"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fr-FR" sz="1200" b="0" i="0" u="none" strike="noStrike">
                          <a:solidFill>
                            <a:srgbClr val="FF0000"/>
                          </a:solidFill>
                          <a:effectLst/>
                          <a:latin typeface="Verdana" panose="020B0604030504040204" pitchFamily="34" charset="0"/>
                          <a:ea typeface="Verdana" panose="020B0604030504040204" pitchFamily="34" charset="0"/>
                        </a:rPr>
                        <a:t> </a:t>
                      </a:r>
                    </a:p>
                  </a:txBody>
                  <a:tcPr marL="6350" marR="6350" marT="6350"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76478486"/>
                  </a:ext>
                </a:extLst>
              </a:tr>
              <a:tr h="248833">
                <a:tc>
                  <a:txBody>
                    <a:bodyPr/>
                    <a:lstStyle/>
                    <a:p>
                      <a:pPr algn="ctr" fontAlgn="ctr"/>
                      <a:r>
                        <a:rPr lang="fr-FR" sz="1200" b="1" i="0" u="none" strike="noStrike">
                          <a:effectLst/>
                          <a:latin typeface="Verdana" panose="020B0604030504040204" pitchFamily="34" charset="0"/>
                          <a:ea typeface="Verdana" panose="020B0604030504040204" pitchFamily="34" charset="0"/>
                        </a:rPr>
                        <a:t>P21</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BEAFA"/>
                    </a:solidFill>
                  </a:tcPr>
                </a:tc>
                <a:tc>
                  <a:txBody>
                    <a:bodyPr/>
                    <a:lstStyle/>
                    <a:p>
                      <a:pPr algn="l" fontAlgn="ctr"/>
                      <a:r>
                        <a:rPr lang="fr-FR" sz="1200" b="1" i="0" u="none" strike="noStrike">
                          <a:effectLst/>
                          <a:latin typeface="Verdana" panose="020B0604030504040204" pitchFamily="34" charset="0"/>
                          <a:ea typeface="Verdana" panose="020B0604030504040204" pitchFamily="34" charset="0"/>
                        </a:rPr>
                        <a:t>Ecole d’été « Femmes, Corps et Religion »</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BEAFA"/>
                    </a:solidFill>
                  </a:tcPr>
                </a:tc>
                <a:tc>
                  <a:txBody>
                    <a:bodyPr/>
                    <a:lstStyle/>
                    <a:p>
                      <a:pPr algn="l" fontAlgn="ctr"/>
                      <a:r>
                        <a:rPr lang="fr-FR" sz="1200" b="0" i="0" u="none" strike="noStrike">
                          <a:solidFill>
                            <a:srgbClr val="FF0000"/>
                          </a:solidFill>
                          <a:effectLst/>
                          <a:latin typeface="Verdana" panose="020B0604030504040204" pitchFamily="34" charset="0"/>
                          <a:ea typeface="Verdana" panose="020B0604030504040204" pitchFamily="34" charset="0"/>
                        </a:rPr>
                        <a:t> </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fr-FR" sz="1200" b="0" i="0" u="none" strike="noStrike">
                          <a:solidFill>
                            <a:srgbClr val="FF0000"/>
                          </a:solidFill>
                          <a:effectLst/>
                          <a:latin typeface="Verdana" panose="020B0604030504040204" pitchFamily="34" charset="0"/>
                          <a:ea typeface="Verdana" panose="020B0604030504040204" pitchFamily="34" charset="0"/>
                        </a:rPr>
                        <a:t> </a:t>
                      </a:r>
                    </a:p>
                  </a:txBody>
                  <a:tcPr marL="6350" marR="6350" marT="6350"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fr-FR" sz="1200" b="0" i="0" u="none" strike="noStrike">
                          <a:solidFill>
                            <a:srgbClr val="FF0000"/>
                          </a:solidFill>
                          <a:effectLst/>
                          <a:latin typeface="Verdana" panose="020B0604030504040204" pitchFamily="34" charset="0"/>
                          <a:ea typeface="Verdana" panose="020B0604030504040204" pitchFamily="34" charset="0"/>
                        </a:rPr>
                        <a:t> </a:t>
                      </a:r>
                    </a:p>
                  </a:txBody>
                  <a:tcPr marL="6350" marR="6350" marT="6350"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fr-FR" sz="1200" b="0" i="0" u="none" strike="noStrike">
                          <a:solidFill>
                            <a:srgbClr val="FF0000"/>
                          </a:solidFill>
                          <a:effectLst/>
                          <a:latin typeface="Verdana" panose="020B0604030504040204" pitchFamily="34" charset="0"/>
                          <a:ea typeface="Verdana" panose="020B0604030504040204" pitchFamily="34" charset="0"/>
                        </a:rPr>
                        <a:t> </a:t>
                      </a:r>
                    </a:p>
                  </a:txBody>
                  <a:tcPr marL="6350" marR="6350" marT="6350"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fr-FR" sz="1200" b="0" i="0" u="none" strike="noStrike">
                          <a:solidFill>
                            <a:srgbClr val="FF0000"/>
                          </a:solidFill>
                          <a:effectLst/>
                          <a:latin typeface="Verdana" panose="020B0604030504040204" pitchFamily="34" charset="0"/>
                          <a:ea typeface="Verdana" panose="020B0604030504040204" pitchFamily="34" charset="0"/>
                        </a:rPr>
                        <a:t> </a:t>
                      </a:r>
                    </a:p>
                  </a:txBody>
                  <a:tcPr marL="6350" marR="6350" marT="6350"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fr-FR" sz="1200" b="0" i="0" u="none" strike="noStrike">
                          <a:solidFill>
                            <a:srgbClr val="FF0000"/>
                          </a:solidFill>
                          <a:effectLst/>
                          <a:latin typeface="Verdana" panose="020B0604030504040204" pitchFamily="34" charset="0"/>
                          <a:ea typeface="Verdana" panose="020B0604030504040204" pitchFamily="34" charset="0"/>
                        </a:rPr>
                        <a:t> </a:t>
                      </a:r>
                    </a:p>
                  </a:txBody>
                  <a:tcPr marL="6350" marR="6350" marT="6350"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fr-FR" sz="1200" b="0" i="0" u="none" strike="noStrike">
                          <a:solidFill>
                            <a:srgbClr val="FF0000"/>
                          </a:solidFill>
                          <a:effectLst/>
                          <a:latin typeface="Verdana" panose="020B0604030504040204" pitchFamily="34" charset="0"/>
                          <a:ea typeface="Verdana" panose="020B0604030504040204" pitchFamily="34" charset="0"/>
                        </a:rPr>
                        <a:t> </a:t>
                      </a:r>
                    </a:p>
                  </a:txBody>
                  <a:tcPr marL="6350" marR="6350" marT="6350"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fr-FR" sz="1200" b="0" i="0" u="none" strike="noStrike">
                          <a:solidFill>
                            <a:srgbClr val="FF0000"/>
                          </a:solidFill>
                          <a:effectLst/>
                          <a:latin typeface="Verdana" panose="020B0604030504040204" pitchFamily="34" charset="0"/>
                          <a:ea typeface="Verdana" panose="020B0604030504040204" pitchFamily="34" charset="0"/>
                        </a:rPr>
                        <a:t> </a:t>
                      </a:r>
                    </a:p>
                  </a:txBody>
                  <a:tcPr marL="6350" marR="6350" marT="6350"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fr-FR" sz="1200" b="0" i="0" u="none" strike="noStrike">
                          <a:solidFill>
                            <a:srgbClr val="FF0000"/>
                          </a:solidFill>
                          <a:effectLst/>
                          <a:latin typeface="Verdana" panose="020B0604030504040204" pitchFamily="34" charset="0"/>
                          <a:ea typeface="Verdana" panose="020B0604030504040204" pitchFamily="34" charset="0"/>
                        </a:rPr>
                        <a:t> </a:t>
                      </a:r>
                    </a:p>
                  </a:txBody>
                  <a:tcPr marL="6350" marR="6350" marT="6350"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fr-FR" sz="1200" b="0" i="0" u="none" strike="noStrike">
                          <a:solidFill>
                            <a:srgbClr val="FF0000"/>
                          </a:solidFill>
                          <a:effectLst/>
                          <a:latin typeface="Verdana" panose="020B0604030504040204" pitchFamily="34" charset="0"/>
                          <a:ea typeface="Verdana" panose="020B0604030504040204" pitchFamily="34" charset="0"/>
                        </a:rPr>
                        <a:t> </a:t>
                      </a:r>
                    </a:p>
                  </a:txBody>
                  <a:tcPr marL="6350" marR="6350" marT="6350"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fr-FR" sz="1200" b="0" i="0" u="none" strike="noStrike">
                          <a:solidFill>
                            <a:srgbClr val="FF0000"/>
                          </a:solidFill>
                          <a:effectLst/>
                          <a:latin typeface="Verdana" panose="020B0604030504040204" pitchFamily="34" charset="0"/>
                          <a:ea typeface="Verdana" panose="020B0604030504040204" pitchFamily="34" charset="0"/>
                        </a:rPr>
                        <a:t> </a:t>
                      </a:r>
                    </a:p>
                  </a:txBody>
                  <a:tcPr marL="6350" marR="6350" marT="6350"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fr-FR" sz="1200" b="0" i="0" u="none" strike="noStrike">
                          <a:solidFill>
                            <a:srgbClr val="FF0000"/>
                          </a:solidFill>
                          <a:effectLst/>
                          <a:latin typeface="Verdana" panose="020B0604030504040204" pitchFamily="34" charset="0"/>
                          <a:ea typeface="Verdana" panose="020B0604030504040204" pitchFamily="34" charset="0"/>
                        </a:rPr>
                        <a:t> </a:t>
                      </a:r>
                    </a:p>
                  </a:txBody>
                  <a:tcPr marL="6350" marR="6350" marT="6350"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fr-FR" sz="1200" b="0" i="0" u="none" strike="noStrike">
                          <a:solidFill>
                            <a:srgbClr val="FF0000"/>
                          </a:solidFill>
                          <a:effectLst/>
                          <a:latin typeface="Verdana" panose="020B0604030504040204" pitchFamily="34" charset="0"/>
                          <a:ea typeface="Verdana" panose="020B0604030504040204" pitchFamily="34" charset="0"/>
                        </a:rPr>
                        <a:t> </a:t>
                      </a:r>
                    </a:p>
                  </a:txBody>
                  <a:tcPr marL="6350" marR="6350" marT="6350"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fr-FR" sz="1200" b="0" i="0" u="none" strike="noStrike">
                          <a:solidFill>
                            <a:srgbClr val="FF0000"/>
                          </a:solidFill>
                          <a:effectLst/>
                          <a:latin typeface="Verdana" panose="020B0604030504040204" pitchFamily="34" charset="0"/>
                          <a:ea typeface="Verdana" panose="020B0604030504040204" pitchFamily="34" charset="0"/>
                        </a:rPr>
                        <a:t> </a:t>
                      </a:r>
                    </a:p>
                  </a:txBody>
                  <a:tcPr marL="6350" marR="6350" marT="6350"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fr-FR" sz="1200" b="0" i="0" u="none" strike="noStrike">
                          <a:solidFill>
                            <a:srgbClr val="FF0000"/>
                          </a:solidFill>
                          <a:effectLst/>
                          <a:latin typeface="Verdana" panose="020B0604030504040204" pitchFamily="34" charset="0"/>
                          <a:ea typeface="Verdana" panose="020B0604030504040204" pitchFamily="34" charset="0"/>
                        </a:rPr>
                        <a:t> </a:t>
                      </a:r>
                    </a:p>
                  </a:txBody>
                  <a:tcPr marL="6350" marR="6350" marT="6350"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fr-FR" sz="1200" b="0" i="0" u="none" strike="noStrike">
                          <a:solidFill>
                            <a:srgbClr val="FF0000"/>
                          </a:solidFill>
                          <a:effectLst/>
                          <a:latin typeface="Verdana" panose="020B0604030504040204" pitchFamily="34" charset="0"/>
                          <a:ea typeface="Verdana" panose="020B0604030504040204" pitchFamily="34" charset="0"/>
                        </a:rPr>
                        <a:t> </a:t>
                      </a:r>
                    </a:p>
                  </a:txBody>
                  <a:tcPr marL="6350" marR="6350" marT="6350"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l" fontAlgn="ctr"/>
                      <a:r>
                        <a:rPr lang="fr-FR" sz="1200" b="0" i="0" u="none" strike="noStrike">
                          <a:solidFill>
                            <a:srgbClr val="FF0000"/>
                          </a:solidFill>
                          <a:effectLst/>
                          <a:latin typeface="Verdana" panose="020B0604030504040204" pitchFamily="34" charset="0"/>
                          <a:ea typeface="Verdana" panose="020B0604030504040204" pitchFamily="34" charset="0"/>
                        </a:rPr>
                        <a:t> </a:t>
                      </a:r>
                    </a:p>
                  </a:txBody>
                  <a:tcPr marL="6350" marR="6350" marT="6350"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l" fontAlgn="ctr"/>
                      <a:r>
                        <a:rPr lang="fr-FR" sz="1200" b="0" i="0" u="none" strike="noStrike">
                          <a:solidFill>
                            <a:srgbClr val="FF0000"/>
                          </a:solidFill>
                          <a:effectLst/>
                          <a:latin typeface="Verdana" panose="020B0604030504040204" pitchFamily="34" charset="0"/>
                          <a:ea typeface="Verdana" panose="020B0604030504040204" pitchFamily="34" charset="0"/>
                        </a:rPr>
                        <a:t> </a:t>
                      </a:r>
                    </a:p>
                  </a:txBody>
                  <a:tcPr marL="6350" marR="6350" marT="6350"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fr-FR" sz="1200" b="0" i="0" u="none" strike="noStrike">
                          <a:solidFill>
                            <a:srgbClr val="FF0000"/>
                          </a:solidFill>
                          <a:effectLst/>
                          <a:latin typeface="Verdana" panose="020B0604030504040204" pitchFamily="34" charset="0"/>
                          <a:ea typeface="Verdana" panose="020B0604030504040204" pitchFamily="34" charset="0"/>
                        </a:rPr>
                        <a:t> </a:t>
                      </a:r>
                    </a:p>
                  </a:txBody>
                  <a:tcPr marL="6350" marR="6350" marT="6350"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fr-FR" sz="1200" b="0" i="0" u="none" strike="noStrike">
                          <a:solidFill>
                            <a:srgbClr val="FF0000"/>
                          </a:solidFill>
                          <a:effectLst/>
                          <a:latin typeface="Verdana" panose="020B0604030504040204" pitchFamily="34" charset="0"/>
                          <a:ea typeface="Verdana" panose="020B0604030504040204" pitchFamily="34" charset="0"/>
                        </a:rPr>
                        <a:t> </a:t>
                      </a:r>
                    </a:p>
                  </a:txBody>
                  <a:tcPr marL="6350" marR="6350" marT="6350"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fr-FR" sz="1200" b="0" i="0" u="none" strike="noStrike">
                          <a:solidFill>
                            <a:srgbClr val="FF0000"/>
                          </a:solidFill>
                          <a:effectLst/>
                          <a:latin typeface="Verdana" panose="020B0604030504040204" pitchFamily="34" charset="0"/>
                          <a:ea typeface="Verdana" panose="020B0604030504040204" pitchFamily="34" charset="0"/>
                        </a:rPr>
                        <a:t> </a:t>
                      </a:r>
                    </a:p>
                  </a:txBody>
                  <a:tcPr marL="6350" marR="6350" marT="6350"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fr-FR" sz="1200" b="0" i="0" u="none" strike="noStrike">
                          <a:solidFill>
                            <a:srgbClr val="FF0000"/>
                          </a:solidFill>
                          <a:effectLst/>
                          <a:latin typeface="Verdana" panose="020B0604030504040204" pitchFamily="34" charset="0"/>
                          <a:ea typeface="Verdana" panose="020B0604030504040204" pitchFamily="34" charset="0"/>
                        </a:rPr>
                        <a:t> </a:t>
                      </a:r>
                    </a:p>
                  </a:txBody>
                  <a:tcPr marL="6350" marR="6350" marT="6350"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fr-FR" sz="1200" b="0" i="0" u="none" strike="noStrike" dirty="0">
                          <a:solidFill>
                            <a:srgbClr val="FF0000"/>
                          </a:solidFill>
                          <a:effectLst/>
                          <a:latin typeface="Verdana" panose="020B0604030504040204" pitchFamily="34" charset="0"/>
                          <a:ea typeface="Verdana" panose="020B0604030504040204" pitchFamily="34" charset="0"/>
                        </a:rPr>
                        <a:t> </a:t>
                      </a:r>
                    </a:p>
                  </a:txBody>
                  <a:tcPr marL="6350" marR="6350" marT="6350"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960207262"/>
                  </a:ext>
                </a:extLst>
              </a:tr>
              <a:tr h="497667">
                <a:tc>
                  <a:txBody>
                    <a:bodyPr/>
                    <a:lstStyle/>
                    <a:p>
                      <a:pPr algn="ctr" fontAlgn="ctr"/>
                      <a:r>
                        <a:rPr lang="fr-FR" sz="1200" b="1" i="0" u="none" strike="noStrike">
                          <a:effectLst/>
                          <a:latin typeface="Verdana" panose="020B0604030504040204" pitchFamily="34" charset="0"/>
                          <a:ea typeface="Verdana" panose="020B0604030504040204" pitchFamily="34" charset="0"/>
                        </a:rPr>
                        <a:t>P22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BEAFA"/>
                    </a:solidFill>
                  </a:tcPr>
                </a:tc>
                <a:tc>
                  <a:txBody>
                    <a:bodyPr/>
                    <a:lstStyle/>
                    <a:p>
                      <a:pPr algn="l" fontAlgn="ctr"/>
                      <a:r>
                        <a:rPr lang="fr-FR" sz="1200" b="1" i="0" u="none" strike="noStrike">
                          <a:effectLst/>
                          <a:latin typeface="Verdana" panose="020B0604030504040204" pitchFamily="34" charset="0"/>
                          <a:ea typeface="Verdana" panose="020B0604030504040204" pitchFamily="34" charset="0"/>
                        </a:rPr>
                        <a:t>Enjeux de la valorisation du patrimoine architectural des villes</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BEAFA"/>
                    </a:solidFill>
                  </a:tcPr>
                </a:tc>
                <a:tc>
                  <a:txBody>
                    <a:bodyPr/>
                    <a:lstStyle/>
                    <a:p>
                      <a:pPr algn="l" fontAlgn="ctr"/>
                      <a:r>
                        <a:rPr lang="fr-FR" sz="1200" b="0" i="0" u="none" strike="noStrike">
                          <a:solidFill>
                            <a:srgbClr val="FF0000"/>
                          </a:solidFill>
                          <a:effectLst/>
                          <a:latin typeface="Verdana" panose="020B0604030504040204" pitchFamily="34" charset="0"/>
                          <a:ea typeface="Verdana" panose="020B0604030504040204" pitchFamily="34" charset="0"/>
                        </a:rPr>
                        <a:t> </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gridSpan="2">
                  <a:txBody>
                    <a:bodyPr/>
                    <a:lstStyle/>
                    <a:p>
                      <a:pPr algn="ctr" fontAlgn="ctr"/>
                      <a:r>
                        <a:rPr lang="fr-FR" sz="1200" b="0" i="0" u="none" strike="noStrike">
                          <a:solidFill>
                            <a:srgbClr val="FF0000"/>
                          </a:solidFill>
                          <a:effectLst/>
                          <a:latin typeface="Verdana" panose="020B0604030504040204" pitchFamily="34" charset="0"/>
                          <a:ea typeface="Verdana" panose="020B0604030504040204" pitchFamily="34" charset="0"/>
                        </a:rPr>
                        <a:t> </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hMerge="1">
                  <a:txBody>
                    <a:bodyPr/>
                    <a:lstStyle/>
                    <a:p>
                      <a:endParaRPr lang="fr-FR"/>
                    </a:p>
                  </a:txBody>
                  <a:tcPr/>
                </a:tc>
                <a:tc gridSpan="2">
                  <a:txBody>
                    <a:bodyPr/>
                    <a:lstStyle/>
                    <a:p>
                      <a:pPr algn="ctr" fontAlgn="ctr"/>
                      <a:r>
                        <a:rPr lang="fr-FR" sz="1200" b="0" i="0" u="none" strike="noStrike">
                          <a:solidFill>
                            <a:srgbClr val="FF0000"/>
                          </a:solidFill>
                          <a:effectLst/>
                          <a:latin typeface="Verdana" panose="020B0604030504040204" pitchFamily="34" charset="0"/>
                          <a:ea typeface="Verdana" panose="020B0604030504040204" pitchFamily="34" charset="0"/>
                        </a:rPr>
                        <a:t> </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hMerge="1">
                  <a:txBody>
                    <a:bodyPr/>
                    <a:lstStyle/>
                    <a:p>
                      <a:endParaRPr lang="fr-FR"/>
                    </a:p>
                  </a:txBody>
                  <a:tcPr/>
                </a:tc>
                <a:tc gridSpan="2">
                  <a:txBody>
                    <a:bodyPr/>
                    <a:lstStyle/>
                    <a:p>
                      <a:pPr algn="ctr" fontAlgn="ctr"/>
                      <a:r>
                        <a:rPr lang="fr-FR" sz="1200" b="0" i="0" u="none" strike="noStrike">
                          <a:solidFill>
                            <a:srgbClr val="FF0000"/>
                          </a:solidFill>
                          <a:effectLst/>
                          <a:latin typeface="Verdana" panose="020B0604030504040204" pitchFamily="34" charset="0"/>
                          <a:ea typeface="Verdana" panose="020B0604030504040204" pitchFamily="34" charset="0"/>
                        </a:rPr>
                        <a:t> </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hMerge="1">
                  <a:txBody>
                    <a:bodyPr/>
                    <a:lstStyle/>
                    <a:p>
                      <a:endParaRPr lang="fr-FR"/>
                    </a:p>
                  </a:txBody>
                  <a:tcPr/>
                </a:tc>
                <a:tc gridSpan="2">
                  <a:txBody>
                    <a:bodyPr/>
                    <a:lstStyle/>
                    <a:p>
                      <a:pPr algn="ctr" fontAlgn="ctr"/>
                      <a:r>
                        <a:rPr lang="fr-FR" sz="1200" b="0" i="0" u="none" strike="noStrike">
                          <a:solidFill>
                            <a:srgbClr val="FF0000"/>
                          </a:solidFill>
                          <a:effectLst/>
                          <a:latin typeface="Verdana" panose="020B0604030504040204" pitchFamily="34" charset="0"/>
                          <a:ea typeface="Verdana" panose="020B0604030504040204" pitchFamily="34" charset="0"/>
                        </a:rPr>
                        <a:t> </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hMerge="1">
                  <a:txBody>
                    <a:bodyPr/>
                    <a:lstStyle/>
                    <a:p>
                      <a:endParaRPr lang="fr-FR"/>
                    </a:p>
                  </a:txBody>
                  <a:tcPr/>
                </a:tc>
                <a:tc>
                  <a:txBody>
                    <a:bodyPr/>
                    <a:lstStyle/>
                    <a:p>
                      <a:pPr algn="l" fontAlgn="ctr"/>
                      <a:r>
                        <a:rPr lang="fr-FR" sz="1200" b="0" i="0" u="none" strike="noStrike">
                          <a:solidFill>
                            <a:srgbClr val="FF0000"/>
                          </a:solidFill>
                          <a:effectLst/>
                          <a:latin typeface="Verdana" panose="020B0604030504040204" pitchFamily="34" charset="0"/>
                          <a:ea typeface="Verdana" panose="020B0604030504040204" pitchFamily="34" charset="0"/>
                        </a:rPr>
                        <a:t> </a:t>
                      </a:r>
                    </a:p>
                  </a:txBody>
                  <a:tcPr marL="6350" marR="6350" marT="6350"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fr-FR" sz="1200" b="0" i="0" u="none" strike="noStrike">
                          <a:solidFill>
                            <a:srgbClr val="FF0000"/>
                          </a:solidFill>
                          <a:effectLst/>
                          <a:latin typeface="Verdana" panose="020B0604030504040204" pitchFamily="34" charset="0"/>
                          <a:ea typeface="Verdana" panose="020B0604030504040204" pitchFamily="34" charset="0"/>
                        </a:rPr>
                        <a:t> </a:t>
                      </a:r>
                    </a:p>
                  </a:txBody>
                  <a:tcPr marL="6350" marR="6350" marT="6350"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fr-FR" sz="1200" b="0" i="0" u="none" strike="noStrike">
                          <a:solidFill>
                            <a:srgbClr val="FF0000"/>
                          </a:solidFill>
                          <a:effectLst/>
                          <a:latin typeface="Verdana" panose="020B0604030504040204" pitchFamily="34" charset="0"/>
                          <a:ea typeface="Verdana" panose="020B0604030504040204" pitchFamily="34" charset="0"/>
                        </a:rPr>
                        <a:t> </a:t>
                      </a:r>
                    </a:p>
                  </a:txBody>
                  <a:tcPr marL="6350" marR="6350" marT="6350"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fr-FR" sz="1200" b="0" i="0" u="none" strike="noStrike">
                          <a:solidFill>
                            <a:srgbClr val="FF0000"/>
                          </a:solidFill>
                          <a:effectLst/>
                          <a:latin typeface="Verdana" panose="020B0604030504040204" pitchFamily="34" charset="0"/>
                          <a:ea typeface="Verdana" panose="020B0604030504040204" pitchFamily="34" charset="0"/>
                        </a:rPr>
                        <a:t> </a:t>
                      </a:r>
                    </a:p>
                  </a:txBody>
                  <a:tcPr marL="6350" marR="6350" marT="6350"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fr-FR" sz="1200" b="0" i="0" u="none" strike="noStrike">
                          <a:solidFill>
                            <a:srgbClr val="FF0000"/>
                          </a:solidFill>
                          <a:effectLst/>
                          <a:latin typeface="Verdana" panose="020B0604030504040204" pitchFamily="34" charset="0"/>
                          <a:ea typeface="Verdana" panose="020B0604030504040204" pitchFamily="34" charset="0"/>
                        </a:rPr>
                        <a:t> </a:t>
                      </a:r>
                    </a:p>
                  </a:txBody>
                  <a:tcPr marL="6350" marR="6350" marT="6350"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fr-FR" sz="1200" b="0" i="0" u="none" strike="noStrike">
                          <a:solidFill>
                            <a:srgbClr val="FF0000"/>
                          </a:solidFill>
                          <a:effectLst/>
                          <a:latin typeface="Verdana" panose="020B0604030504040204" pitchFamily="34" charset="0"/>
                          <a:ea typeface="Verdana" panose="020B0604030504040204" pitchFamily="34" charset="0"/>
                        </a:rPr>
                        <a:t> </a:t>
                      </a:r>
                    </a:p>
                  </a:txBody>
                  <a:tcPr marL="6350" marR="6350" marT="6350"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fr-FR" sz="1200" b="0" i="0" u="none" strike="noStrike">
                          <a:solidFill>
                            <a:srgbClr val="FF0000"/>
                          </a:solidFill>
                          <a:effectLst/>
                          <a:latin typeface="Verdana" panose="020B0604030504040204" pitchFamily="34" charset="0"/>
                          <a:ea typeface="Verdana" panose="020B0604030504040204" pitchFamily="34" charset="0"/>
                        </a:rPr>
                        <a:t> </a:t>
                      </a:r>
                    </a:p>
                  </a:txBody>
                  <a:tcPr marL="6350" marR="6350" marT="6350"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l" fontAlgn="ctr"/>
                      <a:r>
                        <a:rPr lang="fr-FR" sz="1200" b="0" i="0" u="none" strike="noStrike">
                          <a:solidFill>
                            <a:srgbClr val="FF0000"/>
                          </a:solidFill>
                          <a:effectLst/>
                          <a:latin typeface="Verdana" panose="020B0604030504040204" pitchFamily="34" charset="0"/>
                          <a:ea typeface="Verdana" panose="020B0604030504040204" pitchFamily="34" charset="0"/>
                        </a:rPr>
                        <a:t> </a:t>
                      </a:r>
                    </a:p>
                  </a:txBody>
                  <a:tcPr marL="6350" marR="6350" marT="6350"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l" fontAlgn="ctr"/>
                      <a:r>
                        <a:rPr lang="fr-FR" sz="1200" b="0" i="0" u="none" strike="noStrike">
                          <a:solidFill>
                            <a:srgbClr val="FF0000"/>
                          </a:solidFill>
                          <a:effectLst/>
                          <a:latin typeface="Verdana" panose="020B0604030504040204" pitchFamily="34" charset="0"/>
                          <a:ea typeface="Verdana" panose="020B0604030504040204" pitchFamily="34" charset="0"/>
                        </a:rPr>
                        <a:t> </a:t>
                      </a:r>
                    </a:p>
                  </a:txBody>
                  <a:tcPr marL="6350" marR="6350" marT="6350"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l" fontAlgn="ctr"/>
                      <a:r>
                        <a:rPr lang="fr-FR" sz="1200" b="0" i="0" u="none" strike="noStrike">
                          <a:solidFill>
                            <a:srgbClr val="FF0000"/>
                          </a:solidFill>
                          <a:effectLst/>
                          <a:latin typeface="Verdana" panose="020B0604030504040204" pitchFamily="34" charset="0"/>
                          <a:ea typeface="Verdana" panose="020B0604030504040204" pitchFamily="34" charset="0"/>
                        </a:rPr>
                        <a:t> </a:t>
                      </a:r>
                    </a:p>
                  </a:txBody>
                  <a:tcPr marL="6350" marR="6350" marT="6350"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gridSpan="2">
                  <a:txBody>
                    <a:bodyPr/>
                    <a:lstStyle/>
                    <a:p>
                      <a:pPr algn="ctr" fontAlgn="ctr"/>
                      <a:r>
                        <a:rPr lang="fr-FR" sz="1200" b="0" i="0" u="none" strike="noStrike">
                          <a:solidFill>
                            <a:srgbClr val="FF0000"/>
                          </a:solidFill>
                          <a:effectLst/>
                          <a:latin typeface="Verdana" panose="020B0604030504040204" pitchFamily="34" charset="0"/>
                          <a:ea typeface="Verdana" panose="020B0604030504040204" pitchFamily="34" charset="0"/>
                        </a:rPr>
                        <a:t> </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hMerge="1">
                  <a:txBody>
                    <a:bodyPr/>
                    <a:lstStyle/>
                    <a:p>
                      <a:endParaRPr lang="fr-FR"/>
                    </a:p>
                  </a:txBody>
                  <a:tcPr/>
                </a:tc>
                <a:tc>
                  <a:txBody>
                    <a:bodyPr/>
                    <a:lstStyle/>
                    <a:p>
                      <a:pPr algn="l" fontAlgn="ctr"/>
                      <a:r>
                        <a:rPr lang="fr-FR" sz="1200" b="0" i="0" u="none" strike="noStrike">
                          <a:solidFill>
                            <a:srgbClr val="FF0000"/>
                          </a:solidFill>
                          <a:effectLst/>
                          <a:latin typeface="Verdana" panose="020B0604030504040204" pitchFamily="34" charset="0"/>
                          <a:ea typeface="Verdana" panose="020B0604030504040204" pitchFamily="34" charset="0"/>
                        </a:rPr>
                        <a:t> </a:t>
                      </a:r>
                    </a:p>
                  </a:txBody>
                  <a:tcPr marL="6350" marR="6350" marT="6350"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fr-FR" sz="1200" b="0" i="0" u="none" strike="noStrike" dirty="0">
                          <a:solidFill>
                            <a:srgbClr val="FF0000"/>
                          </a:solidFill>
                          <a:effectLst/>
                          <a:latin typeface="Verdana" panose="020B0604030504040204" pitchFamily="34" charset="0"/>
                          <a:ea typeface="Verdana" panose="020B0604030504040204" pitchFamily="34" charset="0"/>
                        </a:rPr>
                        <a:t> </a:t>
                      </a:r>
                    </a:p>
                  </a:txBody>
                  <a:tcPr marL="6350" marR="6350" marT="6350"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566923835"/>
                  </a:ext>
                </a:extLst>
              </a:tr>
              <a:tr h="248833">
                <a:tc>
                  <a:txBody>
                    <a:bodyPr/>
                    <a:lstStyle/>
                    <a:p>
                      <a:pPr algn="ctr" fontAlgn="ctr"/>
                      <a:r>
                        <a:rPr lang="fr-FR" sz="1200" b="1" i="0" u="none" strike="noStrike">
                          <a:effectLst/>
                          <a:latin typeface="Verdana" panose="020B0604030504040204" pitchFamily="34" charset="0"/>
                          <a:ea typeface="Verdana" panose="020B0604030504040204" pitchFamily="34" charset="0"/>
                        </a:rPr>
                        <a:t>P23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BEAFA"/>
                    </a:solidFill>
                  </a:tcPr>
                </a:tc>
                <a:tc>
                  <a:txBody>
                    <a:bodyPr/>
                    <a:lstStyle/>
                    <a:p>
                      <a:pPr algn="l" fontAlgn="ctr"/>
                      <a:r>
                        <a:rPr lang="fr-FR" sz="1200" b="1" i="0" u="none" strike="noStrike">
                          <a:effectLst/>
                          <a:latin typeface="Verdana" panose="020B0604030504040204" pitchFamily="34" charset="0"/>
                          <a:ea typeface="Verdana" panose="020B0604030504040204" pitchFamily="34" charset="0"/>
                        </a:rPr>
                        <a:t>Forum Paroles de rue III</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BEAFA"/>
                    </a:solidFill>
                  </a:tcPr>
                </a:tc>
                <a:tc>
                  <a:txBody>
                    <a:bodyPr/>
                    <a:lstStyle/>
                    <a:p>
                      <a:pPr algn="l" fontAlgn="ctr"/>
                      <a:r>
                        <a:rPr lang="fr-FR" sz="1200" b="0" i="0" u="none" strike="noStrike">
                          <a:solidFill>
                            <a:srgbClr val="FF0000"/>
                          </a:solidFill>
                          <a:effectLst/>
                          <a:latin typeface="Verdana" panose="020B0604030504040204" pitchFamily="34" charset="0"/>
                          <a:ea typeface="Verdana" panose="020B0604030504040204" pitchFamily="34" charset="0"/>
                        </a:rPr>
                        <a:t> </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fr-FR" sz="1200" b="0" i="0" u="none" strike="noStrike">
                          <a:solidFill>
                            <a:srgbClr val="FF0000"/>
                          </a:solidFill>
                          <a:effectLst/>
                          <a:latin typeface="Verdana" panose="020B0604030504040204" pitchFamily="34" charset="0"/>
                          <a:ea typeface="Verdana" panose="020B0604030504040204" pitchFamily="34" charset="0"/>
                        </a:rPr>
                        <a:t> </a:t>
                      </a:r>
                    </a:p>
                  </a:txBody>
                  <a:tcPr marL="6350" marR="6350" marT="6350"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fr-FR" sz="1200" b="0" i="0" u="none" strike="noStrike">
                          <a:solidFill>
                            <a:srgbClr val="FF0000"/>
                          </a:solidFill>
                          <a:effectLst/>
                          <a:latin typeface="Verdana" panose="020B0604030504040204" pitchFamily="34" charset="0"/>
                          <a:ea typeface="Verdana" panose="020B0604030504040204" pitchFamily="34" charset="0"/>
                        </a:rPr>
                        <a:t> </a:t>
                      </a:r>
                    </a:p>
                  </a:txBody>
                  <a:tcPr marL="6350" marR="6350" marT="6350"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fr-FR" sz="1200" b="0" i="0" u="none" strike="noStrike">
                          <a:solidFill>
                            <a:srgbClr val="FF0000"/>
                          </a:solidFill>
                          <a:effectLst/>
                          <a:latin typeface="Verdana" panose="020B0604030504040204" pitchFamily="34" charset="0"/>
                          <a:ea typeface="Verdana" panose="020B0604030504040204" pitchFamily="34" charset="0"/>
                        </a:rPr>
                        <a:t> </a:t>
                      </a:r>
                    </a:p>
                  </a:txBody>
                  <a:tcPr marL="6350" marR="6350" marT="6350"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fr-FR" sz="1200" b="0" i="0" u="none" strike="noStrike">
                          <a:solidFill>
                            <a:srgbClr val="FF0000"/>
                          </a:solidFill>
                          <a:effectLst/>
                          <a:latin typeface="Verdana" panose="020B0604030504040204" pitchFamily="34" charset="0"/>
                          <a:ea typeface="Verdana" panose="020B0604030504040204" pitchFamily="34" charset="0"/>
                        </a:rPr>
                        <a:t> </a:t>
                      </a:r>
                    </a:p>
                  </a:txBody>
                  <a:tcPr marL="6350" marR="6350" marT="6350"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fr-FR" sz="1200" b="0" i="0" u="none" strike="noStrike">
                          <a:solidFill>
                            <a:srgbClr val="FF0000"/>
                          </a:solidFill>
                          <a:effectLst/>
                          <a:latin typeface="Verdana" panose="020B0604030504040204" pitchFamily="34" charset="0"/>
                          <a:ea typeface="Verdana" panose="020B0604030504040204" pitchFamily="34" charset="0"/>
                        </a:rPr>
                        <a:t> </a:t>
                      </a:r>
                    </a:p>
                  </a:txBody>
                  <a:tcPr marL="6350" marR="6350" marT="6350"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fr-FR" sz="1200" b="0" i="0" u="none" strike="noStrike">
                          <a:solidFill>
                            <a:srgbClr val="FF0000"/>
                          </a:solidFill>
                          <a:effectLst/>
                          <a:latin typeface="Verdana" panose="020B0604030504040204" pitchFamily="34" charset="0"/>
                          <a:ea typeface="Verdana" panose="020B0604030504040204" pitchFamily="34" charset="0"/>
                        </a:rPr>
                        <a:t> </a:t>
                      </a:r>
                    </a:p>
                  </a:txBody>
                  <a:tcPr marL="6350" marR="6350" marT="6350"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fr-FR" sz="1200" b="0" i="0" u="none" strike="noStrike">
                          <a:solidFill>
                            <a:srgbClr val="FF0000"/>
                          </a:solidFill>
                          <a:effectLst/>
                          <a:latin typeface="Verdana" panose="020B0604030504040204" pitchFamily="34" charset="0"/>
                          <a:ea typeface="Verdana" panose="020B0604030504040204" pitchFamily="34" charset="0"/>
                        </a:rPr>
                        <a:t> </a:t>
                      </a:r>
                    </a:p>
                  </a:txBody>
                  <a:tcPr marL="6350" marR="6350" marT="6350"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fr-FR" sz="1200" b="0" i="0" u="none" strike="noStrike">
                          <a:solidFill>
                            <a:srgbClr val="FF0000"/>
                          </a:solidFill>
                          <a:effectLst/>
                          <a:latin typeface="Verdana" panose="020B0604030504040204" pitchFamily="34" charset="0"/>
                          <a:ea typeface="Verdana" panose="020B0604030504040204" pitchFamily="34" charset="0"/>
                        </a:rPr>
                        <a:t> </a:t>
                      </a:r>
                    </a:p>
                  </a:txBody>
                  <a:tcPr marL="6350" marR="6350" marT="6350"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fr-FR" sz="1200" b="0" i="0" u="none" strike="noStrike">
                          <a:solidFill>
                            <a:srgbClr val="FF0000"/>
                          </a:solidFill>
                          <a:effectLst/>
                          <a:latin typeface="Verdana" panose="020B0604030504040204" pitchFamily="34" charset="0"/>
                          <a:ea typeface="Verdana" panose="020B0604030504040204" pitchFamily="34" charset="0"/>
                        </a:rPr>
                        <a:t> </a:t>
                      </a:r>
                    </a:p>
                  </a:txBody>
                  <a:tcPr marL="6350" marR="6350" marT="6350"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fr-FR" sz="1200" b="0" i="0" u="none" strike="noStrike">
                          <a:solidFill>
                            <a:srgbClr val="FF0000"/>
                          </a:solidFill>
                          <a:effectLst/>
                          <a:latin typeface="Verdana" panose="020B0604030504040204" pitchFamily="34" charset="0"/>
                          <a:ea typeface="Verdana" panose="020B0604030504040204" pitchFamily="34" charset="0"/>
                        </a:rPr>
                        <a:t> </a:t>
                      </a:r>
                    </a:p>
                  </a:txBody>
                  <a:tcPr marL="6350" marR="6350" marT="6350"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fr-FR" sz="1200" b="0" i="0" u="none" strike="noStrike">
                          <a:solidFill>
                            <a:srgbClr val="FF0000"/>
                          </a:solidFill>
                          <a:effectLst/>
                          <a:latin typeface="Verdana" panose="020B0604030504040204" pitchFamily="34" charset="0"/>
                          <a:ea typeface="Verdana" panose="020B0604030504040204" pitchFamily="34" charset="0"/>
                        </a:rPr>
                        <a:t> </a:t>
                      </a:r>
                    </a:p>
                  </a:txBody>
                  <a:tcPr marL="6350" marR="6350" marT="6350"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fr-FR" sz="1200" b="0" i="0" u="none" strike="noStrike">
                          <a:solidFill>
                            <a:srgbClr val="FF0000"/>
                          </a:solidFill>
                          <a:effectLst/>
                          <a:latin typeface="Verdana" panose="020B0604030504040204" pitchFamily="34" charset="0"/>
                          <a:ea typeface="Verdana" panose="020B0604030504040204" pitchFamily="34" charset="0"/>
                        </a:rPr>
                        <a:t> </a:t>
                      </a:r>
                    </a:p>
                  </a:txBody>
                  <a:tcPr marL="6350" marR="6350" marT="6350"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fr-FR" sz="1200" b="0" i="0" u="none" strike="noStrike">
                          <a:solidFill>
                            <a:srgbClr val="FF0000"/>
                          </a:solidFill>
                          <a:effectLst/>
                          <a:latin typeface="Verdana" panose="020B0604030504040204" pitchFamily="34" charset="0"/>
                          <a:ea typeface="Verdana" panose="020B0604030504040204" pitchFamily="34" charset="0"/>
                        </a:rPr>
                        <a:t> </a:t>
                      </a:r>
                    </a:p>
                  </a:txBody>
                  <a:tcPr marL="6350" marR="6350" marT="6350"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fr-FR" sz="1200" b="0" i="0" u="none" strike="noStrike">
                          <a:solidFill>
                            <a:srgbClr val="FF0000"/>
                          </a:solidFill>
                          <a:effectLst/>
                          <a:latin typeface="Verdana" panose="020B0604030504040204" pitchFamily="34" charset="0"/>
                          <a:ea typeface="Verdana" panose="020B0604030504040204" pitchFamily="34" charset="0"/>
                        </a:rPr>
                        <a:t> </a:t>
                      </a:r>
                    </a:p>
                  </a:txBody>
                  <a:tcPr marL="6350" marR="6350" marT="6350"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fr-FR" sz="1200" b="0" i="0" u="none" strike="noStrike">
                          <a:solidFill>
                            <a:srgbClr val="FF0000"/>
                          </a:solidFill>
                          <a:effectLst/>
                          <a:latin typeface="Verdana" panose="020B0604030504040204" pitchFamily="34" charset="0"/>
                          <a:ea typeface="Verdana" panose="020B0604030504040204" pitchFamily="34" charset="0"/>
                        </a:rPr>
                        <a:t> </a:t>
                      </a:r>
                    </a:p>
                  </a:txBody>
                  <a:tcPr marL="6350" marR="6350" marT="6350"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fr-FR" sz="1200" b="0" i="0" u="none" strike="noStrike">
                          <a:solidFill>
                            <a:srgbClr val="FF0000"/>
                          </a:solidFill>
                          <a:effectLst/>
                          <a:latin typeface="Verdana" panose="020B0604030504040204" pitchFamily="34" charset="0"/>
                          <a:ea typeface="Verdana" panose="020B0604030504040204" pitchFamily="34" charset="0"/>
                        </a:rPr>
                        <a:t> </a:t>
                      </a:r>
                    </a:p>
                  </a:txBody>
                  <a:tcPr marL="6350" marR="6350" marT="6350"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fr-FR" sz="1200" b="0" i="0" u="none" strike="noStrike">
                          <a:solidFill>
                            <a:srgbClr val="FF0000"/>
                          </a:solidFill>
                          <a:effectLst/>
                          <a:latin typeface="Verdana" panose="020B0604030504040204" pitchFamily="34" charset="0"/>
                          <a:ea typeface="Verdana" panose="020B0604030504040204" pitchFamily="34" charset="0"/>
                        </a:rPr>
                        <a:t> </a:t>
                      </a:r>
                    </a:p>
                  </a:txBody>
                  <a:tcPr marL="6350" marR="6350" marT="6350"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l" fontAlgn="ctr"/>
                      <a:r>
                        <a:rPr lang="fr-FR" sz="1200" b="0" i="0" u="none" strike="noStrike">
                          <a:solidFill>
                            <a:srgbClr val="FF0000"/>
                          </a:solidFill>
                          <a:effectLst/>
                          <a:latin typeface="Verdana" panose="020B0604030504040204" pitchFamily="34" charset="0"/>
                          <a:ea typeface="Verdana" panose="020B0604030504040204" pitchFamily="34" charset="0"/>
                        </a:rPr>
                        <a:t> </a:t>
                      </a:r>
                    </a:p>
                  </a:txBody>
                  <a:tcPr marL="6350" marR="6350" marT="6350"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ctr" fontAlgn="ctr"/>
                      <a:r>
                        <a:rPr lang="fr-FR" sz="1200" b="0" i="0" u="none" strike="noStrike">
                          <a:solidFill>
                            <a:srgbClr val="FF0000"/>
                          </a:solidFill>
                          <a:effectLst/>
                          <a:latin typeface="Verdana" panose="020B0604030504040204" pitchFamily="34" charset="0"/>
                          <a:ea typeface="Verdana" panose="020B0604030504040204" pitchFamily="34" charset="0"/>
                        </a:rPr>
                        <a:t> </a:t>
                      </a:r>
                    </a:p>
                  </a:txBody>
                  <a:tcPr marL="6350" marR="6350" marT="6350"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fr-FR" sz="1200" b="0" i="0" u="none" strike="noStrike">
                          <a:solidFill>
                            <a:srgbClr val="FF0000"/>
                          </a:solidFill>
                          <a:effectLst/>
                          <a:latin typeface="Verdana" panose="020B0604030504040204" pitchFamily="34" charset="0"/>
                          <a:ea typeface="Verdana" panose="020B0604030504040204" pitchFamily="34" charset="0"/>
                        </a:rPr>
                        <a:t> </a:t>
                      </a:r>
                    </a:p>
                  </a:txBody>
                  <a:tcPr marL="6350" marR="6350" marT="6350"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fr-FR" sz="1200" b="0" i="0" u="none" strike="noStrike">
                          <a:solidFill>
                            <a:srgbClr val="FF0000"/>
                          </a:solidFill>
                          <a:effectLst/>
                          <a:latin typeface="Verdana" panose="020B0604030504040204" pitchFamily="34" charset="0"/>
                          <a:ea typeface="Verdana" panose="020B0604030504040204" pitchFamily="34" charset="0"/>
                        </a:rPr>
                        <a:t> </a:t>
                      </a:r>
                    </a:p>
                  </a:txBody>
                  <a:tcPr marL="6350" marR="6350" marT="6350"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fr-FR" sz="1200" b="0" i="0" u="none" strike="noStrike">
                          <a:solidFill>
                            <a:srgbClr val="FF0000"/>
                          </a:solidFill>
                          <a:effectLst/>
                          <a:latin typeface="Verdana" panose="020B0604030504040204" pitchFamily="34" charset="0"/>
                          <a:ea typeface="Verdana" panose="020B0604030504040204" pitchFamily="34" charset="0"/>
                        </a:rPr>
                        <a:t> </a:t>
                      </a:r>
                    </a:p>
                  </a:txBody>
                  <a:tcPr marL="6350" marR="6350" marT="6350"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259378531"/>
                  </a:ext>
                </a:extLst>
              </a:tr>
              <a:tr h="497667">
                <a:tc>
                  <a:txBody>
                    <a:bodyPr/>
                    <a:lstStyle/>
                    <a:p>
                      <a:pPr algn="ctr" fontAlgn="ctr"/>
                      <a:r>
                        <a:rPr lang="fr-FR" sz="1200" b="1" i="0" u="none" strike="noStrike">
                          <a:effectLst/>
                          <a:latin typeface="Verdana" panose="020B0604030504040204" pitchFamily="34" charset="0"/>
                          <a:ea typeface="Verdana" panose="020B0604030504040204" pitchFamily="34" charset="0"/>
                        </a:rPr>
                        <a:t>P24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BEAFA"/>
                    </a:solidFill>
                  </a:tcPr>
                </a:tc>
                <a:tc>
                  <a:txBody>
                    <a:bodyPr/>
                    <a:lstStyle/>
                    <a:p>
                      <a:pPr algn="l" fontAlgn="ctr"/>
                      <a:r>
                        <a:rPr lang="fr-FR" sz="1200" b="1" i="0" u="none" strike="noStrike">
                          <a:effectLst/>
                          <a:latin typeface="Verdana" panose="020B0604030504040204" pitchFamily="34" charset="0"/>
                          <a:ea typeface="Verdana" panose="020B0604030504040204" pitchFamily="34" charset="0"/>
                        </a:rPr>
                        <a:t>Solidarités transnationales et politiques LGBT mondiales</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BEAFA"/>
                    </a:solidFill>
                  </a:tcPr>
                </a:tc>
                <a:tc>
                  <a:txBody>
                    <a:bodyPr/>
                    <a:lstStyle/>
                    <a:p>
                      <a:pPr algn="l" fontAlgn="ctr"/>
                      <a:r>
                        <a:rPr lang="fr-FR" sz="1200" b="0" i="0" u="none" strike="noStrike">
                          <a:solidFill>
                            <a:srgbClr val="FF0000"/>
                          </a:solidFill>
                          <a:effectLst/>
                          <a:latin typeface="Verdana" panose="020B0604030504040204" pitchFamily="34" charset="0"/>
                          <a:ea typeface="Verdana" panose="020B0604030504040204" pitchFamily="34" charset="0"/>
                        </a:rPr>
                        <a:t> </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fr-FR" sz="1200" b="0" i="0" u="none" strike="noStrike">
                          <a:solidFill>
                            <a:srgbClr val="FF0000"/>
                          </a:solidFill>
                          <a:effectLst/>
                          <a:latin typeface="Verdana" panose="020B0604030504040204" pitchFamily="34" charset="0"/>
                          <a:ea typeface="Verdana" panose="020B0604030504040204" pitchFamily="34" charset="0"/>
                        </a:rPr>
                        <a:t> </a:t>
                      </a:r>
                    </a:p>
                  </a:txBody>
                  <a:tcPr marL="6350" marR="6350" marT="6350"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fr-FR" sz="1200" b="0" i="0" u="none" strike="noStrike">
                          <a:solidFill>
                            <a:srgbClr val="FF0000"/>
                          </a:solidFill>
                          <a:effectLst/>
                          <a:latin typeface="Verdana" panose="020B0604030504040204" pitchFamily="34" charset="0"/>
                          <a:ea typeface="Verdana" panose="020B0604030504040204" pitchFamily="34" charset="0"/>
                        </a:rPr>
                        <a:t> </a:t>
                      </a:r>
                    </a:p>
                  </a:txBody>
                  <a:tcPr marL="6350" marR="6350" marT="6350"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fr-FR" sz="1200" b="0" i="0" u="none" strike="noStrike">
                          <a:solidFill>
                            <a:srgbClr val="FF0000"/>
                          </a:solidFill>
                          <a:effectLst/>
                          <a:latin typeface="Verdana" panose="020B0604030504040204" pitchFamily="34" charset="0"/>
                          <a:ea typeface="Verdana" panose="020B0604030504040204" pitchFamily="34" charset="0"/>
                        </a:rPr>
                        <a:t> </a:t>
                      </a:r>
                    </a:p>
                  </a:txBody>
                  <a:tcPr marL="6350" marR="6350" marT="6350"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fr-FR" sz="1200" b="0" i="0" u="none" strike="noStrike">
                          <a:solidFill>
                            <a:srgbClr val="FF0000"/>
                          </a:solidFill>
                          <a:effectLst/>
                          <a:latin typeface="Verdana" panose="020B0604030504040204" pitchFamily="34" charset="0"/>
                          <a:ea typeface="Verdana" panose="020B0604030504040204" pitchFamily="34" charset="0"/>
                        </a:rPr>
                        <a:t> </a:t>
                      </a:r>
                    </a:p>
                  </a:txBody>
                  <a:tcPr marL="6350" marR="6350" marT="6350"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fr-FR" sz="1200" b="0" i="0" u="none" strike="noStrike">
                          <a:solidFill>
                            <a:srgbClr val="FF0000"/>
                          </a:solidFill>
                          <a:effectLst/>
                          <a:latin typeface="Verdana" panose="020B0604030504040204" pitchFamily="34" charset="0"/>
                          <a:ea typeface="Verdana" panose="020B0604030504040204" pitchFamily="34" charset="0"/>
                        </a:rPr>
                        <a:t> </a:t>
                      </a:r>
                    </a:p>
                  </a:txBody>
                  <a:tcPr marL="6350" marR="6350" marT="6350"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fr-FR" sz="1200" b="0" i="0" u="none" strike="noStrike">
                          <a:solidFill>
                            <a:srgbClr val="FF0000"/>
                          </a:solidFill>
                          <a:effectLst/>
                          <a:latin typeface="Verdana" panose="020B0604030504040204" pitchFamily="34" charset="0"/>
                          <a:ea typeface="Verdana" panose="020B0604030504040204" pitchFamily="34" charset="0"/>
                        </a:rPr>
                        <a:t> </a:t>
                      </a:r>
                    </a:p>
                  </a:txBody>
                  <a:tcPr marL="6350" marR="6350" marT="6350"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fr-FR" sz="1200" b="0" i="0" u="none" strike="noStrike">
                          <a:solidFill>
                            <a:srgbClr val="FF0000"/>
                          </a:solidFill>
                          <a:effectLst/>
                          <a:latin typeface="Verdana" panose="020B0604030504040204" pitchFamily="34" charset="0"/>
                          <a:ea typeface="Verdana" panose="020B0604030504040204" pitchFamily="34" charset="0"/>
                        </a:rPr>
                        <a:t> </a:t>
                      </a:r>
                    </a:p>
                  </a:txBody>
                  <a:tcPr marL="6350" marR="6350" marT="6350"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fr-FR" sz="1200" b="0" i="0" u="none" strike="noStrike">
                          <a:solidFill>
                            <a:srgbClr val="FF0000"/>
                          </a:solidFill>
                          <a:effectLst/>
                          <a:latin typeface="Verdana" panose="020B0604030504040204" pitchFamily="34" charset="0"/>
                          <a:ea typeface="Verdana" panose="020B0604030504040204" pitchFamily="34" charset="0"/>
                        </a:rPr>
                        <a:t> </a:t>
                      </a:r>
                    </a:p>
                  </a:txBody>
                  <a:tcPr marL="6350" marR="6350" marT="6350"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fr-FR" sz="1200" b="0" i="0" u="none" strike="noStrike">
                          <a:solidFill>
                            <a:srgbClr val="FF0000"/>
                          </a:solidFill>
                          <a:effectLst/>
                          <a:latin typeface="Verdana" panose="020B0604030504040204" pitchFamily="34" charset="0"/>
                          <a:ea typeface="Verdana" panose="020B0604030504040204" pitchFamily="34" charset="0"/>
                        </a:rPr>
                        <a:t> </a:t>
                      </a:r>
                    </a:p>
                  </a:txBody>
                  <a:tcPr marL="6350" marR="6350" marT="6350"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fr-FR" sz="1200" b="0" i="0" u="none" strike="noStrike">
                          <a:solidFill>
                            <a:srgbClr val="FF0000"/>
                          </a:solidFill>
                          <a:effectLst/>
                          <a:latin typeface="Verdana" panose="020B0604030504040204" pitchFamily="34" charset="0"/>
                          <a:ea typeface="Verdana" panose="020B0604030504040204" pitchFamily="34" charset="0"/>
                        </a:rPr>
                        <a:t> </a:t>
                      </a:r>
                    </a:p>
                  </a:txBody>
                  <a:tcPr marL="6350" marR="6350" marT="6350"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fr-FR" sz="1200" b="0" i="0" u="none" strike="noStrike">
                          <a:solidFill>
                            <a:srgbClr val="FF0000"/>
                          </a:solidFill>
                          <a:effectLst/>
                          <a:latin typeface="Verdana" panose="020B0604030504040204" pitchFamily="34" charset="0"/>
                          <a:ea typeface="Verdana" panose="020B0604030504040204" pitchFamily="34" charset="0"/>
                        </a:rPr>
                        <a:t> </a:t>
                      </a:r>
                    </a:p>
                  </a:txBody>
                  <a:tcPr marL="6350" marR="6350" marT="6350"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fr-FR" sz="1200" b="0" i="0" u="none" strike="noStrike">
                          <a:solidFill>
                            <a:srgbClr val="FF0000"/>
                          </a:solidFill>
                          <a:effectLst/>
                          <a:latin typeface="Verdana" panose="020B0604030504040204" pitchFamily="34" charset="0"/>
                          <a:ea typeface="Verdana" panose="020B0604030504040204" pitchFamily="34" charset="0"/>
                        </a:rPr>
                        <a:t> </a:t>
                      </a:r>
                    </a:p>
                  </a:txBody>
                  <a:tcPr marL="6350" marR="6350" marT="6350"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fr-FR" sz="1200" b="0" i="0" u="none" strike="noStrike">
                          <a:solidFill>
                            <a:srgbClr val="FF0000"/>
                          </a:solidFill>
                          <a:effectLst/>
                          <a:latin typeface="Verdana" panose="020B0604030504040204" pitchFamily="34" charset="0"/>
                          <a:ea typeface="Verdana" panose="020B0604030504040204" pitchFamily="34" charset="0"/>
                        </a:rPr>
                        <a:t> </a:t>
                      </a:r>
                    </a:p>
                  </a:txBody>
                  <a:tcPr marL="6350" marR="6350" marT="6350"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fr-FR" sz="1200" b="0" i="0" u="none" strike="noStrike">
                          <a:solidFill>
                            <a:srgbClr val="FF0000"/>
                          </a:solidFill>
                          <a:effectLst/>
                          <a:latin typeface="Verdana" panose="020B0604030504040204" pitchFamily="34" charset="0"/>
                          <a:ea typeface="Verdana" panose="020B0604030504040204" pitchFamily="34" charset="0"/>
                        </a:rPr>
                        <a:t> </a:t>
                      </a:r>
                    </a:p>
                  </a:txBody>
                  <a:tcPr marL="6350" marR="6350" marT="6350"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fr-FR" sz="1200" b="0" i="0" u="none" strike="noStrike">
                          <a:solidFill>
                            <a:srgbClr val="FF0000"/>
                          </a:solidFill>
                          <a:effectLst/>
                          <a:latin typeface="Verdana" panose="020B0604030504040204" pitchFamily="34" charset="0"/>
                          <a:ea typeface="Verdana" panose="020B0604030504040204" pitchFamily="34" charset="0"/>
                        </a:rPr>
                        <a:t> </a:t>
                      </a:r>
                    </a:p>
                  </a:txBody>
                  <a:tcPr marL="6350" marR="6350" marT="6350"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fr-FR" sz="1200" b="0" i="0" u="none" strike="noStrike">
                          <a:solidFill>
                            <a:srgbClr val="FF0000"/>
                          </a:solidFill>
                          <a:effectLst/>
                          <a:latin typeface="Verdana" panose="020B0604030504040204" pitchFamily="34" charset="0"/>
                          <a:ea typeface="Verdana" panose="020B0604030504040204" pitchFamily="34" charset="0"/>
                        </a:rPr>
                        <a:t> </a:t>
                      </a:r>
                    </a:p>
                  </a:txBody>
                  <a:tcPr marL="6350" marR="6350" marT="6350"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fr-FR" sz="1200" b="0" i="0" u="none" strike="noStrike">
                          <a:solidFill>
                            <a:srgbClr val="FF0000"/>
                          </a:solidFill>
                          <a:effectLst/>
                          <a:latin typeface="Verdana" panose="020B0604030504040204" pitchFamily="34" charset="0"/>
                          <a:ea typeface="Verdana" panose="020B0604030504040204" pitchFamily="34" charset="0"/>
                        </a:rPr>
                        <a:t> </a:t>
                      </a:r>
                    </a:p>
                  </a:txBody>
                  <a:tcPr marL="6350" marR="6350" marT="6350"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l" fontAlgn="ctr"/>
                      <a:r>
                        <a:rPr lang="fr-FR" sz="1200" b="0" i="0" u="none" strike="noStrike">
                          <a:solidFill>
                            <a:srgbClr val="FF0000"/>
                          </a:solidFill>
                          <a:effectLst/>
                          <a:latin typeface="Verdana" panose="020B0604030504040204" pitchFamily="34" charset="0"/>
                          <a:ea typeface="Verdana" panose="020B0604030504040204" pitchFamily="34" charset="0"/>
                        </a:rPr>
                        <a:t> </a:t>
                      </a:r>
                    </a:p>
                  </a:txBody>
                  <a:tcPr marL="6350" marR="6350" marT="6350"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ctr" fontAlgn="ctr"/>
                      <a:r>
                        <a:rPr lang="fr-FR" sz="1200" b="0" i="0" u="none" strike="noStrike">
                          <a:solidFill>
                            <a:srgbClr val="FF0000"/>
                          </a:solidFill>
                          <a:effectLst/>
                          <a:latin typeface="Verdana" panose="020B0604030504040204" pitchFamily="34" charset="0"/>
                          <a:ea typeface="Verdana" panose="020B0604030504040204" pitchFamily="34" charset="0"/>
                        </a:rPr>
                        <a:t> </a:t>
                      </a:r>
                    </a:p>
                  </a:txBody>
                  <a:tcPr marL="6350" marR="6350" marT="6350"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fr-FR" sz="1200" b="0" i="0" u="none" strike="noStrike">
                          <a:solidFill>
                            <a:srgbClr val="FF0000"/>
                          </a:solidFill>
                          <a:effectLst/>
                          <a:latin typeface="Verdana" panose="020B0604030504040204" pitchFamily="34" charset="0"/>
                          <a:ea typeface="Verdana" panose="020B0604030504040204" pitchFamily="34" charset="0"/>
                        </a:rPr>
                        <a:t> </a:t>
                      </a:r>
                    </a:p>
                  </a:txBody>
                  <a:tcPr marL="6350" marR="6350" marT="6350"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fr-FR" sz="1200" b="0" i="0" u="none" strike="noStrike">
                          <a:solidFill>
                            <a:srgbClr val="FF0000"/>
                          </a:solidFill>
                          <a:effectLst/>
                          <a:latin typeface="Verdana" panose="020B0604030504040204" pitchFamily="34" charset="0"/>
                          <a:ea typeface="Verdana" panose="020B0604030504040204" pitchFamily="34" charset="0"/>
                        </a:rPr>
                        <a:t> </a:t>
                      </a:r>
                    </a:p>
                  </a:txBody>
                  <a:tcPr marL="6350" marR="6350" marT="6350"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fr-FR" sz="1200" b="0" i="0" u="none" strike="noStrike" dirty="0">
                          <a:solidFill>
                            <a:srgbClr val="FF0000"/>
                          </a:solidFill>
                          <a:effectLst/>
                          <a:latin typeface="Verdana" panose="020B0604030504040204" pitchFamily="34" charset="0"/>
                          <a:ea typeface="Verdana" panose="020B0604030504040204" pitchFamily="34" charset="0"/>
                        </a:rPr>
                        <a:t> </a:t>
                      </a:r>
                    </a:p>
                  </a:txBody>
                  <a:tcPr marL="6350" marR="6350" marT="6350"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533473701"/>
                  </a:ext>
                </a:extLst>
              </a:tr>
              <a:tr h="497667">
                <a:tc>
                  <a:txBody>
                    <a:bodyPr/>
                    <a:lstStyle/>
                    <a:p>
                      <a:pPr algn="ctr" fontAlgn="ctr"/>
                      <a:r>
                        <a:rPr lang="fr-FR" sz="1200" b="1" i="0" u="none" strike="noStrike">
                          <a:effectLst/>
                          <a:latin typeface="Verdana" panose="020B0604030504040204" pitchFamily="34" charset="0"/>
                          <a:ea typeface="Verdana" panose="020B0604030504040204" pitchFamily="34" charset="0"/>
                        </a:rPr>
                        <a:t>P25</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BEAFA"/>
                    </a:solidFill>
                  </a:tcPr>
                </a:tc>
                <a:tc>
                  <a:txBody>
                    <a:bodyPr/>
                    <a:lstStyle/>
                    <a:p>
                      <a:pPr algn="l" fontAlgn="ctr"/>
                      <a:r>
                        <a:rPr lang="fr-FR" sz="1200" b="1" i="0" u="none" strike="noStrike" dirty="0">
                          <a:effectLst/>
                          <a:latin typeface="Verdana" panose="020B0604030504040204" pitchFamily="34" charset="0"/>
                          <a:ea typeface="Verdana" panose="020B0604030504040204" pitchFamily="34" charset="0"/>
                        </a:rPr>
                        <a:t>Autour de l’exposition « Gros Plans : paysages urbain de Tunisie » </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BEAFA"/>
                    </a:solidFill>
                  </a:tcPr>
                </a:tc>
                <a:tc>
                  <a:txBody>
                    <a:bodyPr/>
                    <a:lstStyle/>
                    <a:p>
                      <a:pPr algn="l" fontAlgn="ctr"/>
                      <a:r>
                        <a:rPr lang="fr-FR" sz="1200" b="0" i="0" u="none" strike="noStrike">
                          <a:solidFill>
                            <a:srgbClr val="FF0000"/>
                          </a:solidFill>
                          <a:effectLst/>
                          <a:latin typeface="Verdana" panose="020B0604030504040204" pitchFamily="34" charset="0"/>
                          <a:ea typeface="Verdana" panose="020B0604030504040204" pitchFamily="34" charset="0"/>
                        </a:rPr>
                        <a:t> </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fr-FR" sz="1200" b="0" i="0" u="none" strike="noStrike">
                          <a:solidFill>
                            <a:srgbClr val="FF0000"/>
                          </a:solidFill>
                          <a:effectLst/>
                          <a:latin typeface="Verdana" panose="020B0604030504040204" pitchFamily="34" charset="0"/>
                          <a:ea typeface="Verdana" panose="020B0604030504040204" pitchFamily="34" charset="0"/>
                        </a:rPr>
                        <a:t> </a:t>
                      </a:r>
                    </a:p>
                  </a:txBody>
                  <a:tcPr marL="6350" marR="6350" marT="6350"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fr-FR" sz="1200" b="0" i="0" u="none" strike="noStrike">
                          <a:solidFill>
                            <a:srgbClr val="FF0000"/>
                          </a:solidFill>
                          <a:effectLst/>
                          <a:latin typeface="Verdana" panose="020B0604030504040204" pitchFamily="34" charset="0"/>
                          <a:ea typeface="Verdana" panose="020B0604030504040204" pitchFamily="34" charset="0"/>
                        </a:rPr>
                        <a:t> </a:t>
                      </a:r>
                    </a:p>
                  </a:txBody>
                  <a:tcPr marL="6350" marR="6350" marT="6350"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fr-FR" sz="1200" b="0" i="0" u="none" strike="noStrike">
                          <a:solidFill>
                            <a:srgbClr val="FF0000"/>
                          </a:solidFill>
                          <a:effectLst/>
                          <a:latin typeface="Verdana" panose="020B0604030504040204" pitchFamily="34" charset="0"/>
                          <a:ea typeface="Verdana" panose="020B0604030504040204" pitchFamily="34" charset="0"/>
                        </a:rPr>
                        <a:t> </a:t>
                      </a:r>
                    </a:p>
                  </a:txBody>
                  <a:tcPr marL="6350" marR="6350" marT="6350"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fr-FR" sz="1200" b="0" i="0" u="none" strike="noStrike">
                          <a:solidFill>
                            <a:srgbClr val="FF0000"/>
                          </a:solidFill>
                          <a:effectLst/>
                          <a:latin typeface="Verdana" panose="020B0604030504040204" pitchFamily="34" charset="0"/>
                          <a:ea typeface="Verdana" panose="020B0604030504040204" pitchFamily="34" charset="0"/>
                        </a:rPr>
                        <a:t> </a:t>
                      </a:r>
                    </a:p>
                  </a:txBody>
                  <a:tcPr marL="6350" marR="6350" marT="6350"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fr-FR" sz="1200" b="0" i="0" u="none" strike="noStrike">
                          <a:solidFill>
                            <a:srgbClr val="FF0000"/>
                          </a:solidFill>
                          <a:effectLst/>
                          <a:latin typeface="Verdana" panose="020B0604030504040204" pitchFamily="34" charset="0"/>
                          <a:ea typeface="Verdana" panose="020B0604030504040204" pitchFamily="34" charset="0"/>
                        </a:rPr>
                        <a:t> </a:t>
                      </a:r>
                    </a:p>
                  </a:txBody>
                  <a:tcPr marL="6350" marR="6350" marT="6350"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fr-FR" sz="1200" b="0" i="0" u="none" strike="noStrike">
                          <a:solidFill>
                            <a:srgbClr val="FF0000"/>
                          </a:solidFill>
                          <a:effectLst/>
                          <a:latin typeface="Verdana" panose="020B0604030504040204" pitchFamily="34" charset="0"/>
                          <a:ea typeface="Verdana" panose="020B0604030504040204" pitchFamily="34" charset="0"/>
                        </a:rPr>
                        <a:t> </a:t>
                      </a:r>
                    </a:p>
                  </a:txBody>
                  <a:tcPr marL="6350" marR="6350" marT="6350"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fr-FR" sz="1200" b="0" i="0" u="none" strike="noStrike">
                          <a:solidFill>
                            <a:srgbClr val="FF0000"/>
                          </a:solidFill>
                          <a:effectLst/>
                          <a:latin typeface="Verdana" panose="020B0604030504040204" pitchFamily="34" charset="0"/>
                          <a:ea typeface="Verdana" panose="020B0604030504040204" pitchFamily="34" charset="0"/>
                        </a:rPr>
                        <a:t> </a:t>
                      </a:r>
                    </a:p>
                  </a:txBody>
                  <a:tcPr marL="6350" marR="6350" marT="6350"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fr-FR" sz="1200" b="0" i="0" u="none" strike="noStrike">
                          <a:solidFill>
                            <a:srgbClr val="FF0000"/>
                          </a:solidFill>
                          <a:effectLst/>
                          <a:latin typeface="Verdana" panose="020B0604030504040204" pitchFamily="34" charset="0"/>
                          <a:ea typeface="Verdana" panose="020B0604030504040204" pitchFamily="34" charset="0"/>
                        </a:rPr>
                        <a:t> </a:t>
                      </a:r>
                    </a:p>
                  </a:txBody>
                  <a:tcPr marL="6350" marR="6350" marT="6350"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fr-FR" sz="1200" b="0" i="0" u="none" strike="noStrike">
                          <a:solidFill>
                            <a:srgbClr val="FF0000"/>
                          </a:solidFill>
                          <a:effectLst/>
                          <a:latin typeface="Verdana" panose="020B0604030504040204" pitchFamily="34" charset="0"/>
                          <a:ea typeface="Verdana" panose="020B0604030504040204" pitchFamily="34" charset="0"/>
                        </a:rPr>
                        <a:t> </a:t>
                      </a:r>
                    </a:p>
                  </a:txBody>
                  <a:tcPr marL="6350" marR="6350" marT="6350"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fr-FR" sz="1200" b="0" i="0" u="none" strike="noStrike">
                          <a:solidFill>
                            <a:srgbClr val="FF0000"/>
                          </a:solidFill>
                          <a:effectLst/>
                          <a:latin typeface="Verdana" panose="020B0604030504040204" pitchFamily="34" charset="0"/>
                          <a:ea typeface="Verdana" panose="020B0604030504040204" pitchFamily="34" charset="0"/>
                        </a:rPr>
                        <a:t> </a:t>
                      </a:r>
                    </a:p>
                  </a:txBody>
                  <a:tcPr marL="6350" marR="6350" marT="6350"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fr-FR" sz="1200" b="0" i="0" u="none" strike="noStrike">
                          <a:solidFill>
                            <a:srgbClr val="FF0000"/>
                          </a:solidFill>
                          <a:effectLst/>
                          <a:latin typeface="Verdana" panose="020B0604030504040204" pitchFamily="34" charset="0"/>
                          <a:ea typeface="Verdana" panose="020B0604030504040204" pitchFamily="34" charset="0"/>
                        </a:rPr>
                        <a:t> </a:t>
                      </a:r>
                    </a:p>
                  </a:txBody>
                  <a:tcPr marL="6350" marR="6350" marT="6350"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fr-FR" sz="1200" b="0" i="0" u="none" strike="noStrike">
                          <a:solidFill>
                            <a:srgbClr val="FF0000"/>
                          </a:solidFill>
                          <a:effectLst/>
                          <a:latin typeface="Verdana" panose="020B0604030504040204" pitchFamily="34" charset="0"/>
                          <a:ea typeface="Verdana" panose="020B0604030504040204" pitchFamily="34" charset="0"/>
                        </a:rPr>
                        <a:t> </a:t>
                      </a:r>
                    </a:p>
                  </a:txBody>
                  <a:tcPr marL="6350" marR="6350" marT="6350"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fr-FR" sz="1200" b="0" i="0" u="none" strike="noStrike">
                          <a:solidFill>
                            <a:srgbClr val="FF0000"/>
                          </a:solidFill>
                          <a:effectLst/>
                          <a:latin typeface="Verdana" panose="020B0604030504040204" pitchFamily="34" charset="0"/>
                          <a:ea typeface="Verdana" panose="020B0604030504040204" pitchFamily="34" charset="0"/>
                        </a:rPr>
                        <a:t> </a:t>
                      </a:r>
                    </a:p>
                  </a:txBody>
                  <a:tcPr marL="6350" marR="6350" marT="6350"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fr-FR" sz="1200" b="0" i="0" u="none" strike="noStrike">
                          <a:solidFill>
                            <a:srgbClr val="FF0000"/>
                          </a:solidFill>
                          <a:effectLst/>
                          <a:latin typeface="Verdana" panose="020B0604030504040204" pitchFamily="34" charset="0"/>
                          <a:ea typeface="Verdana" panose="020B0604030504040204" pitchFamily="34" charset="0"/>
                        </a:rPr>
                        <a:t> </a:t>
                      </a:r>
                    </a:p>
                  </a:txBody>
                  <a:tcPr marL="6350" marR="6350" marT="6350"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fr-FR" sz="1200" b="0" i="0" u="none" strike="noStrike">
                          <a:solidFill>
                            <a:srgbClr val="FF0000"/>
                          </a:solidFill>
                          <a:effectLst/>
                          <a:latin typeface="Verdana" panose="020B0604030504040204" pitchFamily="34" charset="0"/>
                          <a:ea typeface="Verdana" panose="020B0604030504040204" pitchFamily="34" charset="0"/>
                        </a:rPr>
                        <a:t> </a:t>
                      </a:r>
                    </a:p>
                  </a:txBody>
                  <a:tcPr marL="6350" marR="6350" marT="6350"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fr-FR" sz="1200" b="0" i="0" u="none" strike="noStrike">
                          <a:solidFill>
                            <a:srgbClr val="FF0000"/>
                          </a:solidFill>
                          <a:effectLst/>
                          <a:latin typeface="Verdana" panose="020B0604030504040204" pitchFamily="34" charset="0"/>
                          <a:ea typeface="Verdana" panose="020B0604030504040204" pitchFamily="34" charset="0"/>
                        </a:rPr>
                        <a:t> </a:t>
                      </a:r>
                    </a:p>
                  </a:txBody>
                  <a:tcPr marL="6350" marR="6350" marT="6350"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fr-FR" sz="1200" b="0" i="0" u="none" strike="noStrike">
                          <a:solidFill>
                            <a:srgbClr val="FF0000"/>
                          </a:solidFill>
                          <a:effectLst/>
                          <a:latin typeface="Verdana" panose="020B0604030504040204" pitchFamily="34" charset="0"/>
                          <a:ea typeface="Verdana" panose="020B0604030504040204" pitchFamily="34" charset="0"/>
                        </a:rPr>
                        <a:t> </a:t>
                      </a:r>
                    </a:p>
                  </a:txBody>
                  <a:tcPr marL="6350" marR="6350" marT="6350"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l" fontAlgn="ctr"/>
                      <a:r>
                        <a:rPr lang="fr-FR" sz="1200" b="0" i="0" u="none" strike="noStrike">
                          <a:solidFill>
                            <a:srgbClr val="FF0000"/>
                          </a:solidFill>
                          <a:effectLst/>
                          <a:latin typeface="Verdana" panose="020B0604030504040204" pitchFamily="34" charset="0"/>
                          <a:ea typeface="Verdana" panose="020B0604030504040204" pitchFamily="34" charset="0"/>
                        </a:rPr>
                        <a:t> </a:t>
                      </a:r>
                    </a:p>
                  </a:txBody>
                  <a:tcPr marL="6350" marR="6350" marT="6350"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ctr" fontAlgn="ctr"/>
                      <a:r>
                        <a:rPr lang="fr-FR" sz="1200" b="0" i="0" u="none" strike="noStrike">
                          <a:solidFill>
                            <a:srgbClr val="FF0000"/>
                          </a:solidFill>
                          <a:effectLst/>
                          <a:latin typeface="Verdana" panose="020B0604030504040204" pitchFamily="34" charset="0"/>
                          <a:ea typeface="Verdana" panose="020B0604030504040204" pitchFamily="34" charset="0"/>
                        </a:rPr>
                        <a:t> </a:t>
                      </a:r>
                    </a:p>
                  </a:txBody>
                  <a:tcPr marL="6350" marR="6350" marT="6350"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ctr" fontAlgn="ctr"/>
                      <a:r>
                        <a:rPr lang="fr-FR" sz="1200" b="0" i="0" u="none" strike="noStrike">
                          <a:solidFill>
                            <a:srgbClr val="FF0000"/>
                          </a:solidFill>
                          <a:effectLst/>
                          <a:latin typeface="Verdana" panose="020B0604030504040204" pitchFamily="34" charset="0"/>
                          <a:ea typeface="Verdana" panose="020B0604030504040204" pitchFamily="34" charset="0"/>
                        </a:rPr>
                        <a:t> </a:t>
                      </a:r>
                    </a:p>
                  </a:txBody>
                  <a:tcPr marL="6350" marR="6350" marT="6350"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l" fontAlgn="ctr"/>
                      <a:r>
                        <a:rPr lang="fr-FR" sz="1200" b="0" i="0" u="none" strike="noStrike">
                          <a:solidFill>
                            <a:srgbClr val="FF0000"/>
                          </a:solidFill>
                          <a:effectLst/>
                          <a:latin typeface="Verdana" panose="020B0604030504040204" pitchFamily="34" charset="0"/>
                          <a:ea typeface="Verdana" panose="020B0604030504040204" pitchFamily="34" charset="0"/>
                        </a:rPr>
                        <a:t> </a:t>
                      </a:r>
                    </a:p>
                  </a:txBody>
                  <a:tcPr marL="6350" marR="6350" marT="6350"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l" fontAlgn="ctr"/>
                      <a:r>
                        <a:rPr lang="fr-FR" sz="1200" b="0" i="0" u="none" strike="noStrike" dirty="0">
                          <a:solidFill>
                            <a:srgbClr val="FF0000"/>
                          </a:solidFill>
                          <a:effectLst/>
                          <a:latin typeface="Verdana" panose="020B0604030504040204" pitchFamily="34" charset="0"/>
                          <a:ea typeface="Verdana" panose="020B0604030504040204" pitchFamily="34" charset="0"/>
                        </a:rPr>
                        <a:t> </a:t>
                      </a:r>
                    </a:p>
                  </a:txBody>
                  <a:tcPr marL="6350" marR="6350" marT="6350"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extLst>
                  <a:ext uri="{0D108BD9-81ED-4DB2-BD59-A6C34878D82A}">
                    <a16:rowId xmlns:a16="http://schemas.microsoft.com/office/drawing/2014/main" val="2077475528"/>
                  </a:ext>
                </a:extLst>
              </a:tr>
              <a:tr h="497667">
                <a:tc>
                  <a:txBody>
                    <a:bodyPr/>
                    <a:lstStyle/>
                    <a:p>
                      <a:pPr algn="ctr" fontAlgn="ctr"/>
                      <a:r>
                        <a:rPr lang="fr-FR" sz="1200" b="1" i="0" u="none" strike="noStrike">
                          <a:effectLst/>
                          <a:latin typeface="Verdana" panose="020B0604030504040204" pitchFamily="34" charset="0"/>
                          <a:ea typeface="Verdana" panose="020B0604030504040204" pitchFamily="34" charset="0"/>
                        </a:rPr>
                        <a:t>P26</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BEAFA"/>
                    </a:solidFill>
                  </a:tcPr>
                </a:tc>
                <a:tc>
                  <a:txBody>
                    <a:bodyPr/>
                    <a:lstStyle/>
                    <a:p>
                      <a:pPr algn="l" fontAlgn="ctr"/>
                      <a:r>
                        <a:rPr lang="fr-FR" sz="1200" b="1" i="0" u="none" strike="noStrike" dirty="0">
                          <a:effectLst/>
                          <a:latin typeface="Verdana" panose="020B0604030504040204" pitchFamily="34" charset="0"/>
                          <a:ea typeface="Verdana" panose="020B0604030504040204" pitchFamily="34" charset="0"/>
                        </a:rPr>
                        <a:t>Rencontre culturelle entre Gansan et Haoussa-Création Slam</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BEAFA"/>
                    </a:solidFill>
                  </a:tcPr>
                </a:tc>
                <a:tc>
                  <a:txBody>
                    <a:bodyPr/>
                    <a:lstStyle/>
                    <a:p>
                      <a:pPr algn="l" fontAlgn="ctr"/>
                      <a:r>
                        <a:rPr lang="fr-FR" sz="1200" b="0" i="0" u="none" strike="noStrike">
                          <a:solidFill>
                            <a:srgbClr val="FF0000"/>
                          </a:solidFill>
                          <a:effectLst/>
                          <a:latin typeface="Verdana" panose="020B0604030504040204" pitchFamily="34" charset="0"/>
                          <a:ea typeface="Verdana" panose="020B0604030504040204" pitchFamily="34" charset="0"/>
                        </a:rPr>
                        <a:t> </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fr-FR" sz="1200" b="0" i="0" u="none" strike="noStrike">
                          <a:solidFill>
                            <a:srgbClr val="FF0000"/>
                          </a:solidFill>
                          <a:effectLst/>
                          <a:latin typeface="Verdana" panose="020B0604030504040204" pitchFamily="34" charset="0"/>
                          <a:ea typeface="Verdana" panose="020B0604030504040204" pitchFamily="34" charset="0"/>
                        </a:rPr>
                        <a:t> </a:t>
                      </a:r>
                    </a:p>
                  </a:txBody>
                  <a:tcPr marL="6350" marR="6350" marT="6350"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fr-FR" sz="1200" b="0" i="0" u="none" strike="noStrike">
                          <a:solidFill>
                            <a:srgbClr val="FF0000"/>
                          </a:solidFill>
                          <a:effectLst/>
                          <a:latin typeface="Verdana" panose="020B0604030504040204" pitchFamily="34" charset="0"/>
                          <a:ea typeface="Verdana" panose="020B0604030504040204" pitchFamily="34" charset="0"/>
                        </a:rPr>
                        <a:t> </a:t>
                      </a:r>
                    </a:p>
                  </a:txBody>
                  <a:tcPr marL="6350" marR="6350" marT="6350"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fr-FR" sz="1200" b="0" i="0" u="none" strike="noStrike">
                          <a:solidFill>
                            <a:srgbClr val="FF0000"/>
                          </a:solidFill>
                          <a:effectLst/>
                          <a:latin typeface="Verdana" panose="020B0604030504040204" pitchFamily="34" charset="0"/>
                          <a:ea typeface="Verdana" panose="020B0604030504040204" pitchFamily="34" charset="0"/>
                        </a:rPr>
                        <a:t> </a:t>
                      </a:r>
                    </a:p>
                  </a:txBody>
                  <a:tcPr marL="6350" marR="6350" marT="6350"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fr-FR" sz="1200" b="0" i="0" u="none" strike="noStrike">
                          <a:solidFill>
                            <a:srgbClr val="FF0000"/>
                          </a:solidFill>
                          <a:effectLst/>
                          <a:latin typeface="Verdana" panose="020B0604030504040204" pitchFamily="34" charset="0"/>
                          <a:ea typeface="Verdana" panose="020B0604030504040204" pitchFamily="34" charset="0"/>
                        </a:rPr>
                        <a:t> </a:t>
                      </a:r>
                    </a:p>
                  </a:txBody>
                  <a:tcPr marL="6350" marR="6350" marT="6350"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fr-FR" sz="1200" b="0" i="0" u="none" strike="noStrike">
                          <a:solidFill>
                            <a:srgbClr val="FF0000"/>
                          </a:solidFill>
                          <a:effectLst/>
                          <a:latin typeface="Verdana" panose="020B0604030504040204" pitchFamily="34" charset="0"/>
                          <a:ea typeface="Verdana" panose="020B0604030504040204" pitchFamily="34" charset="0"/>
                        </a:rPr>
                        <a:t> </a:t>
                      </a:r>
                    </a:p>
                  </a:txBody>
                  <a:tcPr marL="6350" marR="6350" marT="6350"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fr-FR" sz="1200" b="0" i="0" u="none" strike="noStrike">
                          <a:solidFill>
                            <a:srgbClr val="FF0000"/>
                          </a:solidFill>
                          <a:effectLst/>
                          <a:latin typeface="Verdana" panose="020B0604030504040204" pitchFamily="34" charset="0"/>
                          <a:ea typeface="Verdana" panose="020B0604030504040204" pitchFamily="34" charset="0"/>
                        </a:rPr>
                        <a:t> </a:t>
                      </a:r>
                    </a:p>
                  </a:txBody>
                  <a:tcPr marL="6350" marR="6350" marT="6350"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fr-FR" sz="1200" b="0" i="0" u="none" strike="noStrike">
                          <a:solidFill>
                            <a:srgbClr val="FF0000"/>
                          </a:solidFill>
                          <a:effectLst/>
                          <a:latin typeface="Verdana" panose="020B0604030504040204" pitchFamily="34" charset="0"/>
                          <a:ea typeface="Verdana" panose="020B0604030504040204" pitchFamily="34" charset="0"/>
                        </a:rPr>
                        <a:t> </a:t>
                      </a:r>
                    </a:p>
                  </a:txBody>
                  <a:tcPr marL="6350" marR="6350" marT="6350"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fr-FR" sz="1200" b="0" i="0" u="none" strike="noStrike">
                          <a:solidFill>
                            <a:srgbClr val="FF0000"/>
                          </a:solidFill>
                          <a:effectLst/>
                          <a:latin typeface="Verdana" panose="020B0604030504040204" pitchFamily="34" charset="0"/>
                          <a:ea typeface="Verdana" panose="020B0604030504040204" pitchFamily="34" charset="0"/>
                        </a:rPr>
                        <a:t> </a:t>
                      </a:r>
                    </a:p>
                  </a:txBody>
                  <a:tcPr marL="6350" marR="6350" marT="6350"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fr-FR" sz="1200" b="0" i="0" u="none" strike="noStrike">
                          <a:solidFill>
                            <a:srgbClr val="FF0000"/>
                          </a:solidFill>
                          <a:effectLst/>
                          <a:latin typeface="Verdana" panose="020B0604030504040204" pitchFamily="34" charset="0"/>
                          <a:ea typeface="Verdana" panose="020B0604030504040204" pitchFamily="34" charset="0"/>
                        </a:rPr>
                        <a:t> </a:t>
                      </a:r>
                    </a:p>
                  </a:txBody>
                  <a:tcPr marL="6350" marR="6350" marT="6350"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fr-FR" sz="1200" b="0" i="0" u="none" strike="noStrike">
                          <a:solidFill>
                            <a:srgbClr val="FF0000"/>
                          </a:solidFill>
                          <a:effectLst/>
                          <a:latin typeface="Verdana" panose="020B0604030504040204" pitchFamily="34" charset="0"/>
                          <a:ea typeface="Verdana" panose="020B0604030504040204" pitchFamily="34" charset="0"/>
                        </a:rPr>
                        <a:t> </a:t>
                      </a:r>
                    </a:p>
                  </a:txBody>
                  <a:tcPr marL="6350" marR="6350" marT="6350"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fr-FR" sz="1200" b="0" i="0" u="none" strike="noStrike">
                          <a:solidFill>
                            <a:srgbClr val="FF0000"/>
                          </a:solidFill>
                          <a:effectLst/>
                          <a:latin typeface="Verdana" panose="020B0604030504040204" pitchFamily="34" charset="0"/>
                          <a:ea typeface="Verdana" panose="020B0604030504040204" pitchFamily="34" charset="0"/>
                        </a:rPr>
                        <a:t> </a:t>
                      </a:r>
                    </a:p>
                  </a:txBody>
                  <a:tcPr marL="6350" marR="6350" marT="6350"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fr-FR" sz="1200" b="0" i="0" u="none" strike="noStrike">
                          <a:solidFill>
                            <a:srgbClr val="FF0000"/>
                          </a:solidFill>
                          <a:effectLst/>
                          <a:latin typeface="Verdana" panose="020B0604030504040204" pitchFamily="34" charset="0"/>
                          <a:ea typeface="Verdana" panose="020B0604030504040204" pitchFamily="34" charset="0"/>
                        </a:rPr>
                        <a:t> </a:t>
                      </a:r>
                    </a:p>
                  </a:txBody>
                  <a:tcPr marL="6350" marR="6350" marT="6350"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fr-FR" sz="1200" b="0" i="0" u="none" strike="noStrike">
                          <a:solidFill>
                            <a:srgbClr val="FF0000"/>
                          </a:solidFill>
                          <a:effectLst/>
                          <a:latin typeface="Verdana" panose="020B0604030504040204" pitchFamily="34" charset="0"/>
                          <a:ea typeface="Verdana" panose="020B0604030504040204" pitchFamily="34" charset="0"/>
                        </a:rPr>
                        <a:t> </a:t>
                      </a:r>
                    </a:p>
                  </a:txBody>
                  <a:tcPr marL="6350" marR="6350" marT="6350"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fr-FR" sz="1200" b="0" i="0" u="none" strike="noStrike">
                          <a:solidFill>
                            <a:srgbClr val="FF0000"/>
                          </a:solidFill>
                          <a:effectLst/>
                          <a:latin typeface="Verdana" panose="020B0604030504040204" pitchFamily="34" charset="0"/>
                          <a:ea typeface="Verdana" panose="020B0604030504040204" pitchFamily="34" charset="0"/>
                        </a:rPr>
                        <a:t> </a:t>
                      </a:r>
                    </a:p>
                  </a:txBody>
                  <a:tcPr marL="6350" marR="6350" marT="6350"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fr-FR" sz="1200" b="0" i="0" u="none" strike="noStrike">
                          <a:solidFill>
                            <a:srgbClr val="FF0000"/>
                          </a:solidFill>
                          <a:effectLst/>
                          <a:latin typeface="Verdana" panose="020B0604030504040204" pitchFamily="34" charset="0"/>
                          <a:ea typeface="Verdana" panose="020B0604030504040204" pitchFamily="34" charset="0"/>
                        </a:rPr>
                        <a:t> </a:t>
                      </a:r>
                    </a:p>
                  </a:txBody>
                  <a:tcPr marL="6350" marR="6350" marT="6350"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fr-FR" sz="1200" b="0" i="0" u="none" strike="noStrike">
                          <a:solidFill>
                            <a:srgbClr val="FF0000"/>
                          </a:solidFill>
                          <a:effectLst/>
                          <a:latin typeface="Verdana" panose="020B0604030504040204" pitchFamily="34" charset="0"/>
                          <a:ea typeface="Verdana" panose="020B0604030504040204" pitchFamily="34" charset="0"/>
                        </a:rPr>
                        <a:t> </a:t>
                      </a:r>
                    </a:p>
                  </a:txBody>
                  <a:tcPr marL="6350" marR="6350" marT="6350"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fr-FR" sz="1200" b="0" i="0" u="none" strike="noStrike">
                          <a:solidFill>
                            <a:srgbClr val="FF0000"/>
                          </a:solidFill>
                          <a:effectLst/>
                          <a:latin typeface="Verdana" panose="020B0604030504040204" pitchFamily="34" charset="0"/>
                          <a:ea typeface="Verdana" panose="020B0604030504040204" pitchFamily="34" charset="0"/>
                        </a:rPr>
                        <a:t> </a:t>
                      </a:r>
                    </a:p>
                  </a:txBody>
                  <a:tcPr marL="6350" marR="6350" marT="6350"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l" fontAlgn="ctr"/>
                      <a:r>
                        <a:rPr lang="fr-FR" sz="1200" b="0" i="0" u="none" strike="noStrike">
                          <a:solidFill>
                            <a:srgbClr val="FF0000"/>
                          </a:solidFill>
                          <a:effectLst/>
                          <a:latin typeface="Verdana" panose="020B0604030504040204" pitchFamily="34" charset="0"/>
                          <a:ea typeface="Verdana" panose="020B0604030504040204" pitchFamily="34" charset="0"/>
                        </a:rPr>
                        <a:t> </a:t>
                      </a:r>
                    </a:p>
                  </a:txBody>
                  <a:tcPr marL="6350" marR="6350" marT="6350"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ctr" fontAlgn="ctr"/>
                      <a:r>
                        <a:rPr lang="fr-FR" sz="1200" b="0" i="0" u="none" strike="noStrike">
                          <a:solidFill>
                            <a:srgbClr val="FF0000"/>
                          </a:solidFill>
                          <a:effectLst/>
                          <a:latin typeface="Verdana" panose="020B0604030504040204" pitchFamily="34" charset="0"/>
                          <a:ea typeface="Verdana" panose="020B0604030504040204" pitchFamily="34" charset="0"/>
                        </a:rPr>
                        <a:t> </a:t>
                      </a:r>
                    </a:p>
                  </a:txBody>
                  <a:tcPr marL="6350" marR="6350" marT="6350"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ctr" fontAlgn="ctr"/>
                      <a:r>
                        <a:rPr lang="fr-FR" sz="1200" b="0" i="0" u="none" strike="noStrike">
                          <a:solidFill>
                            <a:srgbClr val="FF0000"/>
                          </a:solidFill>
                          <a:effectLst/>
                          <a:latin typeface="Verdana" panose="020B0604030504040204" pitchFamily="34" charset="0"/>
                          <a:ea typeface="Verdana" panose="020B0604030504040204" pitchFamily="34" charset="0"/>
                        </a:rPr>
                        <a:t> </a:t>
                      </a:r>
                    </a:p>
                  </a:txBody>
                  <a:tcPr marL="6350" marR="6350" marT="6350"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l" fontAlgn="ctr"/>
                      <a:r>
                        <a:rPr lang="fr-FR" sz="1200" b="0" i="0" u="none" strike="noStrike">
                          <a:solidFill>
                            <a:srgbClr val="FF0000"/>
                          </a:solidFill>
                          <a:effectLst/>
                          <a:latin typeface="Verdana" panose="020B0604030504040204" pitchFamily="34" charset="0"/>
                          <a:ea typeface="Verdana" panose="020B0604030504040204" pitchFamily="34" charset="0"/>
                        </a:rPr>
                        <a:t> </a:t>
                      </a:r>
                    </a:p>
                  </a:txBody>
                  <a:tcPr marL="6350" marR="6350" marT="6350"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l" fontAlgn="ctr"/>
                      <a:r>
                        <a:rPr lang="fr-FR" sz="1200" b="0" i="0" u="none" strike="noStrike" dirty="0">
                          <a:solidFill>
                            <a:srgbClr val="FF0000"/>
                          </a:solidFill>
                          <a:effectLst/>
                          <a:latin typeface="Verdana" panose="020B0604030504040204" pitchFamily="34" charset="0"/>
                          <a:ea typeface="Verdana" panose="020B0604030504040204" pitchFamily="34" charset="0"/>
                        </a:rPr>
                        <a:t> </a:t>
                      </a:r>
                    </a:p>
                  </a:txBody>
                  <a:tcPr marL="6350" marR="6350" marT="6350"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extLst>
                  <a:ext uri="{0D108BD9-81ED-4DB2-BD59-A6C34878D82A}">
                    <a16:rowId xmlns:a16="http://schemas.microsoft.com/office/drawing/2014/main" val="2030406485"/>
                  </a:ext>
                </a:extLst>
              </a:tr>
              <a:tr h="497667">
                <a:tc>
                  <a:txBody>
                    <a:bodyPr/>
                    <a:lstStyle/>
                    <a:p>
                      <a:pPr algn="ctr" fontAlgn="ctr"/>
                      <a:r>
                        <a:rPr lang="fr-FR" sz="1200" b="1" i="0" u="none" strike="noStrike">
                          <a:effectLst/>
                          <a:latin typeface="Verdana" panose="020B0604030504040204" pitchFamily="34" charset="0"/>
                          <a:ea typeface="Verdana" panose="020B0604030504040204" pitchFamily="34" charset="0"/>
                        </a:rPr>
                        <a:t>P27</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BEAFA"/>
                    </a:solidFill>
                  </a:tcPr>
                </a:tc>
                <a:tc>
                  <a:txBody>
                    <a:bodyPr/>
                    <a:lstStyle/>
                    <a:p>
                      <a:pPr algn="l" fontAlgn="ctr"/>
                      <a:r>
                        <a:rPr lang="fr-FR" sz="1200" b="1" i="0" u="none" strike="noStrike">
                          <a:effectLst/>
                          <a:latin typeface="Verdana" panose="020B0604030504040204" pitchFamily="34" charset="0"/>
                          <a:ea typeface="Verdana" panose="020B0604030504040204" pitchFamily="34" charset="0"/>
                        </a:rPr>
                        <a:t>Francofolies de Spa : accueil d’un artiste tunisien (musique urbaine)  </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BEAFA"/>
                    </a:solidFill>
                  </a:tcPr>
                </a:tc>
                <a:tc>
                  <a:txBody>
                    <a:bodyPr/>
                    <a:lstStyle/>
                    <a:p>
                      <a:pPr algn="l" fontAlgn="ctr"/>
                      <a:r>
                        <a:rPr lang="fr-FR" sz="1200" b="0" i="0" u="none" strike="noStrike">
                          <a:solidFill>
                            <a:srgbClr val="FF0000"/>
                          </a:solidFill>
                          <a:effectLst/>
                          <a:latin typeface="Verdana" panose="020B0604030504040204" pitchFamily="34" charset="0"/>
                          <a:ea typeface="Verdana" panose="020B0604030504040204" pitchFamily="34" charset="0"/>
                        </a:rPr>
                        <a:t> </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fr-FR" sz="1200" b="0" i="0" u="none" strike="noStrike">
                          <a:solidFill>
                            <a:srgbClr val="FF0000"/>
                          </a:solidFill>
                          <a:effectLst/>
                          <a:latin typeface="Verdana" panose="020B0604030504040204" pitchFamily="34" charset="0"/>
                          <a:ea typeface="Verdana" panose="020B0604030504040204" pitchFamily="34" charset="0"/>
                        </a:rPr>
                        <a:t> </a:t>
                      </a:r>
                    </a:p>
                  </a:txBody>
                  <a:tcPr marL="6350" marR="6350" marT="6350"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fr-FR" sz="1200" b="0" i="0" u="none" strike="noStrike">
                          <a:solidFill>
                            <a:srgbClr val="FF0000"/>
                          </a:solidFill>
                          <a:effectLst/>
                          <a:latin typeface="Verdana" panose="020B0604030504040204" pitchFamily="34" charset="0"/>
                          <a:ea typeface="Verdana" panose="020B0604030504040204" pitchFamily="34" charset="0"/>
                        </a:rPr>
                        <a:t> </a:t>
                      </a:r>
                    </a:p>
                  </a:txBody>
                  <a:tcPr marL="6350" marR="6350" marT="6350"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fr-FR" sz="1200" b="0" i="0" u="none" strike="noStrike">
                          <a:solidFill>
                            <a:srgbClr val="FF0000"/>
                          </a:solidFill>
                          <a:effectLst/>
                          <a:latin typeface="Verdana" panose="020B0604030504040204" pitchFamily="34" charset="0"/>
                          <a:ea typeface="Verdana" panose="020B0604030504040204" pitchFamily="34" charset="0"/>
                        </a:rPr>
                        <a:t> </a:t>
                      </a:r>
                    </a:p>
                  </a:txBody>
                  <a:tcPr marL="6350" marR="6350" marT="6350"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fr-FR" sz="1200" b="0" i="0" u="none" strike="noStrike">
                          <a:solidFill>
                            <a:srgbClr val="FF0000"/>
                          </a:solidFill>
                          <a:effectLst/>
                          <a:latin typeface="Verdana" panose="020B0604030504040204" pitchFamily="34" charset="0"/>
                          <a:ea typeface="Verdana" panose="020B0604030504040204" pitchFamily="34" charset="0"/>
                        </a:rPr>
                        <a:t> </a:t>
                      </a:r>
                    </a:p>
                  </a:txBody>
                  <a:tcPr marL="6350" marR="6350" marT="6350"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fr-FR" sz="1200" b="0" i="0" u="none" strike="noStrike">
                          <a:solidFill>
                            <a:srgbClr val="FF0000"/>
                          </a:solidFill>
                          <a:effectLst/>
                          <a:latin typeface="Verdana" panose="020B0604030504040204" pitchFamily="34" charset="0"/>
                          <a:ea typeface="Verdana" panose="020B0604030504040204" pitchFamily="34" charset="0"/>
                        </a:rPr>
                        <a:t> </a:t>
                      </a:r>
                    </a:p>
                  </a:txBody>
                  <a:tcPr marL="6350" marR="6350" marT="6350"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fr-FR" sz="1200" b="0" i="0" u="none" strike="noStrike">
                          <a:solidFill>
                            <a:srgbClr val="FF0000"/>
                          </a:solidFill>
                          <a:effectLst/>
                          <a:latin typeface="Verdana" panose="020B0604030504040204" pitchFamily="34" charset="0"/>
                          <a:ea typeface="Verdana" panose="020B0604030504040204" pitchFamily="34" charset="0"/>
                        </a:rPr>
                        <a:t> </a:t>
                      </a:r>
                    </a:p>
                  </a:txBody>
                  <a:tcPr marL="6350" marR="6350" marT="6350"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fr-FR" sz="1200" b="0" i="0" u="none" strike="noStrike">
                          <a:solidFill>
                            <a:srgbClr val="FF0000"/>
                          </a:solidFill>
                          <a:effectLst/>
                          <a:latin typeface="Verdana" panose="020B0604030504040204" pitchFamily="34" charset="0"/>
                          <a:ea typeface="Verdana" panose="020B0604030504040204" pitchFamily="34" charset="0"/>
                        </a:rPr>
                        <a:t> </a:t>
                      </a:r>
                    </a:p>
                  </a:txBody>
                  <a:tcPr marL="6350" marR="6350" marT="6350"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fr-FR" sz="1200" b="0" i="0" u="none" strike="noStrike">
                          <a:solidFill>
                            <a:srgbClr val="FF0000"/>
                          </a:solidFill>
                          <a:effectLst/>
                          <a:latin typeface="Verdana" panose="020B0604030504040204" pitchFamily="34" charset="0"/>
                          <a:ea typeface="Verdana" panose="020B0604030504040204" pitchFamily="34" charset="0"/>
                        </a:rPr>
                        <a:t> </a:t>
                      </a:r>
                    </a:p>
                  </a:txBody>
                  <a:tcPr marL="6350" marR="6350" marT="6350"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fr-FR" sz="1200" b="0" i="0" u="none" strike="noStrike">
                          <a:solidFill>
                            <a:srgbClr val="FF0000"/>
                          </a:solidFill>
                          <a:effectLst/>
                          <a:latin typeface="Verdana" panose="020B0604030504040204" pitchFamily="34" charset="0"/>
                          <a:ea typeface="Verdana" panose="020B0604030504040204" pitchFamily="34" charset="0"/>
                        </a:rPr>
                        <a:t> </a:t>
                      </a:r>
                    </a:p>
                  </a:txBody>
                  <a:tcPr marL="6350" marR="6350" marT="6350"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fr-FR" sz="1200" b="0" i="0" u="none" strike="noStrike">
                          <a:solidFill>
                            <a:srgbClr val="FF0000"/>
                          </a:solidFill>
                          <a:effectLst/>
                          <a:latin typeface="Verdana" panose="020B0604030504040204" pitchFamily="34" charset="0"/>
                          <a:ea typeface="Verdana" panose="020B0604030504040204" pitchFamily="34" charset="0"/>
                        </a:rPr>
                        <a:t> </a:t>
                      </a:r>
                    </a:p>
                  </a:txBody>
                  <a:tcPr marL="6350" marR="6350" marT="6350"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fr-FR" sz="1200" b="0" i="0" u="none" strike="noStrike">
                          <a:solidFill>
                            <a:srgbClr val="FF0000"/>
                          </a:solidFill>
                          <a:effectLst/>
                          <a:latin typeface="Verdana" panose="020B0604030504040204" pitchFamily="34" charset="0"/>
                          <a:ea typeface="Verdana" panose="020B0604030504040204" pitchFamily="34" charset="0"/>
                        </a:rPr>
                        <a:t> </a:t>
                      </a:r>
                    </a:p>
                  </a:txBody>
                  <a:tcPr marL="6350" marR="6350" marT="6350"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fr-FR" sz="1200" b="0" i="0" u="none" strike="noStrike">
                          <a:solidFill>
                            <a:srgbClr val="FF0000"/>
                          </a:solidFill>
                          <a:effectLst/>
                          <a:latin typeface="Verdana" panose="020B0604030504040204" pitchFamily="34" charset="0"/>
                          <a:ea typeface="Verdana" panose="020B0604030504040204" pitchFamily="34" charset="0"/>
                        </a:rPr>
                        <a:t> </a:t>
                      </a:r>
                    </a:p>
                  </a:txBody>
                  <a:tcPr marL="6350" marR="6350" marT="6350"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fr-FR" sz="1200" b="0" i="0" u="none" strike="noStrike">
                          <a:solidFill>
                            <a:srgbClr val="FF0000"/>
                          </a:solidFill>
                          <a:effectLst/>
                          <a:latin typeface="Verdana" panose="020B0604030504040204" pitchFamily="34" charset="0"/>
                          <a:ea typeface="Verdana" panose="020B0604030504040204" pitchFamily="34" charset="0"/>
                        </a:rPr>
                        <a:t> </a:t>
                      </a:r>
                    </a:p>
                  </a:txBody>
                  <a:tcPr marL="6350" marR="6350" marT="6350"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fr-FR" sz="1200" b="0" i="0" u="none" strike="noStrike">
                          <a:solidFill>
                            <a:srgbClr val="FF0000"/>
                          </a:solidFill>
                          <a:effectLst/>
                          <a:latin typeface="Verdana" panose="020B0604030504040204" pitchFamily="34" charset="0"/>
                          <a:ea typeface="Verdana" panose="020B0604030504040204" pitchFamily="34" charset="0"/>
                        </a:rPr>
                        <a:t> </a:t>
                      </a:r>
                    </a:p>
                  </a:txBody>
                  <a:tcPr marL="6350" marR="6350" marT="6350"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fr-FR" sz="1200" b="0" i="0" u="none" strike="noStrike">
                          <a:solidFill>
                            <a:srgbClr val="FF0000"/>
                          </a:solidFill>
                          <a:effectLst/>
                          <a:latin typeface="Verdana" panose="020B0604030504040204" pitchFamily="34" charset="0"/>
                          <a:ea typeface="Verdana" panose="020B0604030504040204" pitchFamily="34" charset="0"/>
                        </a:rPr>
                        <a:t> </a:t>
                      </a:r>
                    </a:p>
                  </a:txBody>
                  <a:tcPr marL="6350" marR="6350" marT="6350"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fr-FR" sz="1200" b="0" i="0" u="none" strike="noStrike">
                          <a:solidFill>
                            <a:srgbClr val="FF0000"/>
                          </a:solidFill>
                          <a:effectLst/>
                          <a:latin typeface="Verdana" panose="020B0604030504040204" pitchFamily="34" charset="0"/>
                          <a:ea typeface="Verdana" panose="020B0604030504040204" pitchFamily="34" charset="0"/>
                        </a:rPr>
                        <a:t> </a:t>
                      </a:r>
                    </a:p>
                  </a:txBody>
                  <a:tcPr marL="6350" marR="6350" marT="6350"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fr-FR" sz="1200" b="0" i="0" u="none" strike="noStrike">
                          <a:solidFill>
                            <a:srgbClr val="FF0000"/>
                          </a:solidFill>
                          <a:effectLst/>
                          <a:latin typeface="Verdana" panose="020B0604030504040204" pitchFamily="34" charset="0"/>
                          <a:ea typeface="Verdana" panose="020B0604030504040204" pitchFamily="34" charset="0"/>
                        </a:rPr>
                        <a:t> </a:t>
                      </a:r>
                    </a:p>
                  </a:txBody>
                  <a:tcPr marL="6350" marR="6350" marT="6350"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l" fontAlgn="ctr"/>
                      <a:r>
                        <a:rPr lang="fr-FR" sz="1200" b="0" i="0" u="none" strike="noStrike">
                          <a:solidFill>
                            <a:srgbClr val="FF0000"/>
                          </a:solidFill>
                          <a:effectLst/>
                          <a:latin typeface="Verdana" panose="020B0604030504040204" pitchFamily="34" charset="0"/>
                          <a:ea typeface="Verdana" panose="020B0604030504040204" pitchFamily="34" charset="0"/>
                        </a:rPr>
                        <a:t> </a:t>
                      </a:r>
                    </a:p>
                  </a:txBody>
                  <a:tcPr marL="6350" marR="6350" marT="6350"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ctr" fontAlgn="ctr"/>
                      <a:r>
                        <a:rPr lang="fr-FR" sz="1200" b="0" i="0" u="none" strike="noStrike">
                          <a:solidFill>
                            <a:srgbClr val="FF0000"/>
                          </a:solidFill>
                          <a:effectLst/>
                          <a:latin typeface="Verdana" panose="020B0604030504040204" pitchFamily="34" charset="0"/>
                          <a:ea typeface="Verdana" panose="020B0604030504040204" pitchFamily="34" charset="0"/>
                        </a:rPr>
                        <a:t> </a:t>
                      </a:r>
                    </a:p>
                  </a:txBody>
                  <a:tcPr marL="6350" marR="6350" marT="6350"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ctr" fontAlgn="ctr"/>
                      <a:r>
                        <a:rPr lang="fr-FR" sz="1200" b="0" i="0" u="none" strike="noStrike">
                          <a:solidFill>
                            <a:srgbClr val="FF0000"/>
                          </a:solidFill>
                          <a:effectLst/>
                          <a:latin typeface="Verdana" panose="020B0604030504040204" pitchFamily="34" charset="0"/>
                          <a:ea typeface="Verdana" panose="020B0604030504040204" pitchFamily="34" charset="0"/>
                        </a:rPr>
                        <a:t> </a:t>
                      </a:r>
                    </a:p>
                  </a:txBody>
                  <a:tcPr marL="6350" marR="6350" marT="6350"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l" fontAlgn="ctr"/>
                      <a:r>
                        <a:rPr lang="fr-FR" sz="1200" b="0" i="0" u="none" strike="noStrike">
                          <a:solidFill>
                            <a:srgbClr val="FF0000"/>
                          </a:solidFill>
                          <a:effectLst/>
                          <a:latin typeface="Verdana" panose="020B0604030504040204" pitchFamily="34" charset="0"/>
                          <a:ea typeface="Verdana" panose="020B0604030504040204" pitchFamily="34" charset="0"/>
                        </a:rPr>
                        <a:t> </a:t>
                      </a:r>
                    </a:p>
                  </a:txBody>
                  <a:tcPr marL="6350" marR="6350" marT="6350"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l" fontAlgn="ctr"/>
                      <a:r>
                        <a:rPr lang="fr-FR" sz="1200" b="0" i="0" u="none" strike="noStrike" dirty="0">
                          <a:solidFill>
                            <a:srgbClr val="FF0000"/>
                          </a:solidFill>
                          <a:effectLst/>
                          <a:latin typeface="Verdana" panose="020B0604030504040204" pitchFamily="34" charset="0"/>
                          <a:ea typeface="Verdana" panose="020B0604030504040204" pitchFamily="34" charset="0"/>
                        </a:rPr>
                        <a:t> </a:t>
                      </a:r>
                    </a:p>
                  </a:txBody>
                  <a:tcPr marL="6350" marR="6350" marT="6350"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extLst>
                  <a:ext uri="{0D108BD9-81ED-4DB2-BD59-A6C34878D82A}">
                    <a16:rowId xmlns:a16="http://schemas.microsoft.com/office/drawing/2014/main" val="4284372426"/>
                  </a:ext>
                </a:extLst>
              </a:tr>
              <a:tr h="497667">
                <a:tc>
                  <a:txBody>
                    <a:bodyPr/>
                    <a:lstStyle/>
                    <a:p>
                      <a:pPr algn="ctr" fontAlgn="ctr"/>
                      <a:r>
                        <a:rPr lang="fr-FR" sz="1200" b="1" i="0" u="none" strike="noStrike">
                          <a:effectLst/>
                          <a:latin typeface="Verdana" panose="020B0604030504040204" pitchFamily="34" charset="0"/>
                          <a:ea typeface="Verdana" panose="020B0604030504040204" pitchFamily="34" charset="0"/>
                        </a:rPr>
                        <a:t>P28</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BEAFA"/>
                    </a:solidFill>
                  </a:tcPr>
                </a:tc>
                <a:tc>
                  <a:txBody>
                    <a:bodyPr/>
                    <a:lstStyle/>
                    <a:p>
                      <a:pPr algn="l" fontAlgn="ctr"/>
                      <a:r>
                        <a:rPr lang="fr-FR" sz="1200" b="1" i="0" u="none" strike="noStrike" dirty="0">
                          <a:effectLst/>
                          <a:latin typeface="Verdana" panose="020B0604030504040204" pitchFamily="34" charset="0"/>
                          <a:ea typeface="Verdana" panose="020B0604030504040204" pitchFamily="34" charset="0"/>
                        </a:rPr>
                        <a:t>Autour du spectacle Final Cut de Myriam Saduis – rencontre avec l’histoire</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BEAFA"/>
                    </a:solidFill>
                  </a:tcPr>
                </a:tc>
                <a:tc>
                  <a:txBody>
                    <a:bodyPr/>
                    <a:lstStyle/>
                    <a:p>
                      <a:pPr algn="l" fontAlgn="ctr"/>
                      <a:r>
                        <a:rPr lang="fr-FR" sz="1200" b="0" i="0" u="none" strike="noStrike">
                          <a:solidFill>
                            <a:srgbClr val="FF0000"/>
                          </a:solidFill>
                          <a:effectLst/>
                          <a:latin typeface="Verdana" panose="020B0604030504040204" pitchFamily="34" charset="0"/>
                          <a:ea typeface="Verdana" panose="020B0604030504040204" pitchFamily="34" charset="0"/>
                        </a:rPr>
                        <a:t> </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fr-FR" sz="1200" b="0" i="0" u="none" strike="noStrike">
                          <a:solidFill>
                            <a:srgbClr val="FF0000"/>
                          </a:solidFill>
                          <a:effectLst/>
                          <a:latin typeface="Verdana" panose="020B0604030504040204" pitchFamily="34" charset="0"/>
                          <a:ea typeface="Verdana" panose="020B0604030504040204" pitchFamily="34" charset="0"/>
                        </a:rPr>
                        <a:t> </a:t>
                      </a:r>
                    </a:p>
                  </a:txBody>
                  <a:tcPr marL="6350" marR="6350" marT="6350"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fr-FR" sz="1200" b="0" i="0" u="none" strike="noStrike">
                          <a:solidFill>
                            <a:srgbClr val="FF0000"/>
                          </a:solidFill>
                          <a:effectLst/>
                          <a:latin typeface="Verdana" panose="020B0604030504040204" pitchFamily="34" charset="0"/>
                          <a:ea typeface="Verdana" panose="020B0604030504040204" pitchFamily="34" charset="0"/>
                        </a:rPr>
                        <a:t> </a:t>
                      </a:r>
                    </a:p>
                  </a:txBody>
                  <a:tcPr marL="6350" marR="6350" marT="6350"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fr-FR" sz="1200" b="0" i="0" u="none" strike="noStrike">
                          <a:solidFill>
                            <a:srgbClr val="FF0000"/>
                          </a:solidFill>
                          <a:effectLst/>
                          <a:latin typeface="Verdana" panose="020B0604030504040204" pitchFamily="34" charset="0"/>
                          <a:ea typeface="Verdana" panose="020B0604030504040204" pitchFamily="34" charset="0"/>
                        </a:rPr>
                        <a:t> </a:t>
                      </a:r>
                    </a:p>
                  </a:txBody>
                  <a:tcPr marL="6350" marR="6350" marT="6350"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fr-FR" sz="1200" b="0" i="0" u="none" strike="noStrike">
                          <a:solidFill>
                            <a:srgbClr val="FF0000"/>
                          </a:solidFill>
                          <a:effectLst/>
                          <a:latin typeface="Verdana" panose="020B0604030504040204" pitchFamily="34" charset="0"/>
                          <a:ea typeface="Verdana" panose="020B0604030504040204" pitchFamily="34" charset="0"/>
                        </a:rPr>
                        <a:t> </a:t>
                      </a:r>
                    </a:p>
                  </a:txBody>
                  <a:tcPr marL="6350" marR="6350" marT="6350"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fr-FR" sz="1200" b="0" i="0" u="none" strike="noStrike">
                          <a:solidFill>
                            <a:srgbClr val="FF0000"/>
                          </a:solidFill>
                          <a:effectLst/>
                          <a:latin typeface="Verdana" panose="020B0604030504040204" pitchFamily="34" charset="0"/>
                          <a:ea typeface="Verdana" panose="020B0604030504040204" pitchFamily="34" charset="0"/>
                        </a:rPr>
                        <a:t> </a:t>
                      </a:r>
                    </a:p>
                  </a:txBody>
                  <a:tcPr marL="6350" marR="6350" marT="6350"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fr-FR" sz="1200" b="0" i="0" u="none" strike="noStrike">
                          <a:solidFill>
                            <a:srgbClr val="FF0000"/>
                          </a:solidFill>
                          <a:effectLst/>
                          <a:latin typeface="Verdana" panose="020B0604030504040204" pitchFamily="34" charset="0"/>
                          <a:ea typeface="Verdana" panose="020B0604030504040204" pitchFamily="34" charset="0"/>
                        </a:rPr>
                        <a:t> </a:t>
                      </a:r>
                    </a:p>
                  </a:txBody>
                  <a:tcPr marL="6350" marR="6350" marT="6350"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fr-FR" sz="1200" b="0" i="0" u="none" strike="noStrike">
                          <a:solidFill>
                            <a:srgbClr val="FF0000"/>
                          </a:solidFill>
                          <a:effectLst/>
                          <a:latin typeface="Verdana" panose="020B0604030504040204" pitchFamily="34" charset="0"/>
                          <a:ea typeface="Verdana" panose="020B0604030504040204" pitchFamily="34" charset="0"/>
                        </a:rPr>
                        <a:t> </a:t>
                      </a:r>
                    </a:p>
                  </a:txBody>
                  <a:tcPr marL="6350" marR="6350" marT="6350"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fr-FR" sz="1200" b="0" i="0" u="none" strike="noStrike">
                          <a:solidFill>
                            <a:srgbClr val="FF0000"/>
                          </a:solidFill>
                          <a:effectLst/>
                          <a:latin typeface="Verdana" panose="020B0604030504040204" pitchFamily="34" charset="0"/>
                          <a:ea typeface="Verdana" panose="020B0604030504040204" pitchFamily="34" charset="0"/>
                        </a:rPr>
                        <a:t> </a:t>
                      </a:r>
                    </a:p>
                  </a:txBody>
                  <a:tcPr marL="6350" marR="6350" marT="6350"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fr-FR" sz="1200" b="0" i="0" u="none" strike="noStrike">
                          <a:solidFill>
                            <a:srgbClr val="FF0000"/>
                          </a:solidFill>
                          <a:effectLst/>
                          <a:latin typeface="Verdana" panose="020B0604030504040204" pitchFamily="34" charset="0"/>
                          <a:ea typeface="Verdana" panose="020B0604030504040204" pitchFamily="34" charset="0"/>
                        </a:rPr>
                        <a:t> </a:t>
                      </a:r>
                    </a:p>
                  </a:txBody>
                  <a:tcPr marL="6350" marR="6350" marT="6350"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fr-FR" sz="1200" b="0" i="0" u="none" strike="noStrike">
                          <a:solidFill>
                            <a:srgbClr val="FF0000"/>
                          </a:solidFill>
                          <a:effectLst/>
                          <a:latin typeface="Verdana" panose="020B0604030504040204" pitchFamily="34" charset="0"/>
                          <a:ea typeface="Verdana" panose="020B0604030504040204" pitchFamily="34" charset="0"/>
                        </a:rPr>
                        <a:t> </a:t>
                      </a:r>
                    </a:p>
                  </a:txBody>
                  <a:tcPr marL="6350" marR="6350" marT="6350"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fr-FR" sz="1200" b="0" i="0" u="none" strike="noStrike">
                          <a:solidFill>
                            <a:srgbClr val="FF0000"/>
                          </a:solidFill>
                          <a:effectLst/>
                          <a:latin typeface="Verdana" panose="020B0604030504040204" pitchFamily="34" charset="0"/>
                          <a:ea typeface="Verdana" panose="020B0604030504040204" pitchFamily="34" charset="0"/>
                        </a:rPr>
                        <a:t> </a:t>
                      </a:r>
                    </a:p>
                  </a:txBody>
                  <a:tcPr marL="6350" marR="6350" marT="6350"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fr-FR" sz="1200" b="0" i="0" u="none" strike="noStrike">
                          <a:solidFill>
                            <a:srgbClr val="FF0000"/>
                          </a:solidFill>
                          <a:effectLst/>
                          <a:latin typeface="Verdana" panose="020B0604030504040204" pitchFamily="34" charset="0"/>
                          <a:ea typeface="Verdana" panose="020B0604030504040204" pitchFamily="34" charset="0"/>
                        </a:rPr>
                        <a:t> </a:t>
                      </a:r>
                    </a:p>
                  </a:txBody>
                  <a:tcPr marL="6350" marR="6350" marT="6350"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fr-FR" sz="1200" b="0" i="0" u="none" strike="noStrike">
                          <a:solidFill>
                            <a:srgbClr val="FF0000"/>
                          </a:solidFill>
                          <a:effectLst/>
                          <a:latin typeface="Verdana" panose="020B0604030504040204" pitchFamily="34" charset="0"/>
                          <a:ea typeface="Verdana" panose="020B0604030504040204" pitchFamily="34" charset="0"/>
                        </a:rPr>
                        <a:t> </a:t>
                      </a:r>
                    </a:p>
                  </a:txBody>
                  <a:tcPr marL="6350" marR="6350" marT="6350"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fr-FR" sz="1200" b="0" i="0" u="none" strike="noStrike">
                          <a:solidFill>
                            <a:srgbClr val="FF0000"/>
                          </a:solidFill>
                          <a:effectLst/>
                          <a:latin typeface="Verdana" panose="020B0604030504040204" pitchFamily="34" charset="0"/>
                          <a:ea typeface="Verdana" panose="020B0604030504040204" pitchFamily="34" charset="0"/>
                        </a:rPr>
                        <a:t> </a:t>
                      </a:r>
                    </a:p>
                  </a:txBody>
                  <a:tcPr marL="6350" marR="6350" marT="6350"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fr-FR" sz="1200" b="0" i="0" u="none" strike="noStrike">
                          <a:solidFill>
                            <a:srgbClr val="FF0000"/>
                          </a:solidFill>
                          <a:effectLst/>
                          <a:latin typeface="Verdana" panose="020B0604030504040204" pitchFamily="34" charset="0"/>
                          <a:ea typeface="Verdana" panose="020B0604030504040204" pitchFamily="34" charset="0"/>
                        </a:rPr>
                        <a:t> </a:t>
                      </a:r>
                    </a:p>
                  </a:txBody>
                  <a:tcPr marL="6350" marR="6350" marT="6350"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fr-FR" sz="1200" b="0" i="0" u="none" strike="noStrike">
                          <a:solidFill>
                            <a:srgbClr val="FF0000"/>
                          </a:solidFill>
                          <a:effectLst/>
                          <a:latin typeface="Verdana" panose="020B0604030504040204" pitchFamily="34" charset="0"/>
                          <a:ea typeface="Verdana" panose="020B0604030504040204" pitchFamily="34" charset="0"/>
                        </a:rPr>
                        <a:t> </a:t>
                      </a:r>
                    </a:p>
                  </a:txBody>
                  <a:tcPr marL="6350" marR="6350" marT="6350"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fr-FR" sz="1200" b="0" i="0" u="none" strike="noStrike">
                          <a:solidFill>
                            <a:srgbClr val="FF0000"/>
                          </a:solidFill>
                          <a:effectLst/>
                          <a:latin typeface="Verdana" panose="020B0604030504040204" pitchFamily="34" charset="0"/>
                          <a:ea typeface="Verdana" panose="020B0604030504040204" pitchFamily="34" charset="0"/>
                        </a:rPr>
                        <a:t> </a:t>
                      </a:r>
                    </a:p>
                  </a:txBody>
                  <a:tcPr marL="6350" marR="6350" marT="6350"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l" fontAlgn="ctr"/>
                      <a:r>
                        <a:rPr lang="fr-FR" sz="1200" b="0" i="0" u="none" strike="noStrike">
                          <a:solidFill>
                            <a:srgbClr val="FF0000"/>
                          </a:solidFill>
                          <a:effectLst/>
                          <a:latin typeface="Verdana" panose="020B0604030504040204" pitchFamily="34" charset="0"/>
                          <a:ea typeface="Verdana" panose="020B0604030504040204" pitchFamily="34" charset="0"/>
                        </a:rPr>
                        <a:t> </a:t>
                      </a:r>
                    </a:p>
                  </a:txBody>
                  <a:tcPr marL="6350" marR="6350" marT="6350"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ctr" fontAlgn="ctr"/>
                      <a:r>
                        <a:rPr lang="fr-FR" sz="1200" b="0" i="0" u="none" strike="noStrike">
                          <a:solidFill>
                            <a:srgbClr val="FF0000"/>
                          </a:solidFill>
                          <a:effectLst/>
                          <a:latin typeface="Verdana" panose="020B0604030504040204" pitchFamily="34" charset="0"/>
                          <a:ea typeface="Verdana" panose="020B0604030504040204" pitchFamily="34" charset="0"/>
                        </a:rPr>
                        <a:t> </a:t>
                      </a:r>
                    </a:p>
                  </a:txBody>
                  <a:tcPr marL="6350" marR="6350" marT="6350"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ctr" fontAlgn="ctr"/>
                      <a:r>
                        <a:rPr lang="fr-FR" sz="1200" b="0" i="0" u="none" strike="noStrike">
                          <a:solidFill>
                            <a:srgbClr val="FF0000"/>
                          </a:solidFill>
                          <a:effectLst/>
                          <a:latin typeface="Verdana" panose="020B0604030504040204" pitchFamily="34" charset="0"/>
                          <a:ea typeface="Verdana" panose="020B0604030504040204" pitchFamily="34" charset="0"/>
                        </a:rPr>
                        <a:t> </a:t>
                      </a:r>
                    </a:p>
                  </a:txBody>
                  <a:tcPr marL="6350" marR="6350" marT="6350"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l" fontAlgn="ctr"/>
                      <a:r>
                        <a:rPr lang="fr-FR" sz="1200" b="0" i="0" u="none" strike="noStrike">
                          <a:solidFill>
                            <a:srgbClr val="FF0000"/>
                          </a:solidFill>
                          <a:effectLst/>
                          <a:latin typeface="Verdana" panose="020B0604030504040204" pitchFamily="34" charset="0"/>
                          <a:ea typeface="Verdana" panose="020B0604030504040204" pitchFamily="34" charset="0"/>
                        </a:rPr>
                        <a:t> </a:t>
                      </a:r>
                    </a:p>
                  </a:txBody>
                  <a:tcPr marL="6350" marR="6350" marT="6350"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l" fontAlgn="ctr"/>
                      <a:r>
                        <a:rPr lang="fr-FR" sz="1200" b="0" i="0" u="none" strike="noStrike" dirty="0">
                          <a:solidFill>
                            <a:srgbClr val="FF0000"/>
                          </a:solidFill>
                          <a:effectLst/>
                          <a:latin typeface="Verdana" panose="020B0604030504040204" pitchFamily="34" charset="0"/>
                          <a:ea typeface="Verdana" panose="020B0604030504040204" pitchFamily="34" charset="0"/>
                        </a:rPr>
                        <a:t> </a:t>
                      </a:r>
                    </a:p>
                  </a:txBody>
                  <a:tcPr marL="6350" marR="6350" marT="6350"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extLst>
                  <a:ext uri="{0D108BD9-81ED-4DB2-BD59-A6C34878D82A}">
                    <a16:rowId xmlns:a16="http://schemas.microsoft.com/office/drawing/2014/main" val="2137950595"/>
                  </a:ext>
                </a:extLst>
              </a:tr>
              <a:tr h="497667">
                <a:tc>
                  <a:txBody>
                    <a:bodyPr/>
                    <a:lstStyle/>
                    <a:p>
                      <a:pPr algn="ctr" fontAlgn="ctr"/>
                      <a:r>
                        <a:rPr lang="fr-FR" sz="1200" b="1" i="0" u="none" strike="noStrike">
                          <a:effectLst/>
                          <a:latin typeface="Verdana" panose="020B0604030504040204" pitchFamily="34" charset="0"/>
                          <a:ea typeface="Verdana" panose="020B0604030504040204" pitchFamily="34" charset="0"/>
                        </a:rPr>
                        <a:t>P29</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BEAFA"/>
                    </a:solidFill>
                  </a:tcPr>
                </a:tc>
                <a:tc>
                  <a:txBody>
                    <a:bodyPr/>
                    <a:lstStyle/>
                    <a:p>
                      <a:pPr algn="l" fontAlgn="ctr"/>
                      <a:r>
                        <a:rPr lang="fr-FR" sz="1200" b="1" i="0" u="none" strike="noStrike">
                          <a:effectLst/>
                          <a:latin typeface="Verdana" panose="020B0604030504040204" pitchFamily="34" charset="0"/>
                          <a:ea typeface="Verdana" panose="020B0604030504040204" pitchFamily="34" charset="0"/>
                        </a:rPr>
                        <a:t>Jeunes tunisiens en Belgique : l’art entre mouvements et révolutions</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BEAFA"/>
                    </a:solidFill>
                  </a:tcPr>
                </a:tc>
                <a:tc>
                  <a:txBody>
                    <a:bodyPr/>
                    <a:lstStyle/>
                    <a:p>
                      <a:pPr algn="l" fontAlgn="ctr"/>
                      <a:r>
                        <a:rPr lang="fr-FR" sz="1200" b="0" i="0" u="none" strike="noStrike">
                          <a:solidFill>
                            <a:srgbClr val="FF0000"/>
                          </a:solidFill>
                          <a:effectLst/>
                          <a:latin typeface="Verdana" panose="020B0604030504040204" pitchFamily="34" charset="0"/>
                          <a:ea typeface="Verdana" panose="020B0604030504040204" pitchFamily="34" charset="0"/>
                        </a:rPr>
                        <a:t> </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fr-FR" sz="1200" b="0" i="0" u="none" strike="noStrike">
                          <a:solidFill>
                            <a:srgbClr val="FF0000"/>
                          </a:solidFill>
                          <a:effectLst/>
                          <a:latin typeface="Verdana" panose="020B0604030504040204" pitchFamily="34" charset="0"/>
                          <a:ea typeface="Verdana" panose="020B0604030504040204" pitchFamily="34" charset="0"/>
                        </a:rPr>
                        <a:t> </a:t>
                      </a:r>
                    </a:p>
                  </a:txBody>
                  <a:tcPr marL="6350" marR="6350" marT="6350"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fr-FR" sz="1200" b="0" i="0" u="none" strike="noStrike">
                          <a:solidFill>
                            <a:srgbClr val="FF0000"/>
                          </a:solidFill>
                          <a:effectLst/>
                          <a:latin typeface="Verdana" panose="020B0604030504040204" pitchFamily="34" charset="0"/>
                          <a:ea typeface="Verdana" panose="020B0604030504040204" pitchFamily="34" charset="0"/>
                        </a:rPr>
                        <a:t> </a:t>
                      </a:r>
                    </a:p>
                  </a:txBody>
                  <a:tcPr marL="6350" marR="6350" marT="6350"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fr-FR" sz="1200" b="0" i="0" u="none" strike="noStrike">
                          <a:solidFill>
                            <a:srgbClr val="FF0000"/>
                          </a:solidFill>
                          <a:effectLst/>
                          <a:latin typeface="Verdana" panose="020B0604030504040204" pitchFamily="34" charset="0"/>
                          <a:ea typeface="Verdana" panose="020B0604030504040204" pitchFamily="34" charset="0"/>
                        </a:rPr>
                        <a:t> </a:t>
                      </a:r>
                    </a:p>
                  </a:txBody>
                  <a:tcPr marL="6350" marR="6350" marT="6350"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fr-FR" sz="1200" b="0" i="0" u="none" strike="noStrike">
                          <a:solidFill>
                            <a:srgbClr val="FF0000"/>
                          </a:solidFill>
                          <a:effectLst/>
                          <a:latin typeface="Verdana" panose="020B0604030504040204" pitchFamily="34" charset="0"/>
                          <a:ea typeface="Verdana" panose="020B0604030504040204" pitchFamily="34" charset="0"/>
                        </a:rPr>
                        <a:t> </a:t>
                      </a:r>
                    </a:p>
                  </a:txBody>
                  <a:tcPr marL="6350" marR="6350" marT="6350"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fr-FR" sz="1200" b="0" i="0" u="none" strike="noStrike">
                          <a:solidFill>
                            <a:srgbClr val="FF0000"/>
                          </a:solidFill>
                          <a:effectLst/>
                          <a:latin typeface="Verdana" panose="020B0604030504040204" pitchFamily="34" charset="0"/>
                          <a:ea typeface="Verdana" panose="020B0604030504040204" pitchFamily="34" charset="0"/>
                        </a:rPr>
                        <a:t> </a:t>
                      </a:r>
                    </a:p>
                  </a:txBody>
                  <a:tcPr marL="6350" marR="6350" marT="6350"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fr-FR" sz="1200" b="0" i="0" u="none" strike="noStrike">
                          <a:solidFill>
                            <a:srgbClr val="FF0000"/>
                          </a:solidFill>
                          <a:effectLst/>
                          <a:latin typeface="Verdana" panose="020B0604030504040204" pitchFamily="34" charset="0"/>
                          <a:ea typeface="Verdana" panose="020B0604030504040204" pitchFamily="34" charset="0"/>
                        </a:rPr>
                        <a:t> </a:t>
                      </a:r>
                    </a:p>
                  </a:txBody>
                  <a:tcPr marL="6350" marR="6350" marT="6350"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fr-FR" sz="1200" b="0" i="0" u="none" strike="noStrike">
                          <a:solidFill>
                            <a:srgbClr val="FF0000"/>
                          </a:solidFill>
                          <a:effectLst/>
                          <a:latin typeface="Verdana" panose="020B0604030504040204" pitchFamily="34" charset="0"/>
                          <a:ea typeface="Verdana" panose="020B0604030504040204" pitchFamily="34" charset="0"/>
                        </a:rPr>
                        <a:t> </a:t>
                      </a:r>
                    </a:p>
                  </a:txBody>
                  <a:tcPr marL="6350" marR="6350" marT="6350"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fr-FR" sz="1200" b="0" i="0" u="none" strike="noStrike">
                          <a:solidFill>
                            <a:srgbClr val="FF0000"/>
                          </a:solidFill>
                          <a:effectLst/>
                          <a:latin typeface="Verdana" panose="020B0604030504040204" pitchFamily="34" charset="0"/>
                          <a:ea typeface="Verdana" panose="020B0604030504040204" pitchFamily="34" charset="0"/>
                        </a:rPr>
                        <a:t> </a:t>
                      </a:r>
                    </a:p>
                  </a:txBody>
                  <a:tcPr marL="6350" marR="6350" marT="6350"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fr-FR" sz="1200" b="0" i="0" u="none" strike="noStrike">
                          <a:solidFill>
                            <a:srgbClr val="FF0000"/>
                          </a:solidFill>
                          <a:effectLst/>
                          <a:latin typeface="Verdana" panose="020B0604030504040204" pitchFamily="34" charset="0"/>
                          <a:ea typeface="Verdana" panose="020B0604030504040204" pitchFamily="34" charset="0"/>
                        </a:rPr>
                        <a:t> </a:t>
                      </a:r>
                    </a:p>
                  </a:txBody>
                  <a:tcPr marL="6350" marR="6350" marT="6350"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fr-FR" sz="1200" b="0" i="0" u="none" strike="noStrike">
                          <a:solidFill>
                            <a:srgbClr val="FF0000"/>
                          </a:solidFill>
                          <a:effectLst/>
                          <a:latin typeface="Verdana" panose="020B0604030504040204" pitchFamily="34" charset="0"/>
                          <a:ea typeface="Verdana" panose="020B0604030504040204" pitchFamily="34" charset="0"/>
                        </a:rPr>
                        <a:t> </a:t>
                      </a:r>
                    </a:p>
                  </a:txBody>
                  <a:tcPr marL="6350" marR="6350" marT="6350"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fr-FR" sz="1200" b="0" i="0" u="none" strike="noStrike">
                          <a:solidFill>
                            <a:srgbClr val="FF0000"/>
                          </a:solidFill>
                          <a:effectLst/>
                          <a:latin typeface="Verdana" panose="020B0604030504040204" pitchFamily="34" charset="0"/>
                          <a:ea typeface="Verdana" panose="020B0604030504040204" pitchFamily="34" charset="0"/>
                        </a:rPr>
                        <a:t> </a:t>
                      </a:r>
                    </a:p>
                  </a:txBody>
                  <a:tcPr marL="6350" marR="6350" marT="6350"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fr-FR" sz="1200" b="0" i="0" u="none" strike="noStrike">
                          <a:solidFill>
                            <a:srgbClr val="FF0000"/>
                          </a:solidFill>
                          <a:effectLst/>
                          <a:latin typeface="Verdana" panose="020B0604030504040204" pitchFamily="34" charset="0"/>
                          <a:ea typeface="Verdana" panose="020B0604030504040204" pitchFamily="34" charset="0"/>
                        </a:rPr>
                        <a:t> </a:t>
                      </a:r>
                    </a:p>
                  </a:txBody>
                  <a:tcPr marL="6350" marR="6350" marT="6350"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fr-FR" sz="1200" b="0" i="0" u="none" strike="noStrike">
                          <a:solidFill>
                            <a:srgbClr val="FF0000"/>
                          </a:solidFill>
                          <a:effectLst/>
                          <a:latin typeface="Verdana" panose="020B0604030504040204" pitchFamily="34" charset="0"/>
                          <a:ea typeface="Verdana" panose="020B0604030504040204" pitchFamily="34" charset="0"/>
                        </a:rPr>
                        <a:t> </a:t>
                      </a:r>
                    </a:p>
                  </a:txBody>
                  <a:tcPr marL="6350" marR="6350" marT="6350"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fr-FR" sz="1200" b="0" i="0" u="none" strike="noStrike">
                          <a:solidFill>
                            <a:srgbClr val="FF0000"/>
                          </a:solidFill>
                          <a:effectLst/>
                          <a:latin typeface="Verdana" panose="020B0604030504040204" pitchFamily="34" charset="0"/>
                          <a:ea typeface="Verdana" panose="020B0604030504040204" pitchFamily="34" charset="0"/>
                        </a:rPr>
                        <a:t> </a:t>
                      </a:r>
                    </a:p>
                  </a:txBody>
                  <a:tcPr marL="6350" marR="6350" marT="6350"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fr-FR" sz="1200" b="0" i="0" u="none" strike="noStrike">
                          <a:solidFill>
                            <a:srgbClr val="FF0000"/>
                          </a:solidFill>
                          <a:effectLst/>
                          <a:latin typeface="Verdana" panose="020B0604030504040204" pitchFamily="34" charset="0"/>
                          <a:ea typeface="Verdana" panose="020B0604030504040204" pitchFamily="34" charset="0"/>
                        </a:rPr>
                        <a:t> </a:t>
                      </a:r>
                    </a:p>
                  </a:txBody>
                  <a:tcPr marL="6350" marR="6350" marT="6350"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fr-FR" sz="1200" b="0" i="0" u="none" strike="noStrike">
                          <a:solidFill>
                            <a:srgbClr val="FF0000"/>
                          </a:solidFill>
                          <a:effectLst/>
                          <a:latin typeface="Verdana" panose="020B0604030504040204" pitchFamily="34" charset="0"/>
                          <a:ea typeface="Verdana" panose="020B0604030504040204" pitchFamily="34" charset="0"/>
                        </a:rPr>
                        <a:t> </a:t>
                      </a:r>
                    </a:p>
                  </a:txBody>
                  <a:tcPr marL="6350" marR="6350" marT="6350"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fr-FR" sz="1200" b="0" i="0" u="none" strike="noStrike">
                          <a:solidFill>
                            <a:srgbClr val="FF0000"/>
                          </a:solidFill>
                          <a:effectLst/>
                          <a:latin typeface="Verdana" panose="020B0604030504040204" pitchFamily="34" charset="0"/>
                          <a:ea typeface="Verdana" panose="020B0604030504040204" pitchFamily="34" charset="0"/>
                        </a:rPr>
                        <a:t> </a:t>
                      </a:r>
                    </a:p>
                  </a:txBody>
                  <a:tcPr marL="6350" marR="6350" marT="6350"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l" fontAlgn="ctr"/>
                      <a:r>
                        <a:rPr lang="fr-FR" sz="1200" b="0" i="0" u="none" strike="noStrike">
                          <a:solidFill>
                            <a:srgbClr val="FF0000"/>
                          </a:solidFill>
                          <a:effectLst/>
                          <a:latin typeface="Verdana" panose="020B0604030504040204" pitchFamily="34" charset="0"/>
                          <a:ea typeface="Verdana" panose="020B0604030504040204" pitchFamily="34" charset="0"/>
                        </a:rPr>
                        <a:t> </a:t>
                      </a:r>
                    </a:p>
                  </a:txBody>
                  <a:tcPr marL="6350" marR="6350" marT="6350"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ctr" fontAlgn="ctr"/>
                      <a:r>
                        <a:rPr lang="fr-FR" sz="1200" b="0" i="0" u="none" strike="noStrike">
                          <a:solidFill>
                            <a:srgbClr val="FF0000"/>
                          </a:solidFill>
                          <a:effectLst/>
                          <a:latin typeface="Verdana" panose="020B0604030504040204" pitchFamily="34" charset="0"/>
                          <a:ea typeface="Verdana" panose="020B0604030504040204" pitchFamily="34" charset="0"/>
                        </a:rPr>
                        <a:t> </a:t>
                      </a:r>
                    </a:p>
                  </a:txBody>
                  <a:tcPr marL="6350" marR="6350" marT="6350"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ctr" fontAlgn="ctr"/>
                      <a:r>
                        <a:rPr lang="fr-FR" sz="1200" b="0" i="0" u="none" strike="noStrike">
                          <a:solidFill>
                            <a:srgbClr val="FF0000"/>
                          </a:solidFill>
                          <a:effectLst/>
                          <a:latin typeface="Verdana" panose="020B0604030504040204" pitchFamily="34" charset="0"/>
                          <a:ea typeface="Verdana" panose="020B0604030504040204" pitchFamily="34" charset="0"/>
                        </a:rPr>
                        <a:t> </a:t>
                      </a:r>
                    </a:p>
                  </a:txBody>
                  <a:tcPr marL="6350" marR="6350" marT="6350"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l" fontAlgn="ctr"/>
                      <a:r>
                        <a:rPr lang="fr-FR" sz="1200" b="0" i="0" u="none" strike="noStrike">
                          <a:solidFill>
                            <a:srgbClr val="FF0000"/>
                          </a:solidFill>
                          <a:effectLst/>
                          <a:latin typeface="Verdana" panose="020B0604030504040204" pitchFamily="34" charset="0"/>
                          <a:ea typeface="Verdana" panose="020B0604030504040204" pitchFamily="34" charset="0"/>
                        </a:rPr>
                        <a:t> </a:t>
                      </a:r>
                    </a:p>
                  </a:txBody>
                  <a:tcPr marL="6350" marR="6350" marT="6350"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l" fontAlgn="ctr"/>
                      <a:r>
                        <a:rPr lang="fr-FR" sz="1200" b="0" i="0" u="none" strike="noStrike" dirty="0">
                          <a:solidFill>
                            <a:srgbClr val="FF0000"/>
                          </a:solidFill>
                          <a:effectLst/>
                          <a:latin typeface="Verdana" panose="020B0604030504040204" pitchFamily="34" charset="0"/>
                          <a:ea typeface="Verdana" panose="020B0604030504040204" pitchFamily="34" charset="0"/>
                        </a:rPr>
                        <a:t> </a:t>
                      </a:r>
                    </a:p>
                  </a:txBody>
                  <a:tcPr marL="6350" marR="6350" marT="6350"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extLst>
                  <a:ext uri="{0D108BD9-81ED-4DB2-BD59-A6C34878D82A}">
                    <a16:rowId xmlns:a16="http://schemas.microsoft.com/office/drawing/2014/main" val="3508378428"/>
                  </a:ext>
                </a:extLst>
              </a:tr>
              <a:tr h="497667">
                <a:tc>
                  <a:txBody>
                    <a:bodyPr/>
                    <a:lstStyle/>
                    <a:p>
                      <a:pPr algn="ctr" fontAlgn="ctr"/>
                      <a:r>
                        <a:rPr lang="fr-FR" sz="1200" b="1" i="0" u="none" strike="noStrike">
                          <a:effectLst/>
                          <a:latin typeface="Verdana" panose="020B0604030504040204" pitchFamily="34" charset="0"/>
                          <a:ea typeface="Verdana" panose="020B0604030504040204" pitchFamily="34" charset="0"/>
                        </a:rPr>
                        <a:t>P30</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BEAFA"/>
                    </a:solidFill>
                  </a:tcPr>
                </a:tc>
                <a:tc>
                  <a:txBody>
                    <a:bodyPr/>
                    <a:lstStyle/>
                    <a:p>
                      <a:pPr algn="l" fontAlgn="ctr"/>
                      <a:r>
                        <a:rPr lang="fr-FR" sz="1200" b="1" i="0" u="none" strike="noStrike">
                          <a:effectLst/>
                          <a:latin typeface="Verdana" panose="020B0604030504040204" pitchFamily="34" charset="0"/>
                          <a:ea typeface="Verdana" panose="020B0604030504040204" pitchFamily="34" charset="0"/>
                        </a:rPr>
                        <a:t>Porte ouverte en Tunisie sur le nouveau métier d’éco-conseiller en Tunisie</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BEAFA"/>
                    </a:solidFill>
                  </a:tcPr>
                </a:tc>
                <a:tc>
                  <a:txBody>
                    <a:bodyPr/>
                    <a:lstStyle/>
                    <a:p>
                      <a:pPr algn="l" fontAlgn="ctr"/>
                      <a:r>
                        <a:rPr lang="fr-FR" sz="1200" b="0" i="0" u="none" strike="noStrike">
                          <a:solidFill>
                            <a:srgbClr val="FF0000"/>
                          </a:solidFill>
                          <a:effectLst/>
                          <a:latin typeface="Verdana" panose="020B0604030504040204" pitchFamily="34" charset="0"/>
                          <a:ea typeface="Verdana" panose="020B0604030504040204" pitchFamily="34" charset="0"/>
                        </a:rPr>
                        <a:t> </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fr-FR" sz="1200" b="0" i="0" u="none" strike="noStrike">
                          <a:solidFill>
                            <a:srgbClr val="FF0000"/>
                          </a:solidFill>
                          <a:effectLst/>
                          <a:latin typeface="Verdana" panose="020B0604030504040204" pitchFamily="34" charset="0"/>
                          <a:ea typeface="Verdana" panose="020B0604030504040204" pitchFamily="34" charset="0"/>
                        </a:rPr>
                        <a:t> </a:t>
                      </a:r>
                    </a:p>
                  </a:txBody>
                  <a:tcPr marL="6350" marR="6350" marT="6350"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fr-FR" sz="1200" b="0" i="0" u="none" strike="noStrike">
                          <a:solidFill>
                            <a:srgbClr val="FF0000"/>
                          </a:solidFill>
                          <a:effectLst/>
                          <a:latin typeface="Verdana" panose="020B0604030504040204" pitchFamily="34" charset="0"/>
                          <a:ea typeface="Verdana" panose="020B0604030504040204" pitchFamily="34" charset="0"/>
                        </a:rPr>
                        <a:t> </a:t>
                      </a:r>
                    </a:p>
                  </a:txBody>
                  <a:tcPr marL="6350" marR="6350" marT="6350"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fr-FR" sz="1200" b="0" i="0" u="none" strike="noStrike">
                          <a:solidFill>
                            <a:srgbClr val="FF0000"/>
                          </a:solidFill>
                          <a:effectLst/>
                          <a:latin typeface="Verdana" panose="020B0604030504040204" pitchFamily="34" charset="0"/>
                          <a:ea typeface="Verdana" panose="020B0604030504040204" pitchFamily="34" charset="0"/>
                        </a:rPr>
                        <a:t> </a:t>
                      </a:r>
                    </a:p>
                  </a:txBody>
                  <a:tcPr marL="6350" marR="6350" marT="6350"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fr-FR" sz="1200" b="0" i="0" u="none" strike="noStrike">
                          <a:solidFill>
                            <a:srgbClr val="FF0000"/>
                          </a:solidFill>
                          <a:effectLst/>
                          <a:latin typeface="Verdana" panose="020B0604030504040204" pitchFamily="34" charset="0"/>
                          <a:ea typeface="Verdana" panose="020B0604030504040204" pitchFamily="34" charset="0"/>
                        </a:rPr>
                        <a:t> </a:t>
                      </a:r>
                    </a:p>
                  </a:txBody>
                  <a:tcPr marL="6350" marR="6350" marT="6350"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fr-FR" sz="1200" b="0" i="0" u="none" strike="noStrike">
                          <a:solidFill>
                            <a:srgbClr val="FF0000"/>
                          </a:solidFill>
                          <a:effectLst/>
                          <a:latin typeface="Verdana" panose="020B0604030504040204" pitchFamily="34" charset="0"/>
                          <a:ea typeface="Verdana" panose="020B0604030504040204" pitchFamily="34" charset="0"/>
                        </a:rPr>
                        <a:t> </a:t>
                      </a:r>
                    </a:p>
                  </a:txBody>
                  <a:tcPr marL="6350" marR="6350" marT="6350"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fr-FR" sz="1200" b="0" i="0" u="none" strike="noStrike">
                          <a:solidFill>
                            <a:srgbClr val="FF0000"/>
                          </a:solidFill>
                          <a:effectLst/>
                          <a:latin typeface="Verdana" panose="020B0604030504040204" pitchFamily="34" charset="0"/>
                          <a:ea typeface="Verdana" panose="020B0604030504040204" pitchFamily="34" charset="0"/>
                        </a:rPr>
                        <a:t> </a:t>
                      </a:r>
                    </a:p>
                  </a:txBody>
                  <a:tcPr marL="6350" marR="6350" marT="6350"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fr-FR" sz="1200" b="0" i="0" u="none" strike="noStrike">
                          <a:solidFill>
                            <a:srgbClr val="FF0000"/>
                          </a:solidFill>
                          <a:effectLst/>
                          <a:latin typeface="Verdana" panose="020B0604030504040204" pitchFamily="34" charset="0"/>
                          <a:ea typeface="Verdana" panose="020B0604030504040204" pitchFamily="34" charset="0"/>
                        </a:rPr>
                        <a:t> </a:t>
                      </a:r>
                    </a:p>
                  </a:txBody>
                  <a:tcPr marL="6350" marR="6350" marT="6350"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fr-FR" sz="1200" b="0" i="0" u="none" strike="noStrike">
                          <a:solidFill>
                            <a:srgbClr val="FF0000"/>
                          </a:solidFill>
                          <a:effectLst/>
                          <a:latin typeface="Verdana" panose="020B0604030504040204" pitchFamily="34" charset="0"/>
                          <a:ea typeface="Verdana" panose="020B0604030504040204" pitchFamily="34" charset="0"/>
                        </a:rPr>
                        <a:t> </a:t>
                      </a:r>
                    </a:p>
                  </a:txBody>
                  <a:tcPr marL="6350" marR="6350" marT="6350"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fr-FR" sz="1200" b="0" i="0" u="none" strike="noStrike">
                          <a:solidFill>
                            <a:srgbClr val="FF0000"/>
                          </a:solidFill>
                          <a:effectLst/>
                          <a:latin typeface="Verdana" panose="020B0604030504040204" pitchFamily="34" charset="0"/>
                          <a:ea typeface="Verdana" panose="020B0604030504040204" pitchFamily="34" charset="0"/>
                        </a:rPr>
                        <a:t> </a:t>
                      </a:r>
                    </a:p>
                  </a:txBody>
                  <a:tcPr marL="6350" marR="6350" marT="6350"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fr-FR" sz="1200" b="0" i="0" u="none" strike="noStrike">
                          <a:solidFill>
                            <a:srgbClr val="FF0000"/>
                          </a:solidFill>
                          <a:effectLst/>
                          <a:latin typeface="Verdana" panose="020B0604030504040204" pitchFamily="34" charset="0"/>
                          <a:ea typeface="Verdana" panose="020B0604030504040204" pitchFamily="34" charset="0"/>
                        </a:rPr>
                        <a:t> </a:t>
                      </a:r>
                    </a:p>
                  </a:txBody>
                  <a:tcPr marL="6350" marR="6350" marT="6350"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fr-FR" sz="1200" b="0" i="0" u="none" strike="noStrike">
                          <a:solidFill>
                            <a:srgbClr val="FF0000"/>
                          </a:solidFill>
                          <a:effectLst/>
                          <a:latin typeface="Verdana" panose="020B0604030504040204" pitchFamily="34" charset="0"/>
                          <a:ea typeface="Verdana" panose="020B0604030504040204" pitchFamily="34" charset="0"/>
                        </a:rPr>
                        <a:t> </a:t>
                      </a:r>
                    </a:p>
                  </a:txBody>
                  <a:tcPr marL="6350" marR="6350" marT="6350"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fr-FR" sz="1200" b="0" i="0" u="none" strike="noStrike">
                          <a:solidFill>
                            <a:srgbClr val="FF0000"/>
                          </a:solidFill>
                          <a:effectLst/>
                          <a:latin typeface="Verdana" panose="020B0604030504040204" pitchFamily="34" charset="0"/>
                          <a:ea typeface="Verdana" panose="020B0604030504040204" pitchFamily="34" charset="0"/>
                        </a:rPr>
                        <a:t> </a:t>
                      </a:r>
                    </a:p>
                  </a:txBody>
                  <a:tcPr marL="6350" marR="6350" marT="6350"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fr-FR" sz="1200" b="0" i="0" u="none" strike="noStrike">
                          <a:solidFill>
                            <a:srgbClr val="FF0000"/>
                          </a:solidFill>
                          <a:effectLst/>
                          <a:latin typeface="Verdana" panose="020B0604030504040204" pitchFamily="34" charset="0"/>
                          <a:ea typeface="Verdana" panose="020B0604030504040204" pitchFamily="34" charset="0"/>
                        </a:rPr>
                        <a:t> </a:t>
                      </a:r>
                    </a:p>
                  </a:txBody>
                  <a:tcPr marL="6350" marR="6350" marT="6350"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fr-FR" sz="1200" b="0" i="0" u="none" strike="noStrike">
                          <a:solidFill>
                            <a:srgbClr val="FF0000"/>
                          </a:solidFill>
                          <a:effectLst/>
                          <a:latin typeface="Verdana" panose="020B0604030504040204" pitchFamily="34" charset="0"/>
                          <a:ea typeface="Verdana" panose="020B0604030504040204" pitchFamily="34" charset="0"/>
                        </a:rPr>
                        <a:t> </a:t>
                      </a:r>
                    </a:p>
                  </a:txBody>
                  <a:tcPr marL="6350" marR="6350" marT="6350"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fr-FR" sz="1200" b="0" i="0" u="none" strike="noStrike">
                          <a:solidFill>
                            <a:srgbClr val="FF0000"/>
                          </a:solidFill>
                          <a:effectLst/>
                          <a:latin typeface="Verdana" panose="020B0604030504040204" pitchFamily="34" charset="0"/>
                          <a:ea typeface="Verdana" panose="020B0604030504040204" pitchFamily="34" charset="0"/>
                        </a:rPr>
                        <a:t> </a:t>
                      </a:r>
                    </a:p>
                  </a:txBody>
                  <a:tcPr marL="6350" marR="6350" marT="6350"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fr-FR" sz="1200" b="0" i="0" u="none" strike="noStrike">
                          <a:solidFill>
                            <a:srgbClr val="FF0000"/>
                          </a:solidFill>
                          <a:effectLst/>
                          <a:latin typeface="Verdana" panose="020B0604030504040204" pitchFamily="34" charset="0"/>
                          <a:ea typeface="Verdana" panose="020B0604030504040204" pitchFamily="34" charset="0"/>
                        </a:rPr>
                        <a:t> </a:t>
                      </a:r>
                    </a:p>
                  </a:txBody>
                  <a:tcPr marL="6350" marR="6350" marT="6350"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fr-FR" sz="1200" b="0" i="0" u="none" strike="noStrike">
                          <a:solidFill>
                            <a:srgbClr val="FF0000"/>
                          </a:solidFill>
                          <a:effectLst/>
                          <a:latin typeface="Verdana" panose="020B0604030504040204" pitchFamily="34" charset="0"/>
                          <a:ea typeface="Verdana" panose="020B0604030504040204" pitchFamily="34" charset="0"/>
                        </a:rPr>
                        <a:t> </a:t>
                      </a:r>
                    </a:p>
                  </a:txBody>
                  <a:tcPr marL="6350" marR="6350" marT="6350"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l" fontAlgn="ctr"/>
                      <a:r>
                        <a:rPr lang="fr-FR" sz="1200" b="0" i="0" u="none" strike="noStrike">
                          <a:solidFill>
                            <a:srgbClr val="FF0000"/>
                          </a:solidFill>
                          <a:effectLst/>
                          <a:latin typeface="Verdana" panose="020B0604030504040204" pitchFamily="34" charset="0"/>
                          <a:ea typeface="Verdana" panose="020B0604030504040204" pitchFamily="34" charset="0"/>
                        </a:rPr>
                        <a:t> </a:t>
                      </a:r>
                    </a:p>
                  </a:txBody>
                  <a:tcPr marL="6350" marR="6350" marT="6350"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ctr" fontAlgn="ctr"/>
                      <a:r>
                        <a:rPr lang="fr-FR" sz="1200" b="0" i="0" u="none" strike="noStrike">
                          <a:solidFill>
                            <a:srgbClr val="FF0000"/>
                          </a:solidFill>
                          <a:effectLst/>
                          <a:latin typeface="Verdana" panose="020B0604030504040204" pitchFamily="34" charset="0"/>
                          <a:ea typeface="Verdana" panose="020B0604030504040204" pitchFamily="34" charset="0"/>
                        </a:rPr>
                        <a:t> </a:t>
                      </a:r>
                    </a:p>
                  </a:txBody>
                  <a:tcPr marL="6350" marR="6350" marT="6350"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ctr" fontAlgn="ctr"/>
                      <a:r>
                        <a:rPr lang="fr-FR" sz="1200" b="0" i="0" u="none" strike="noStrike">
                          <a:solidFill>
                            <a:srgbClr val="FF0000"/>
                          </a:solidFill>
                          <a:effectLst/>
                          <a:latin typeface="Verdana" panose="020B0604030504040204" pitchFamily="34" charset="0"/>
                          <a:ea typeface="Verdana" panose="020B0604030504040204" pitchFamily="34" charset="0"/>
                        </a:rPr>
                        <a:t> </a:t>
                      </a:r>
                    </a:p>
                  </a:txBody>
                  <a:tcPr marL="6350" marR="6350" marT="6350"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l" fontAlgn="ctr"/>
                      <a:r>
                        <a:rPr lang="fr-FR" sz="1200" b="0" i="0" u="none" strike="noStrike">
                          <a:solidFill>
                            <a:srgbClr val="FF0000"/>
                          </a:solidFill>
                          <a:effectLst/>
                          <a:latin typeface="Verdana" panose="020B0604030504040204" pitchFamily="34" charset="0"/>
                          <a:ea typeface="Verdana" panose="020B0604030504040204" pitchFamily="34" charset="0"/>
                        </a:rPr>
                        <a:t> </a:t>
                      </a:r>
                    </a:p>
                  </a:txBody>
                  <a:tcPr marL="6350" marR="6350" marT="6350"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l" fontAlgn="ctr"/>
                      <a:r>
                        <a:rPr lang="fr-FR" sz="1200" b="0" i="0" u="none" strike="noStrike" dirty="0">
                          <a:solidFill>
                            <a:srgbClr val="FF0000"/>
                          </a:solidFill>
                          <a:effectLst/>
                          <a:latin typeface="Verdana" panose="020B0604030504040204" pitchFamily="34" charset="0"/>
                          <a:ea typeface="Verdana" panose="020B0604030504040204" pitchFamily="34" charset="0"/>
                        </a:rPr>
                        <a:t> </a:t>
                      </a:r>
                    </a:p>
                  </a:txBody>
                  <a:tcPr marL="6350" marR="6350" marT="6350"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extLst>
                  <a:ext uri="{0D108BD9-81ED-4DB2-BD59-A6C34878D82A}">
                    <a16:rowId xmlns:a16="http://schemas.microsoft.com/office/drawing/2014/main" val="1333004345"/>
                  </a:ext>
                </a:extLst>
              </a:tr>
              <a:tr h="313346">
                <a:tc>
                  <a:txBody>
                    <a:bodyPr/>
                    <a:lstStyle/>
                    <a:p>
                      <a:pPr algn="ctr" fontAlgn="ctr"/>
                      <a:r>
                        <a:rPr lang="fr-FR" sz="1200" b="1" i="0" u="none" strike="noStrike">
                          <a:effectLst/>
                          <a:latin typeface="Verdana" panose="020B0604030504040204" pitchFamily="34" charset="0"/>
                          <a:ea typeface="Verdana" panose="020B0604030504040204" pitchFamily="34" charset="0"/>
                        </a:rPr>
                        <a:t>P31</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BEAFA"/>
                    </a:solidFill>
                  </a:tcPr>
                </a:tc>
                <a:tc>
                  <a:txBody>
                    <a:bodyPr/>
                    <a:lstStyle/>
                    <a:p>
                      <a:pPr algn="l" fontAlgn="ctr"/>
                      <a:r>
                        <a:rPr lang="fr-FR" sz="1200" b="1" i="0" u="none" strike="noStrike">
                          <a:effectLst/>
                          <a:latin typeface="Verdana" panose="020B0604030504040204" pitchFamily="34" charset="0"/>
                          <a:ea typeface="Verdana" panose="020B0604030504040204" pitchFamily="34" charset="0"/>
                        </a:rPr>
                        <a:t>Kikk Festival </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BEAFA"/>
                    </a:solidFill>
                  </a:tcPr>
                </a:tc>
                <a:tc>
                  <a:txBody>
                    <a:bodyPr/>
                    <a:lstStyle/>
                    <a:p>
                      <a:pPr algn="l" fontAlgn="ctr"/>
                      <a:r>
                        <a:rPr lang="fr-FR" sz="1200" b="0" i="0" u="none" strike="noStrike">
                          <a:solidFill>
                            <a:srgbClr val="FF0000"/>
                          </a:solidFill>
                          <a:effectLst/>
                          <a:latin typeface="Verdana" panose="020B0604030504040204" pitchFamily="34" charset="0"/>
                          <a:ea typeface="Verdana" panose="020B0604030504040204" pitchFamily="34" charset="0"/>
                        </a:rPr>
                        <a:t> </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gridSpan="2">
                  <a:txBody>
                    <a:bodyPr/>
                    <a:lstStyle/>
                    <a:p>
                      <a:pPr algn="l" fontAlgn="ctr"/>
                      <a:r>
                        <a:rPr lang="fr-FR" sz="1200" b="0" i="0" u="none" strike="noStrike">
                          <a:solidFill>
                            <a:srgbClr val="FF0000"/>
                          </a:solidFill>
                          <a:effectLst/>
                          <a:latin typeface="Verdana" panose="020B0604030504040204" pitchFamily="34" charset="0"/>
                          <a:ea typeface="Verdana" panose="020B0604030504040204" pitchFamily="34" charset="0"/>
                        </a:rPr>
                        <a:t> </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hMerge="1">
                  <a:txBody>
                    <a:bodyPr/>
                    <a:lstStyle/>
                    <a:p>
                      <a:endParaRPr lang="fr-FR"/>
                    </a:p>
                  </a:txBody>
                  <a:tcPr/>
                </a:tc>
                <a:tc gridSpan="2">
                  <a:txBody>
                    <a:bodyPr/>
                    <a:lstStyle/>
                    <a:p>
                      <a:pPr algn="l" fontAlgn="ctr"/>
                      <a:r>
                        <a:rPr lang="fr-FR" sz="1200" b="0" i="0" u="none" strike="noStrike">
                          <a:solidFill>
                            <a:srgbClr val="FF0000"/>
                          </a:solidFill>
                          <a:effectLst/>
                          <a:latin typeface="Verdana" panose="020B0604030504040204" pitchFamily="34" charset="0"/>
                          <a:ea typeface="Verdana" panose="020B0604030504040204" pitchFamily="34" charset="0"/>
                        </a:rPr>
                        <a:t> </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hMerge="1">
                  <a:txBody>
                    <a:bodyPr/>
                    <a:lstStyle/>
                    <a:p>
                      <a:endParaRPr lang="fr-FR"/>
                    </a:p>
                  </a:txBody>
                  <a:tcPr/>
                </a:tc>
                <a:tc gridSpan="2">
                  <a:txBody>
                    <a:bodyPr/>
                    <a:lstStyle/>
                    <a:p>
                      <a:pPr algn="l" fontAlgn="ctr"/>
                      <a:r>
                        <a:rPr lang="fr-FR" sz="1200" b="0" i="0" u="none" strike="noStrike">
                          <a:solidFill>
                            <a:srgbClr val="FF0000"/>
                          </a:solidFill>
                          <a:effectLst/>
                          <a:latin typeface="Verdana" panose="020B0604030504040204" pitchFamily="34" charset="0"/>
                          <a:ea typeface="Verdana" panose="020B0604030504040204" pitchFamily="34" charset="0"/>
                        </a:rPr>
                        <a:t> </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hMerge="1">
                  <a:txBody>
                    <a:bodyPr/>
                    <a:lstStyle/>
                    <a:p>
                      <a:endParaRPr lang="fr-FR"/>
                    </a:p>
                  </a:txBody>
                  <a:tcPr/>
                </a:tc>
                <a:tc gridSpan="2">
                  <a:txBody>
                    <a:bodyPr/>
                    <a:lstStyle/>
                    <a:p>
                      <a:pPr algn="l" fontAlgn="ctr"/>
                      <a:r>
                        <a:rPr lang="fr-FR" sz="1200" b="0" i="0" u="none" strike="noStrike">
                          <a:solidFill>
                            <a:srgbClr val="FF0000"/>
                          </a:solidFill>
                          <a:effectLst/>
                          <a:latin typeface="Verdana" panose="020B0604030504040204" pitchFamily="34" charset="0"/>
                          <a:ea typeface="Verdana" panose="020B0604030504040204" pitchFamily="34" charset="0"/>
                        </a:rPr>
                        <a:t> </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hMerge="1">
                  <a:txBody>
                    <a:bodyPr/>
                    <a:lstStyle/>
                    <a:p>
                      <a:endParaRPr lang="fr-FR"/>
                    </a:p>
                  </a:txBody>
                  <a:tcPr/>
                </a:tc>
                <a:tc gridSpan="2">
                  <a:txBody>
                    <a:bodyPr/>
                    <a:lstStyle/>
                    <a:p>
                      <a:pPr algn="l" fontAlgn="ctr"/>
                      <a:r>
                        <a:rPr lang="fr-FR" sz="1200" b="0" i="0" u="none" strike="noStrike">
                          <a:solidFill>
                            <a:srgbClr val="FF0000"/>
                          </a:solidFill>
                          <a:effectLst/>
                          <a:latin typeface="Verdana" panose="020B0604030504040204" pitchFamily="34" charset="0"/>
                          <a:ea typeface="Verdana" panose="020B0604030504040204" pitchFamily="34" charset="0"/>
                        </a:rPr>
                        <a:t> </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hMerge="1">
                  <a:txBody>
                    <a:bodyPr/>
                    <a:lstStyle/>
                    <a:p>
                      <a:endParaRPr lang="fr-FR"/>
                    </a:p>
                  </a:txBody>
                  <a:tcPr/>
                </a:tc>
                <a:tc gridSpan="2">
                  <a:txBody>
                    <a:bodyPr/>
                    <a:lstStyle/>
                    <a:p>
                      <a:pPr algn="l" fontAlgn="ctr"/>
                      <a:r>
                        <a:rPr lang="fr-FR" sz="1200" b="0" i="0" u="none" strike="noStrike">
                          <a:solidFill>
                            <a:srgbClr val="FF0000"/>
                          </a:solidFill>
                          <a:effectLst/>
                          <a:latin typeface="Verdana" panose="020B0604030504040204" pitchFamily="34" charset="0"/>
                          <a:ea typeface="Verdana" panose="020B0604030504040204" pitchFamily="34" charset="0"/>
                        </a:rPr>
                        <a:t> </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hMerge="1">
                  <a:txBody>
                    <a:bodyPr/>
                    <a:lstStyle/>
                    <a:p>
                      <a:endParaRPr lang="fr-FR"/>
                    </a:p>
                  </a:txBody>
                  <a:tcPr/>
                </a:tc>
                <a:tc gridSpan="2">
                  <a:txBody>
                    <a:bodyPr/>
                    <a:lstStyle/>
                    <a:p>
                      <a:pPr algn="l" fontAlgn="ctr"/>
                      <a:r>
                        <a:rPr lang="fr-FR" sz="1200" b="0" i="0" u="none" strike="noStrike">
                          <a:solidFill>
                            <a:srgbClr val="FF0000"/>
                          </a:solidFill>
                          <a:effectLst/>
                          <a:latin typeface="Verdana" panose="020B0604030504040204" pitchFamily="34" charset="0"/>
                          <a:ea typeface="Verdana" panose="020B0604030504040204" pitchFamily="34" charset="0"/>
                        </a:rPr>
                        <a:t> </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hMerge="1">
                  <a:txBody>
                    <a:bodyPr/>
                    <a:lstStyle/>
                    <a:p>
                      <a:endParaRPr lang="fr-FR"/>
                    </a:p>
                  </a:txBody>
                  <a:tcPr/>
                </a:tc>
                <a:tc gridSpan="2">
                  <a:txBody>
                    <a:bodyPr/>
                    <a:lstStyle/>
                    <a:p>
                      <a:pPr algn="l" fontAlgn="ctr"/>
                      <a:r>
                        <a:rPr lang="fr-FR" sz="1200" b="0" i="0" u="none" strike="noStrike">
                          <a:solidFill>
                            <a:srgbClr val="FF0000"/>
                          </a:solidFill>
                          <a:effectLst/>
                          <a:latin typeface="Verdana" panose="020B0604030504040204" pitchFamily="34" charset="0"/>
                          <a:ea typeface="Verdana" panose="020B0604030504040204" pitchFamily="34" charset="0"/>
                        </a:rPr>
                        <a:t> </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hMerge="1">
                  <a:txBody>
                    <a:bodyPr/>
                    <a:lstStyle/>
                    <a:p>
                      <a:endParaRPr lang="fr-FR"/>
                    </a:p>
                  </a:txBody>
                  <a:tcPr/>
                </a:tc>
                <a:tc gridSpan="2">
                  <a:txBody>
                    <a:bodyPr/>
                    <a:lstStyle/>
                    <a:p>
                      <a:pPr algn="l" fontAlgn="ctr"/>
                      <a:r>
                        <a:rPr lang="fr-FR" sz="1200" b="0" i="0" u="none" strike="noStrike">
                          <a:solidFill>
                            <a:srgbClr val="FF0000"/>
                          </a:solidFill>
                          <a:effectLst/>
                          <a:latin typeface="Verdana" panose="020B0604030504040204" pitchFamily="34" charset="0"/>
                          <a:ea typeface="Verdana" panose="020B0604030504040204" pitchFamily="34" charset="0"/>
                        </a:rPr>
                        <a:t> </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hMerge="1">
                  <a:txBody>
                    <a:bodyPr/>
                    <a:lstStyle/>
                    <a:p>
                      <a:endParaRPr lang="fr-FR"/>
                    </a:p>
                  </a:txBody>
                  <a:tcPr/>
                </a:tc>
                <a:tc gridSpan="2">
                  <a:txBody>
                    <a:bodyPr/>
                    <a:lstStyle/>
                    <a:p>
                      <a:pPr algn="l" fontAlgn="ctr"/>
                      <a:r>
                        <a:rPr lang="fr-FR" sz="1200" b="0" i="0" u="none" strike="noStrike">
                          <a:solidFill>
                            <a:srgbClr val="FF0000"/>
                          </a:solidFill>
                          <a:effectLst/>
                          <a:latin typeface="Verdana" panose="020B0604030504040204" pitchFamily="34" charset="0"/>
                          <a:ea typeface="Verdana" panose="020B0604030504040204" pitchFamily="34" charset="0"/>
                        </a:rPr>
                        <a:t> </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hMerge="1">
                  <a:txBody>
                    <a:bodyPr/>
                    <a:lstStyle/>
                    <a:p>
                      <a:endParaRPr lang="fr-FR"/>
                    </a:p>
                  </a:txBody>
                  <a:tcPr/>
                </a:tc>
                <a:tc gridSpan="2">
                  <a:txBody>
                    <a:bodyPr/>
                    <a:lstStyle/>
                    <a:p>
                      <a:pPr algn="ctr" fontAlgn="ctr"/>
                      <a:r>
                        <a:rPr lang="fr-FR" sz="1200" b="1" i="0" u="none" strike="noStrike" dirty="0">
                          <a:solidFill>
                            <a:srgbClr val="000000"/>
                          </a:solidFill>
                          <a:effectLst/>
                          <a:latin typeface="Verdana" panose="020B0604030504040204" pitchFamily="34" charset="0"/>
                          <a:ea typeface="Verdana" panose="020B0604030504040204" pitchFamily="34" charset="0"/>
                        </a:rPr>
                        <a:t> </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hMerge="1">
                  <a:txBody>
                    <a:bodyPr/>
                    <a:lstStyle/>
                    <a:p>
                      <a:endParaRPr lang="fr-FR"/>
                    </a:p>
                  </a:txBody>
                  <a:tcPr/>
                </a:tc>
                <a:extLst>
                  <a:ext uri="{0D108BD9-81ED-4DB2-BD59-A6C34878D82A}">
                    <a16:rowId xmlns:a16="http://schemas.microsoft.com/office/drawing/2014/main" val="2566499050"/>
                  </a:ext>
                </a:extLst>
              </a:tr>
              <a:tr h="387075">
                <a:tc>
                  <a:txBody>
                    <a:bodyPr/>
                    <a:lstStyle/>
                    <a:p>
                      <a:pPr algn="ctr" fontAlgn="ctr"/>
                      <a:r>
                        <a:rPr lang="fr-FR" sz="1200" b="1" i="0" u="none" strike="noStrike">
                          <a:effectLst/>
                          <a:latin typeface="Verdana" panose="020B0604030504040204" pitchFamily="34" charset="0"/>
                          <a:ea typeface="Verdana" panose="020B0604030504040204" pitchFamily="34" charset="0"/>
                        </a:rPr>
                        <a:t>P32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BEAFA"/>
                    </a:solidFill>
                  </a:tcPr>
                </a:tc>
                <a:tc>
                  <a:txBody>
                    <a:bodyPr/>
                    <a:lstStyle/>
                    <a:p>
                      <a:pPr algn="l" fontAlgn="ctr"/>
                      <a:r>
                        <a:rPr lang="fr-FR" sz="1200" b="1" i="0" u="none" strike="noStrike">
                          <a:effectLst/>
                          <a:latin typeface="Verdana" panose="020B0604030504040204" pitchFamily="34" charset="0"/>
                          <a:ea typeface="Verdana" panose="020B0604030504040204" pitchFamily="34" charset="0"/>
                        </a:rPr>
                        <a:t>Rédaction inter écoles de journalisme</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BEAFA"/>
                    </a:solidFill>
                  </a:tcPr>
                </a:tc>
                <a:tc>
                  <a:txBody>
                    <a:bodyPr/>
                    <a:lstStyle/>
                    <a:p>
                      <a:pPr algn="l" fontAlgn="ctr"/>
                      <a:r>
                        <a:rPr lang="fr-FR" sz="1200" b="0" i="0" u="none" strike="noStrike">
                          <a:solidFill>
                            <a:srgbClr val="FF0000"/>
                          </a:solidFill>
                          <a:effectLst/>
                          <a:latin typeface="Verdana" panose="020B0604030504040204" pitchFamily="34" charset="0"/>
                          <a:ea typeface="Verdana" panose="020B0604030504040204" pitchFamily="34" charset="0"/>
                        </a:rPr>
                        <a:t> </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gridSpan="2">
                  <a:txBody>
                    <a:bodyPr/>
                    <a:lstStyle/>
                    <a:p>
                      <a:pPr algn="l" fontAlgn="ctr"/>
                      <a:r>
                        <a:rPr lang="fr-FR" sz="1200" b="0" i="0" u="none" strike="noStrike">
                          <a:solidFill>
                            <a:srgbClr val="FF0000"/>
                          </a:solidFill>
                          <a:effectLst/>
                          <a:latin typeface="Verdana" panose="020B0604030504040204" pitchFamily="34" charset="0"/>
                          <a:ea typeface="Verdana" panose="020B0604030504040204" pitchFamily="34" charset="0"/>
                        </a:rPr>
                        <a:t> </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hMerge="1">
                  <a:txBody>
                    <a:bodyPr/>
                    <a:lstStyle/>
                    <a:p>
                      <a:endParaRPr lang="fr-FR"/>
                    </a:p>
                  </a:txBody>
                  <a:tcPr/>
                </a:tc>
                <a:tc gridSpan="2">
                  <a:txBody>
                    <a:bodyPr/>
                    <a:lstStyle/>
                    <a:p>
                      <a:pPr algn="l" fontAlgn="ctr"/>
                      <a:r>
                        <a:rPr lang="fr-FR" sz="1200" b="0" i="0" u="none" strike="noStrike">
                          <a:solidFill>
                            <a:srgbClr val="FF0000"/>
                          </a:solidFill>
                          <a:effectLst/>
                          <a:latin typeface="Verdana" panose="020B0604030504040204" pitchFamily="34" charset="0"/>
                          <a:ea typeface="Verdana" panose="020B0604030504040204" pitchFamily="34" charset="0"/>
                        </a:rPr>
                        <a:t> </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hMerge="1">
                  <a:txBody>
                    <a:bodyPr/>
                    <a:lstStyle/>
                    <a:p>
                      <a:endParaRPr lang="fr-FR"/>
                    </a:p>
                  </a:txBody>
                  <a:tcPr/>
                </a:tc>
                <a:tc gridSpan="2">
                  <a:txBody>
                    <a:bodyPr/>
                    <a:lstStyle/>
                    <a:p>
                      <a:pPr algn="l" fontAlgn="ctr"/>
                      <a:r>
                        <a:rPr lang="fr-FR" sz="1200" b="0" i="0" u="none" strike="noStrike">
                          <a:solidFill>
                            <a:srgbClr val="FF0000"/>
                          </a:solidFill>
                          <a:effectLst/>
                          <a:latin typeface="Verdana" panose="020B0604030504040204" pitchFamily="34" charset="0"/>
                          <a:ea typeface="Verdana" panose="020B0604030504040204" pitchFamily="34" charset="0"/>
                        </a:rPr>
                        <a:t> </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hMerge="1">
                  <a:txBody>
                    <a:bodyPr/>
                    <a:lstStyle/>
                    <a:p>
                      <a:endParaRPr lang="fr-FR"/>
                    </a:p>
                  </a:txBody>
                  <a:tcPr/>
                </a:tc>
                <a:tc gridSpan="2">
                  <a:txBody>
                    <a:bodyPr/>
                    <a:lstStyle/>
                    <a:p>
                      <a:pPr algn="l" fontAlgn="ctr"/>
                      <a:r>
                        <a:rPr lang="fr-FR" sz="1200" b="0" i="0" u="none" strike="noStrike">
                          <a:solidFill>
                            <a:srgbClr val="FF0000"/>
                          </a:solidFill>
                          <a:effectLst/>
                          <a:latin typeface="Verdana" panose="020B0604030504040204" pitchFamily="34" charset="0"/>
                          <a:ea typeface="Verdana" panose="020B0604030504040204" pitchFamily="34" charset="0"/>
                        </a:rPr>
                        <a:t> </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hMerge="1">
                  <a:txBody>
                    <a:bodyPr/>
                    <a:lstStyle/>
                    <a:p>
                      <a:endParaRPr lang="fr-FR"/>
                    </a:p>
                  </a:txBody>
                  <a:tcPr/>
                </a:tc>
                <a:tc gridSpan="2">
                  <a:txBody>
                    <a:bodyPr/>
                    <a:lstStyle/>
                    <a:p>
                      <a:pPr algn="l" fontAlgn="ctr"/>
                      <a:r>
                        <a:rPr lang="fr-FR" sz="1200" b="0" i="0" u="none" strike="noStrike">
                          <a:solidFill>
                            <a:srgbClr val="FF0000"/>
                          </a:solidFill>
                          <a:effectLst/>
                          <a:latin typeface="Verdana" panose="020B0604030504040204" pitchFamily="34" charset="0"/>
                          <a:ea typeface="Verdana" panose="020B0604030504040204" pitchFamily="34" charset="0"/>
                        </a:rPr>
                        <a:t> </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hMerge="1">
                  <a:txBody>
                    <a:bodyPr/>
                    <a:lstStyle/>
                    <a:p>
                      <a:endParaRPr lang="fr-FR"/>
                    </a:p>
                  </a:txBody>
                  <a:tcPr/>
                </a:tc>
                <a:tc gridSpan="2">
                  <a:txBody>
                    <a:bodyPr/>
                    <a:lstStyle/>
                    <a:p>
                      <a:pPr algn="l" fontAlgn="ctr"/>
                      <a:r>
                        <a:rPr lang="fr-FR" sz="1200" b="0" i="0" u="none" strike="noStrike">
                          <a:solidFill>
                            <a:srgbClr val="FF0000"/>
                          </a:solidFill>
                          <a:effectLst/>
                          <a:latin typeface="Verdana" panose="020B0604030504040204" pitchFamily="34" charset="0"/>
                          <a:ea typeface="Verdana" panose="020B0604030504040204" pitchFamily="34" charset="0"/>
                        </a:rPr>
                        <a:t> </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hMerge="1">
                  <a:txBody>
                    <a:bodyPr/>
                    <a:lstStyle/>
                    <a:p>
                      <a:endParaRPr lang="fr-FR"/>
                    </a:p>
                  </a:txBody>
                  <a:tcPr/>
                </a:tc>
                <a:tc gridSpan="2">
                  <a:txBody>
                    <a:bodyPr/>
                    <a:lstStyle/>
                    <a:p>
                      <a:pPr algn="l" fontAlgn="ctr"/>
                      <a:r>
                        <a:rPr lang="fr-FR" sz="1200" b="0" i="0" u="none" strike="noStrike">
                          <a:solidFill>
                            <a:srgbClr val="FF0000"/>
                          </a:solidFill>
                          <a:effectLst/>
                          <a:latin typeface="Verdana" panose="020B0604030504040204" pitchFamily="34" charset="0"/>
                          <a:ea typeface="Verdana" panose="020B0604030504040204" pitchFamily="34" charset="0"/>
                        </a:rPr>
                        <a:t> </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hMerge="1">
                  <a:txBody>
                    <a:bodyPr/>
                    <a:lstStyle/>
                    <a:p>
                      <a:endParaRPr lang="fr-FR"/>
                    </a:p>
                  </a:txBody>
                  <a:tcPr/>
                </a:tc>
                <a:tc gridSpan="2">
                  <a:txBody>
                    <a:bodyPr/>
                    <a:lstStyle/>
                    <a:p>
                      <a:pPr algn="l" fontAlgn="ctr"/>
                      <a:r>
                        <a:rPr lang="fr-FR" sz="1200" b="0" i="0" u="none" strike="noStrike">
                          <a:solidFill>
                            <a:srgbClr val="FF0000"/>
                          </a:solidFill>
                          <a:effectLst/>
                          <a:latin typeface="Verdana" panose="020B0604030504040204" pitchFamily="34" charset="0"/>
                          <a:ea typeface="Verdana" panose="020B0604030504040204" pitchFamily="34" charset="0"/>
                        </a:rPr>
                        <a:t> </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hMerge="1">
                  <a:txBody>
                    <a:bodyPr/>
                    <a:lstStyle/>
                    <a:p>
                      <a:endParaRPr lang="fr-FR"/>
                    </a:p>
                  </a:txBody>
                  <a:tcPr/>
                </a:tc>
                <a:tc gridSpan="2">
                  <a:txBody>
                    <a:bodyPr/>
                    <a:lstStyle/>
                    <a:p>
                      <a:pPr algn="l" fontAlgn="ctr"/>
                      <a:r>
                        <a:rPr lang="fr-FR" sz="1200" b="0" i="0" u="none" strike="noStrike">
                          <a:solidFill>
                            <a:srgbClr val="FF0000"/>
                          </a:solidFill>
                          <a:effectLst/>
                          <a:latin typeface="Verdana" panose="020B0604030504040204" pitchFamily="34" charset="0"/>
                          <a:ea typeface="Verdana" panose="020B0604030504040204" pitchFamily="34" charset="0"/>
                        </a:rPr>
                        <a:t> </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hMerge="1">
                  <a:txBody>
                    <a:bodyPr/>
                    <a:lstStyle/>
                    <a:p>
                      <a:endParaRPr lang="fr-FR"/>
                    </a:p>
                  </a:txBody>
                  <a:tcPr/>
                </a:tc>
                <a:tc gridSpan="2">
                  <a:txBody>
                    <a:bodyPr/>
                    <a:lstStyle/>
                    <a:p>
                      <a:pPr algn="l" fontAlgn="ctr"/>
                      <a:r>
                        <a:rPr lang="fr-FR" sz="1200" b="0" i="0" u="none" strike="noStrike">
                          <a:solidFill>
                            <a:srgbClr val="FF0000"/>
                          </a:solidFill>
                          <a:effectLst/>
                          <a:latin typeface="Verdana" panose="020B0604030504040204" pitchFamily="34" charset="0"/>
                          <a:ea typeface="Verdana" panose="020B0604030504040204" pitchFamily="34" charset="0"/>
                        </a:rPr>
                        <a:t> </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hMerge="1">
                  <a:txBody>
                    <a:bodyPr/>
                    <a:lstStyle/>
                    <a:p>
                      <a:endParaRPr lang="fr-FR"/>
                    </a:p>
                  </a:txBody>
                  <a:tcPr/>
                </a:tc>
                <a:tc gridSpan="2">
                  <a:txBody>
                    <a:bodyPr/>
                    <a:lstStyle/>
                    <a:p>
                      <a:pPr algn="l" fontAlgn="ctr"/>
                      <a:r>
                        <a:rPr lang="fr-FR" sz="1200" b="0" i="0" u="none" strike="noStrike" dirty="0">
                          <a:solidFill>
                            <a:srgbClr val="FF0000"/>
                          </a:solidFill>
                          <a:effectLst/>
                          <a:latin typeface="Verdana" panose="020B0604030504040204" pitchFamily="34" charset="0"/>
                          <a:ea typeface="Verdana" panose="020B0604030504040204" pitchFamily="34" charset="0"/>
                        </a:rPr>
                        <a:t> </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hMerge="1">
                  <a:txBody>
                    <a:bodyPr/>
                    <a:lstStyle/>
                    <a:p>
                      <a:endParaRPr lang="fr-FR"/>
                    </a:p>
                  </a:txBody>
                  <a:tcPr/>
                </a:tc>
                <a:extLst>
                  <a:ext uri="{0D108BD9-81ED-4DB2-BD59-A6C34878D82A}">
                    <a16:rowId xmlns:a16="http://schemas.microsoft.com/office/drawing/2014/main" val="2327883835"/>
                  </a:ext>
                </a:extLst>
              </a:tr>
              <a:tr h="893958">
                <a:tc>
                  <a:txBody>
                    <a:bodyPr/>
                    <a:lstStyle/>
                    <a:p>
                      <a:pPr algn="ctr" fontAlgn="ctr"/>
                      <a:r>
                        <a:rPr lang="fr-FR" sz="1200" b="1" i="0" u="none" strike="noStrike" dirty="0">
                          <a:effectLst/>
                          <a:latin typeface="Verdana" panose="020B0604030504040204" pitchFamily="34" charset="0"/>
                          <a:ea typeface="Verdana" panose="020B0604030504040204" pitchFamily="34" charset="0"/>
                        </a:rPr>
                        <a:t>P33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BEAFA"/>
                    </a:solidFill>
                  </a:tcPr>
                </a:tc>
                <a:tc>
                  <a:txBody>
                    <a:bodyPr/>
                    <a:lstStyle/>
                    <a:p>
                      <a:pPr algn="l" fontAlgn="ctr"/>
                      <a:r>
                        <a:rPr lang="fr-FR" sz="1200" b="1" i="0" u="none" strike="noStrike" dirty="0">
                          <a:effectLst/>
                          <a:latin typeface="Verdana" panose="020B0604030504040204" pitchFamily="34" charset="0"/>
                          <a:ea typeface="Verdana" panose="020B0604030504040204" pitchFamily="34" charset="0"/>
                        </a:rPr>
                        <a:t/>
                      </a:r>
                      <a:br>
                        <a:rPr lang="fr-FR" sz="1200" b="1" i="0" u="none" strike="noStrike" dirty="0">
                          <a:effectLst/>
                          <a:latin typeface="Verdana" panose="020B0604030504040204" pitchFamily="34" charset="0"/>
                          <a:ea typeface="Verdana" panose="020B0604030504040204" pitchFamily="34" charset="0"/>
                        </a:rPr>
                      </a:br>
                      <a:r>
                        <a:rPr lang="fr-FR" sz="1200" b="1" i="0" u="none" strike="noStrike" dirty="0">
                          <a:effectLst/>
                          <a:latin typeface="Verdana" panose="020B0604030504040204" pitchFamily="34" charset="0"/>
                          <a:ea typeface="Verdana" panose="020B0604030504040204" pitchFamily="34" charset="0"/>
                        </a:rPr>
                        <a:t>Festival </a:t>
                      </a:r>
                      <a:r>
                        <a:rPr lang="fr-FR" sz="1200" b="1" i="0" u="none" strike="noStrike" dirty="0" err="1">
                          <a:effectLst/>
                          <a:latin typeface="Verdana" panose="020B0604030504040204" pitchFamily="34" charset="0"/>
                          <a:ea typeface="Verdana" panose="020B0604030504040204" pitchFamily="34" charset="0"/>
                        </a:rPr>
                        <a:t>Cinémamed</a:t>
                      </a:r>
                      <a:r>
                        <a:rPr lang="fr-FR" sz="1200" b="1" i="0" u="none" strike="noStrike" dirty="0">
                          <a:effectLst/>
                          <a:latin typeface="Verdana" panose="020B0604030504040204" pitchFamily="34" charset="0"/>
                          <a:ea typeface="Verdana" panose="020B0604030504040204" pitchFamily="34" charset="0"/>
                        </a:rPr>
                        <a:t> Bruxelles </a:t>
                      </a:r>
                      <a:br>
                        <a:rPr lang="fr-FR" sz="1200" b="1" i="0" u="none" strike="noStrike" dirty="0">
                          <a:effectLst/>
                          <a:latin typeface="Verdana" panose="020B0604030504040204" pitchFamily="34" charset="0"/>
                          <a:ea typeface="Verdana" panose="020B0604030504040204" pitchFamily="34" charset="0"/>
                        </a:rPr>
                      </a:br>
                      <a:r>
                        <a:rPr lang="fr-FR" sz="1200" b="1" i="0" u="none" strike="noStrike" dirty="0">
                          <a:effectLst/>
                          <a:latin typeface="Verdana" panose="020B0604030504040204" pitchFamily="34" charset="0"/>
                          <a:ea typeface="Verdana" panose="020B0604030504040204" pitchFamily="34" charset="0"/>
                        </a:rPr>
                        <a:t/>
                      </a:r>
                      <a:br>
                        <a:rPr lang="fr-FR" sz="1200" b="1" i="0" u="none" strike="noStrike" dirty="0">
                          <a:effectLst/>
                          <a:latin typeface="Verdana" panose="020B0604030504040204" pitchFamily="34" charset="0"/>
                          <a:ea typeface="Verdana" panose="020B0604030504040204" pitchFamily="34" charset="0"/>
                        </a:rPr>
                      </a:br>
                      <a:endParaRPr lang="fr-FR" sz="1200" b="1" i="0" u="none" strike="noStrike" dirty="0">
                        <a:effectLst/>
                        <a:latin typeface="Verdana" panose="020B0604030504040204" pitchFamily="34" charset="0"/>
                        <a:ea typeface="Verdana" panose="020B060403050404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BEAFA"/>
                    </a:solidFill>
                  </a:tcPr>
                </a:tc>
                <a:tc>
                  <a:txBody>
                    <a:bodyPr/>
                    <a:lstStyle/>
                    <a:p>
                      <a:pPr algn="l" fontAlgn="ctr"/>
                      <a:r>
                        <a:rPr lang="fr-FR" sz="1200" b="0" i="0" u="none" strike="noStrike">
                          <a:solidFill>
                            <a:srgbClr val="FF0000"/>
                          </a:solidFill>
                          <a:effectLst/>
                          <a:latin typeface="Verdana" panose="020B0604030504040204" pitchFamily="34" charset="0"/>
                          <a:ea typeface="Verdana" panose="020B0604030504040204" pitchFamily="34" charset="0"/>
                        </a:rPr>
                        <a:t> </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gridSpan="2">
                  <a:txBody>
                    <a:bodyPr/>
                    <a:lstStyle/>
                    <a:p>
                      <a:pPr algn="l" fontAlgn="ctr"/>
                      <a:r>
                        <a:rPr lang="fr-FR" sz="1200" b="0" i="0" u="none" strike="noStrike">
                          <a:solidFill>
                            <a:srgbClr val="FF0000"/>
                          </a:solidFill>
                          <a:effectLst/>
                          <a:latin typeface="Verdana" panose="020B0604030504040204" pitchFamily="34" charset="0"/>
                          <a:ea typeface="Verdana" panose="020B0604030504040204" pitchFamily="34" charset="0"/>
                        </a:rPr>
                        <a:t> </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hMerge="1">
                  <a:txBody>
                    <a:bodyPr/>
                    <a:lstStyle/>
                    <a:p>
                      <a:endParaRPr lang="fr-FR"/>
                    </a:p>
                  </a:txBody>
                  <a:tcPr/>
                </a:tc>
                <a:tc gridSpan="2">
                  <a:txBody>
                    <a:bodyPr/>
                    <a:lstStyle/>
                    <a:p>
                      <a:pPr algn="l" fontAlgn="ctr"/>
                      <a:r>
                        <a:rPr lang="fr-FR" sz="1200" b="0" i="0" u="none" strike="noStrike">
                          <a:solidFill>
                            <a:srgbClr val="FF0000"/>
                          </a:solidFill>
                          <a:effectLst/>
                          <a:latin typeface="Verdana" panose="020B0604030504040204" pitchFamily="34" charset="0"/>
                          <a:ea typeface="Verdana" panose="020B0604030504040204" pitchFamily="34" charset="0"/>
                        </a:rPr>
                        <a:t> </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hMerge="1">
                  <a:txBody>
                    <a:bodyPr/>
                    <a:lstStyle/>
                    <a:p>
                      <a:endParaRPr lang="fr-FR"/>
                    </a:p>
                  </a:txBody>
                  <a:tcPr/>
                </a:tc>
                <a:tc gridSpan="2">
                  <a:txBody>
                    <a:bodyPr/>
                    <a:lstStyle/>
                    <a:p>
                      <a:pPr algn="l" fontAlgn="ctr"/>
                      <a:r>
                        <a:rPr lang="fr-FR" sz="1200" b="0" i="0" u="none" strike="noStrike">
                          <a:solidFill>
                            <a:srgbClr val="FF0000"/>
                          </a:solidFill>
                          <a:effectLst/>
                          <a:latin typeface="Verdana" panose="020B0604030504040204" pitchFamily="34" charset="0"/>
                          <a:ea typeface="Verdana" panose="020B0604030504040204" pitchFamily="34" charset="0"/>
                        </a:rPr>
                        <a:t> </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hMerge="1">
                  <a:txBody>
                    <a:bodyPr/>
                    <a:lstStyle/>
                    <a:p>
                      <a:endParaRPr lang="fr-FR"/>
                    </a:p>
                  </a:txBody>
                  <a:tcPr/>
                </a:tc>
                <a:tc gridSpan="2">
                  <a:txBody>
                    <a:bodyPr/>
                    <a:lstStyle/>
                    <a:p>
                      <a:pPr algn="l" fontAlgn="ctr"/>
                      <a:r>
                        <a:rPr lang="fr-FR" sz="1200" b="0" i="0" u="none" strike="noStrike">
                          <a:solidFill>
                            <a:srgbClr val="FF0000"/>
                          </a:solidFill>
                          <a:effectLst/>
                          <a:latin typeface="Verdana" panose="020B0604030504040204" pitchFamily="34" charset="0"/>
                          <a:ea typeface="Verdana" panose="020B0604030504040204" pitchFamily="34" charset="0"/>
                        </a:rPr>
                        <a:t> </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hMerge="1">
                  <a:txBody>
                    <a:bodyPr/>
                    <a:lstStyle/>
                    <a:p>
                      <a:endParaRPr lang="fr-FR"/>
                    </a:p>
                  </a:txBody>
                  <a:tcPr/>
                </a:tc>
                <a:tc gridSpan="2">
                  <a:txBody>
                    <a:bodyPr/>
                    <a:lstStyle/>
                    <a:p>
                      <a:pPr algn="l" fontAlgn="ctr"/>
                      <a:r>
                        <a:rPr lang="fr-FR" sz="1200" b="0" i="0" u="none" strike="noStrike">
                          <a:solidFill>
                            <a:srgbClr val="FF0000"/>
                          </a:solidFill>
                          <a:effectLst/>
                          <a:latin typeface="Verdana" panose="020B0604030504040204" pitchFamily="34" charset="0"/>
                          <a:ea typeface="Verdana" panose="020B0604030504040204" pitchFamily="34" charset="0"/>
                        </a:rPr>
                        <a:t> </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hMerge="1">
                  <a:txBody>
                    <a:bodyPr/>
                    <a:lstStyle/>
                    <a:p>
                      <a:endParaRPr lang="fr-FR"/>
                    </a:p>
                  </a:txBody>
                  <a:tcPr/>
                </a:tc>
                <a:tc gridSpan="2">
                  <a:txBody>
                    <a:bodyPr/>
                    <a:lstStyle/>
                    <a:p>
                      <a:pPr algn="l" fontAlgn="ctr"/>
                      <a:r>
                        <a:rPr lang="fr-FR" sz="1200" b="0" i="0" u="none" strike="noStrike">
                          <a:solidFill>
                            <a:srgbClr val="FF0000"/>
                          </a:solidFill>
                          <a:effectLst/>
                          <a:latin typeface="Verdana" panose="020B0604030504040204" pitchFamily="34" charset="0"/>
                          <a:ea typeface="Verdana" panose="020B0604030504040204" pitchFamily="34" charset="0"/>
                        </a:rPr>
                        <a:t> </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hMerge="1">
                  <a:txBody>
                    <a:bodyPr/>
                    <a:lstStyle/>
                    <a:p>
                      <a:endParaRPr lang="fr-FR"/>
                    </a:p>
                  </a:txBody>
                  <a:tcPr/>
                </a:tc>
                <a:tc gridSpan="2">
                  <a:txBody>
                    <a:bodyPr/>
                    <a:lstStyle/>
                    <a:p>
                      <a:pPr algn="l" fontAlgn="ctr"/>
                      <a:r>
                        <a:rPr lang="fr-FR" sz="1200" b="0" i="0" u="none" strike="noStrike">
                          <a:solidFill>
                            <a:srgbClr val="FF0000"/>
                          </a:solidFill>
                          <a:effectLst/>
                          <a:latin typeface="Verdana" panose="020B0604030504040204" pitchFamily="34" charset="0"/>
                          <a:ea typeface="Verdana" panose="020B0604030504040204" pitchFamily="34" charset="0"/>
                        </a:rPr>
                        <a:t> </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hMerge="1">
                  <a:txBody>
                    <a:bodyPr/>
                    <a:lstStyle/>
                    <a:p>
                      <a:endParaRPr lang="fr-FR"/>
                    </a:p>
                  </a:txBody>
                  <a:tcPr/>
                </a:tc>
                <a:tc gridSpan="2">
                  <a:txBody>
                    <a:bodyPr/>
                    <a:lstStyle/>
                    <a:p>
                      <a:pPr algn="l" fontAlgn="ctr"/>
                      <a:r>
                        <a:rPr lang="fr-FR" sz="1200" b="1" i="0" u="none" strike="noStrike">
                          <a:effectLst/>
                          <a:latin typeface="Verdana" panose="020B0604030504040204" pitchFamily="34" charset="0"/>
                          <a:ea typeface="Verdana" panose="020B0604030504040204" pitchFamily="34" charset="0"/>
                        </a:rPr>
                        <a:t> </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hMerge="1">
                  <a:txBody>
                    <a:bodyPr/>
                    <a:lstStyle/>
                    <a:p>
                      <a:endParaRPr lang="fr-FR"/>
                    </a:p>
                  </a:txBody>
                  <a:tcPr/>
                </a:tc>
                <a:tc gridSpan="2">
                  <a:txBody>
                    <a:bodyPr/>
                    <a:lstStyle/>
                    <a:p>
                      <a:pPr algn="ctr" fontAlgn="ctr"/>
                      <a:r>
                        <a:rPr lang="fr-FR" sz="1200" b="1" i="0" u="none" strike="noStrike">
                          <a:solidFill>
                            <a:srgbClr val="000000"/>
                          </a:solidFill>
                          <a:effectLst/>
                          <a:latin typeface="Verdana" panose="020B0604030504040204" pitchFamily="34" charset="0"/>
                          <a:ea typeface="Verdana" panose="020B0604030504040204" pitchFamily="34" charset="0"/>
                        </a:rPr>
                        <a:t> </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hMerge="1">
                  <a:txBody>
                    <a:bodyPr/>
                    <a:lstStyle/>
                    <a:p>
                      <a:endParaRPr lang="fr-FR"/>
                    </a:p>
                  </a:txBody>
                  <a:tcPr/>
                </a:tc>
                <a:tc gridSpan="2">
                  <a:txBody>
                    <a:bodyPr/>
                    <a:lstStyle/>
                    <a:p>
                      <a:pPr algn="l" fontAlgn="ctr"/>
                      <a:r>
                        <a:rPr lang="fr-FR" sz="1200" b="0" i="0" u="none" strike="noStrike">
                          <a:solidFill>
                            <a:srgbClr val="FF0000"/>
                          </a:solidFill>
                          <a:effectLst/>
                          <a:latin typeface="Verdana" panose="020B0604030504040204" pitchFamily="34" charset="0"/>
                          <a:ea typeface="Verdana" panose="020B0604030504040204" pitchFamily="34" charset="0"/>
                        </a:rPr>
                        <a:t> </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hMerge="1">
                  <a:txBody>
                    <a:bodyPr/>
                    <a:lstStyle/>
                    <a:p>
                      <a:endParaRPr lang="fr-FR"/>
                    </a:p>
                  </a:txBody>
                  <a:tcPr/>
                </a:tc>
                <a:tc gridSpan="2">
                  <a:txBody>
                    <a:bodyPr/>
                    <a:lstStyle/>
                    <a:p>
                      <a:pPr algn="l" fontAlgn="ctr"/>
                      <a:r>
                        <a:rPr lang="fr-FR" sz="1200" b="0" i="0" u="none" strike="noStrike" dirty="0">
                          <a:solidFill>
                            <a:srgbClr val="FF0000"/>
                          </a:solidFill>
                          <a:effectLst/>
                          <a:latin typeface="Verdana" panose="020B0604030504040204" pitchFamily="34" charset="0"/>
                          <a:ea typeface="Verdana" panose="020B0604030504040204" pitchFamily="34" charset="0"/>
                        </a:rPr>
                        <a:t> </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hMerge="1">
                  <a:txBody>
                    <a:bodyPr/>
                    <a:lstStyle/>
                    <a:p>
                      <a:endParaRPr lang="fr-FR"/>
                    </a:p>
                  </a:txBody>
                  <a:tcPr/>
                </a:tc>
                <a:extLst>
                  <a:ext uri="{0D108BD9-81ED-4DB2-BD59-A6C34878D82A}">
                    <a16:rowId xmlns:a16="http://schemas.microsoft.com/office/drawing/2014/main" val="4052616387"/>
                  </a:ext>
                </a:extLst>
              </a:tr>
            </a:tbl>
          </a:graphicData>
        </a:graphic>
      </p:graphicFrame>
    </p:spTree>
    <p:extLst>
      <p:ext uri="{BB962C8B-B14F-4D97-AF65-F5344CB8AC3E}">
        <p14:creationId xmlns:p14="http://schemas.microsoft.com/office/powerpoint/2010/main" val="1280853038"/>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object 6"/>
          <p:cNvSpPr/>
          <p:nvPr/>
        </p:nvSpPr>
        <p:spPr>
          <a:xfrm>
            <a:off x="15167597" y="811459"/>
            <a:ext cx="3863756" cy="2167473"/>
          </a:xfrm>
          <a:prstGeom prst="rect">
            <a:avLst/>
          </a:prstGeom>
          <a:blipFill>
            <a:blip r:embed="rId2" cstate="print"/>
            <a:stretch>
              <a:fillRect/>
            </a:stretch>
          </a:blipFill>
        </p:spPr>
        <p:txBody>
          <a:bodyPr wrap="square" lIns="0" tIns="0" rIns="0" bIns="0" rtlCol="0"/>
          <a:lstStyle/>
          <a:p>
            <a:endParaRPr/>
          </a:p>
        </p:txBody>
      </p:sp>
      <p:sp>
        <p:nvSpPr>
          <p:cNvPr id="8" name="Espace réservé de la date 7"/>
          <p:cNvSpPr>
            <a:spLocks noGrp="1"/>
          </p:cNvSpPr>
          <p:nvPr>
            <p:ph type="dt" sz="half" idx="6"/>
          </p:nvPr>
        </p:nvSpPr>
        <p:spPr/>
        <p:txBody>
          <a:bodyPr/>
          <a:lstStyle/>
          <a:p>
            <a:fld id="{D4A5077A-B5E7-49C9-9436-1F4D44AB6B50}" type="datetime1">
              <a:rPr lang="fr-FR" smtClean="0"/>
              <a:t>03/02/2021</a:t>
            </a:fld>
            <a:endParaRPr lang="en-US"/>
          </a:p>
        </p:txBody>
      </p:sp>
      <p:sp>
        <p:nvSpPr>
          <p:cNvPr id="10" name="Espace réservé du numéro de diapositive 9"/>
          <p:cNvSpPr>
            <a:spLocks noGrp="1"/>
          </p:cNvSpPr>
          <p:nvPr>
            <p:ph type="sldNum" sz="quarter" idx="7"/>
          </p:nvPr>
        </p:nvSpPr>
        <p:spPr/>
        <p:txBody>
          <a:bodyPr/>
          <a:lstStyle/>
          <a:p>
            <a:fld id="{B6F15528-21DE-4FAA-801E-634DDDAF4B2B}" type="slidenum">
              <a:rPr lang="fr-FR" smtClean="0"/>
              <a:pPr/>
              <a:t>47</a:t>
            </a:fld>
            <a:endParaRPr lang="fr-FR"/>
          </a:p>
        </p:txBody>
      </p:sp>
      <p:pic>
        <p:nvPicPr>
          <p:cNvPr id="11" name="Picture 4" descr="C:\Délégation Wallonies Bruxelles\Communication\TEM\LOGO TEM 2020-202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72707" y="776289"/>
            <a:ext cx="4441323" cy="2897185"/>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C:\Users\rajac\Desktop\Drapeau TN.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63900" y="2978932"/>
            <a:ext cx="5391150" cy="7913615"/>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descr="C:\Users\rajac\Desktop\Révolution.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290050" y="4130675"/>
            <a:ext cx="9525000" cy="56007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3481088" y="2695284"/>
            <a:ext cx="15744263" cy="8330674"/>
          </a:xfrm>
          <a:prstGeom prst="rect">
            <a:avLst/>
          </a:prstGeom>
        </p:spPr>
        <p:style>
          <a:lnRef idx="2">
            <a:schemeClr val="dk1"/>
          </a:lnRef>
          <a:fillRef idx="1">
            <a:schemeClr val="lt1"/>
          </a:fillRef>
          <a:effectRef idx="0">
            <a:schemeClr val="dk1"/>
          </a:effectRef>
          <a:fontRef idx="minor">
            <a:schemeClr val="dk1"/>
          </a:fontRef>
        </p:style>
        <p:txBody>
          <a:bodyPr wrap="square" lIns="0" tIns="0" rIns="0" bIns="0" rtlCol="0"/>
          <a:lstStyle/>
          <a:p>
            <a:endParaRPr/>
          </a:p>
        </p:txBody>
      </p:sp>
      <p:sp>
        <p:nvSpPr>
          <p:cNvPr id="3" name="object 3"/>
          <p:cNvSpPr txBox="1">
            <a:spLocks noGrp="1"/>
          </p:cNvSpPr>
          <p:nvPr>
            <p:ph type="title"/>
          </p:nvPr>
        </p:nvSpPr>
        <p:spPr>
          <a:xfrm>
            <a:off x="4413250" y="3081886"/>
            <a:ext cx="14274496" cy="954428"/>
          </a:xfrm>
          <a:prstGeom prst="rect">
            <a:avLst/>
          </a:prstGeom>
        </p:spPr>
        <p:txBody>
          <a:bodyPr vert="horz" wrap="square" lIns="0" tIns="12700" rIns="0" bIns="0" rtlCol="0">
            <a:spAutoFit/>
          </a:bodyPr>
          <a:lstStyle/>
          <a:p>
            <a:pPr marL="12700" marR="5080" algn="ctr">
              <a:lnSpc>
                <a:spcPct val="114500"/>
              </a:lnSpc>
              <a:spcBef>
                <a:spcPts val="100"/>
              </a:spcBef>
            </a:pPr>
            <a:r>
              <a:rPr sz="2800" spc="-180" dirty="0">
                <a:solidFill>
                  <a:schemeClr val="tx1"/>
                </a:solidFill>
                <a:latin typeface="Verdana" panose="020B0604030504040204" pitchFamily="34" charset="0"/>
                <a:ea typeface="Verdana" panose="020B0604030504040204" pitchFamily="34" charset="0"/>
              </a:rPr>
              <a:t>PRÉSENCES </a:t>
            </a:r>
            <a:r>
              <a:rPr sz="2800" spc="-90" dirty="0">
                <a:solidFill>
                  <a:schemeClr val="tx1"/>
                </a:solidFill>
                <a:latin typeface="Verdana" panose="020B0604030504040204" pitchFamily="34" charset="0"/>
                <a:ea typeface="Verdana" panose="020B0604030504040204" pitchFamily="34" charset="0"/>
              </a:rPr>
              <a:t>TUNISIENNES </a:t>
            </a:r>
            <a:r>
              <a:rPr sz="2800" spc="-180" dirty="0">
                <a:solidFill>
                  <a:schemeClr val="tx1"/>
                </a:solidFill>
                <a:latin typeface="Verdana" panose="020B0604030504040204" pitchFamily="34" charset="0"/>
                <a:ea typeface="Verdana" panose="020B0604030504040204" pitchFamily="34" charset="0"/>
              </a:rPr>
              <a:t>EN </a:t>
            </a:r>
            <a:r>
              <a:rPr sz="2800" spc="-185" dirty="0">
                <a:solidFill>
                  <a:schemeClr val="tx1"/>
                </a:solidFill>
                <a:latin typeface="Verdana" panose="020B0604030504040204" pitchFamily="34" charset="0"/>
                <a:ea typeface="Verdana" panose="020B0604030504040204" pitchFamily="34" charset="0"/>
              </a:rPr>
              <a:t>BELGIQUE,  </a:t>
            </a:r>
            <a:r>
              <a:rPr sz="2800" spc="85" dirty="0">
                <a:solidFill>
                  <a:schemeClr val="tx1"/>
                </a:solidFill>
                <a:latin typeface="Verdana" panose="020B0604030504040204" pitchFamily="34" charset="0"/>
                <a:ea typeface="Verdana" panose="020B0604030504040204" pitchFamily="34" charset="0"/>
              </a:rPr>
              <a:t>50 </a:t>
            </a:r>
            <a:r>
              <a:rPr sz="2800" spc="-140" dirty="0">
                <a:solidFill>
                  <a:schemeClr val="tx1"/>
                </a:solidFill>
                <a:latin typeface="Verdana" panose="020B0604030504040204" pitchFamily="34" charset="0"/>
                <a:ea typeface="Verdana" panose="020B0604030504040204" pitchFamily="34" charset="0"/>
              </a:rPr>
              <a:t>ANS D’HISTOIRE </a:t>
            </a:r>
            <a:r>
              <a:rPr sz="2800" spc="-270" dirty="0" smtClean="0">
                <a:solidFill>
                  <a:schemeClr val="tx1"/>
                </a:solidFill>
                <a:latin typeface="Verdana" panose="020B0604030504040204" pitchFamily="34" charset="0"/>
                <a:ea typeface="Verdana" panose="020B0604030504040204" pitchFamily="34" charset="0"/>
              </a:rPr>
              <a:t>DE</a:t>
            </a:r>
            <a:r>
              <a:rPr lang="fr-FR" sz="2800" spc="5" dirty="0">
                <a:solidFill>
                  <a:schemeClr val="tx1"/>
                </a:solidFill>
                <a:latin typeface="Verdana" panose="020B0604030504040204" pitchFamily="34" charset="0"/>
                <a:ea typeface="Verdana" panose="020B0604030504040204" pitchFamily="34" charset="0"/>
              </a:rPr>
              <a:t> </a:t>
            </a:r>
            <a:r>
              <a:rPr sz="2800" spc="-135" dirty="0" smtClean="0">
                <a:solidFill>
                  <a:schemeClr val="tx1"/>
                </a:solidFill>
                <a:latin typeface="Verdana" panose="020B0604030504040204" pitchFamily="34" charset="0"/>
                <a:ea typeface="Verdana" panose="020B0604030504040204" pitchFamily="34" charset="0"/>
              </a:rPr>
              <a:t>L’IMMIGRATION</a:t>
            </a:r>
            <a:endParaRPr sz="2800" dirty="0">
              <a:solidFill>
                <a:schemeClr val="tx1"/>
              </a:solidFill>
              <a:latin typeface="Verdana" panose="020B0604030504040204" pitchFamily="34" charset="0"/>
              <a:ea typeface="Verdana" panose="020B0604030504040204" pitchFamily="34" charset="0"/>
            </a:endParaRPr>
          </a:p>
        </p:txBody>
      </p:sp>
      <p:sp>
        <p:nvSpPr>
          <p:cNvPr id="4" name="object 4"/>
          <p:cNvSpPr txBox="1"/>
          <p:nvPr/>
        </p:nvSpPr>
        <p:spPr>
          <a:xfrm>
            <a:off x="4870450" y="4587875"/>
            <a:ext cx="13817296" cy="2589170"/>
          </a:xfrm>
          <a:prstGeom prst="rect">
            <a:avLst/>
          </a:prstGeom>
        </p:spPr>
        <p:txBody>
          <a:bodyPr vert="horz" wrap="square" lIns="0" tIns="74930" rIns="0" bIns="0" rtlCol="0">
            <a:spAutoFit/>
          </a:bodyPr>
          <a:lstStyle/>
          <a:p>
            <a:pPr marL="12700" marR="5080" algn="just">
              <a:lnSpc>
                <a:spcPts val="2270"/>
              </a:lnSpc>
              <a:spcBef>
                <a:spcPts val="590"/>
              </a:spcBef>
            </a:pPr>
            <a:r>
              <a:rPr sz="2400" spc="-40" dirty="0">
                <a:latin typeface="Verdana" panose="020B0604030504040204" pitchFamily="34" charset="0"/>
                <a:ea typeface="Verdana" panose="020B0604030504040204" pitchFamily="34" charset="0"/>
                <a:cs typeface="Arial"/>
              </a:rPr>
              <a:t>A </a:t>
            </a:r>
            <a:r>
              <a:rPr sz="2400" spc="40" dirty="0">
                <a:latin typeface="Verdana" panose="020B0604030504040204" pitchFamily="34" charset="0"/>
                <a:ea typeface="Verdana" panose="020B0604030504040204" pitchFamily="34" charset="0"/>
                <a:cs typeface="Arial"/>
              </a:rPr>
              <a:t>l’occasion du </a:t>
            </a:r>
            <a:r>
              <a:rPr sz="2400" spc="15" dirty="0">
                <a:latin typeface="Verdana" panose="020B0604030504040204" pitchFamily="34" charset="0"/>
                <a:ea typeface="Verdana" panose="020B0604030504040204" pitchFamily="34" charset="0"/>
                <a:cs typeface="Arial"/>
              </a:rPr>
              <a:t>50ème </a:t>
            </a:r>
            <a:r>
              <a:rPr sz="2400" spc="25" dirty="0">
                <a:latin typeface="Verdana" panose="020B0604030504040204" pitchFamily="34" charset="0"/>
                <a:ea typeface="Verdana" panose="020B0604030504040204" pitchFamily="34" charset="0"/>
                <a:cs typeface="Arial"/>
              </a:rPr>
              <a:t>anniversaire </a:t>
            </a:r>
            <a:r>
              <a:rPr sz="2400" spc="-10" dirty="0">
                <a:latin typeface="Verdana" panose="020B0604030504040204" pitchFamily="34" charset="0"/>
                <a:ea typeface="Verdana" panose="020B0604030504040204" pitchFamily="34" charset="0"/>
                <a:cs typeface="Arial"/>
              </a:rPr>
              <a:t>de </a:t>
            </a:r>
            <a:r>
              <a:rPr sz="2400" spc="35" dirty="0">
                <a:latin typeface="Verdana" panose="020B0604030504040204" pitchFamily="34" charset="0"/>
                <a:ea typeface="Verdana" panose="020B0604030504040204" pitchFamily="34" charset="0"/>
                <a:cs typeface="Arial"/>
              </a:rPr>
              <a:t>l’accord </a:t>
            </a:r>
            <a:r>
              <a:rPr sz="2400" spc="50" dirty="0">
                <a:latin typeface="Verdana" panose="020B0604030504040204" pitchFamily="34" charset="0"/>
                <a:ea typeface="Verdana" panose="020B0604030504040204" pitchFamily="34" charset="0"/>
                <a:cs typeface="Arial"/>
              </a:rPr>
              <a:t>bilatéral </a:t>
            </a:r>
            <a:r>
              <a:rPr sz="2400" spc="40" dirty="0">
                <a:latin typeface="Verdana" panose="020B0604030504040204" pitchFamily="34" charset="0"/>
                <a:ea typeface="Verdana" panose="020B0604030504040204" pitchFamily="34" charset="0"/>
                <a:cs typeface="Arial"/>
              </a:rPr>
              <a:t>belgo-tunisien pour </a:t>
            </a:r>
            <a:r>
              <a:rPr sz="2400" spc="35" dirty="0">
                <a:latin typeface="Verdana" panose="020B0604030504040204" pitchFamily="34" charset="0"/>
                <a:ea typeface="Verdana" panose="020B0604030504040204" pitchFamily="34" charset="0"/>
                <a:cs typeface="Arial"/>
              </a:rPr>
              <a:t>la </a:t>
            </a:r>
            <a:r>
              <a:rPr sz="2400" spc="70" dirty="0">
                <a:latin typeface="Verdana" panose="020B0604030504040204" pitchFamily="34" charset="0"/>
                <a:ea typeface="Verdana" panose="020B0604030504040204" pitchFamily="34" charset="0"/>
                <a:cs typeface="Arial"/>
              </a:rPr>
              <a:t>migration </a:t>
            </a:r>
            <a:r>
              <a:rPr sz="2400" spc="-10" dirty="0">
                <a:latin typeface="Verdana" panose="020B0604030504040204" pitchFamily="34" charset="0"/>
                <a:ea typeface="Verdana" panose="020B0604030504040204" pitchFamily="34" charset="0"/>
                <a:cs typeface="Arial"/>
              </a:rPr>
              <a:t>de </a:t>
            </a:r>
            <a:r>
              <a:rPr sz="2400" spc="45" dirty="0">
                <a:latin typeface="Verdana" panose="020B0604030504040204" pitchFamily="34" charset="0"/>
                <a:ea typeface="Verdana" panose="020B0604030504040204" pitchFamily="34" charset="0"/>
                <a:cs typeface="Arial"/>
              </a:rPr>
              <a:t>la  </a:t>
            </a:r>
            <a:r>
              <a:rPr sz="2400" spc="60" dirty="0">
                <a:latin typeface="Verdana" panose="020B0604030504040204" pitchFamily="34" charset="0"/>
                <a:ea typeface="Verdana" panose="020B0604030504040204" pitchFamily="34" charset="0"/>
                <a:cs typeface="Arial"/>
              </a:rPr>
              <a:t>main</a:t>
            </a:r>
            <a:r>
              <a:rPr sz="2400" spc="-45" dirty="0">
                <a:latin typeface="Verdana" panose="020B0604030504040204" pitchFamily="34" charset="0"/>
                <a:ea typeface="Verdana" panose="020B0604030504040204" pitchFamily="34" charset="0"/>
                <a:cs typeface="Arial"/>
              </a:rPr>
              <a:t> </a:t>
            </a:r>
            <a:r>
              <a:rPr sz="2400" spc="-15" dirty="0">
                <a:latin typeface="Verdana" panose="020B0604030504040204" pitchFamily="34" charset="0"/>
                <a:ea typeface="Verdana" panose="020B0604030504040204" pitchFamily="34" charset="0"/>
                <a:cs typeface="Arial"/>
              </a:rPr>
              <a:t>d’œuvre</a:t>
            </a:r>
            <a:r>
              <a:rPr sz="2400" spc="-45" dirty="0">
                <a:latin typeface="Verdana" panose="020B0604030504040204" pitchFamily="34" charset="0"/>
                <a:ea typeface="Verdana" panose="020B0604030504040204" pitchFamily="34" charset="0"/>
                <a:cs typeface="Arial"/>
              </a:rPr>
              <a:t> </a:t>
            </a:r>
            <a:r>
              <a:rPr sz="2400" spc="50" dirty="0">
                <a:latin typeface="Verdana" panose="020B0604030504040204" pitchFamily="34" charset="0"/>
                <a:ea typeface="Verdana" panose="020B0604030504040204" pitchFamily="34" charset="0"/>
                <a:cs typeface="Arial"/>
              </a:rPr>
              <a:t>tunisienne</a:t>
            </a:r>
            <a:r>
              <a:rPr sz="2400" spc="-40" dirty="0">
                <a:latin typeface="Verdana" panose="020B0604030504040204" pitchFamily="34" charset="0"/>
                <a:ea typeface="Verdana" panose="020B0604030504040204" pitchFamily="34" charset="0"/>
                <a:cs typeface="Arial"/>
              </a:rPr>
              <a:t> </a:t>
            </a:r>
            <a:r>
              <a:rPr sz="2400" spc="-10" dirty="0">
                <a:latin typeface="Verdana" panose="020B0604030504040204" pitchFamily="34" charset="0"/>
                <a:ea typeface="Verdana" panose="020B0604030504040204" pitchFamily="34" charset="0"/>
                <a:cs typeface="Arial"/>
              </a:rPr>
              <a:t>en</a:t>
            </a:r>
            <a:r>
              <a:rPr sz="2400" spc="-45" dirty="0">
                <a:latin typeface="Verdana" panose="020B0604030504040204" pitchFamily="34" charset="0"/>
                <a:ea typeface="Verdana" panose="020B0604030504040204" pitchFamily="34" charset="0"/>
                <a:cs typeface="Arial"/>
              </a:rPr>
              <a:t> </a:t>
            </a:r>
            <a:r>
              <a:rPr sz="2400" dirty="0">
                <a:latin typeface="Verdana" panose="020B0604030504040204" pitchFamily="34" charset="0"/>
                <a:ea typeface="Verdana" panose="020B0604030504040204" pitchFamily="34" charset="0"/>
                <a:cs typeface="Arial"/>
              </a:rPr>
              <a:t>Belgique,</a:t>
            </a:r>
            <a:r>
              <a:rPr sz="2400" spc="-40" dirty="0">
                <a:latin typeface="Verdana" panose="020B0604030504040204" pitchFamily="34" charset="0"/>
                <a:ea typeface="Verdana" panose="020B0604030504040204" pitchFamily="34" charset="0"/>
                <a:cs typeface="Arial"/>
              </a:rPr>
              <a:t> </a:t>
            </a:r>
            <a:r>
              <a:rPr sz="2400" spc="45" dirty="0">
                <a:latin typeface="Verdana" panose="020B0604030504040204" pitchFamily="34" charset="0"/>
                <a:ea typeface="Verdana" panose="020B0604030504040204" pitchFamily="34" charset="0"/>
                <a:cs typeface="Arial"/>
              </a:rPr>
              <a:t>l’Association</a:t>
            </a:r>
            <a:r>
              <a:rPr sz="2400" spc="-45" dirty="0">
                <a:latin typeface="Verdana" panose="020B0604030504040204" pitchFamily="34" charset="0"/>
                <a:ea typeface="Verdana" panose="020B0604030504040204" pitchFamily="34" charset="0"/>
                <a:cs typeface="Arial"/>
              </a:rPr>
              <a:t> </a:t>
            </a:r>
            <a:r>
              <a:rPr sz="2400" spc="20" dirty="0">
                <a:latin typeface="Verdana" panose="020B0604030504040204" pitchFamily="34" charset="0"/>
                <a:ea typeface="Verdana" panose="020B0604030504040204" pitchFamily="34" charset="0"/>
                <a:cs typeface="Arial"/>
              </a:rPr>
              <a:t>des</a:t>
            </a:r>
            <a:r>
              <a:rPr sz="2400" spc="-45" dirty="0">
                <a:latin typeface="Verdana" panose="020B0604030504040204" pitchFamily="34" charset="0"/>
                <a:ea typeface="Verdana" panose="020B0604030504040204" pitchFamily="34" charset="0"/>
                <a:cs typeface="Arial"/>
              </a:rPr>
              <a:t> </a:t>
            </a:r>
            <a:r>
              <a:rPr sz="2400" spc="30" dirty="0">
                <a:latin typeface="Verdana" panose="020B0604030504040204" pitchFamily="34" charset="0"/>
                <a:ea typeface="Verdana" panose="020B0604030504040204" pitchFamily="34" charset="0"/>
                <a:cs typeface="Arial"/>
              </a:rPr>
              <a:t>Démocrates</a:t>
            </a:r>
            <a:r>
              <a:rPr sz="2400" spc="-40" dirty="0">
                <a:latin typeface="Verdana" panose="020B0604030504040204" pitchFamily="34" charset="0"/>
                <a:ea typeface="Verdana" panose="020B0604030504040204" pitchFamily="34" charset="0"/>
                <a:cs typeface="Arial"/>
              </a:rPr>
              <a:t> </a:t>
            </a:r>
            <a:r>
              <a:rPr sz="2400" spc="30" dirty="0">
                <a:latin typeface="Verdana" panose="020B0604030504040204" pitchFamily="34" charset="0"/>
                <a:ea typeface="Verdana" panose="020B0604030504040204" pitchFamily="34" charset="0"/>
                <a:cs typeface="Arial"/>
              </a:rPr>
              <a:t>Tunisiens</a:t>
            </a:r>
            <a:r>
              <a:rPr sz="2400" spc="-45" dirty="0">
                <a:latin typeface="Verdana" panose="020B0604030504040204" pitchFamily="34" charset="0"/>
                <a:ea typeface="Verdana" panose="020B0604030504040204" pitchFamily="34" charset="0"/>
                <a:cs typeface="Arial"/>
              </a:rPr>
              <a:t> </a:t>
            </a:r>
            <a:r>
              <a:rPr sz="2400" spc="15" dirty="0">
                <a:latin typeface="Verdana" panose="020B0604030504040204" pitchFamily="34" charset="0"/>
                <a:ea typeface="Verdana" panose="020B0604030504040204" pitchFamily="34" charset="0"/>
                <a:cs typeface="Arial"/>
              </a:rPr>
              <a:t>au</a:t>
            </a:r>
            <a:r>
              <a:rPr sz="2400" spc="-45" dirty="0">
                <a:latin typeface="Verdana" panose="020B0604030504040204" pitchFamily="34" charset="0"/>
                <a:ea typeface="Verdana" panose="020B0604030504040204" pitchFamily="34" charset="0"/>
                <a:cs typeface="Arial"/>
              </a:rPr>
              <a:t> </a:t>
            </a:r>
            <a:r>
              <a:rPr sz="2400" spc="5" dirty="0">
                <a:latin typeface="Verdana" panose="020B0604030504040204" pitchFamily="34" charset="0"/>
                <a:ea typeface="Verdana" panose="020B0604030504040204" pitchFamily="34" charset="0"/>
                <a:cs typeface="Arial"/>
              </a:rPr>
              <a:t>Benelux</a:t>
            </a:r>
            <a:r>
              <a:rPr sz="2400" spc="-40" dirty="0">
                <a:latin typeface="Verdana" panose="020B0604030504040204" pitchFamily="34" charset="0"/>
                <a:ea typeface="Verdana" panose="020B0604030504040204" pitchFamily="34" charset="0"/>
                <a:cs typeface="Arial"/>
              </a:rPr>
              <a:t> (ADTB)  </a:t>
            </a:r>
            <a:r>
              <a:rPr sz="2400" spc="25" dirty="0">
                <a:latin typeface="Verdana" panose="020B0604030504040204" pitchFamily="34" charset="0"/>
                <a:ea typeface="Verdana" panose="020B0604030504040204" pitchFamily="34" charset="0"/>
                <a:cs typeface="Arial"/>
              </a:rPr>
              <a:t>présente </a:t>
            </a:r>
            <a:r>
              <a:rPr sz="2400" spc="10" dirty="0">
                <a:latin typeface="Verdana" panose="020B0604030504040204" pitchFamily="34" charset="0"/>
                <a:ea typeface="Verdana" panose="020B0604030504040204" pitchFamily="34" charset="0"/>
                <a:cs typeface="Arial"/>
              </a:rPr>
              <a:t>une </a:t>
            </a:r>
            <a:r>
              <a:rPr sz="2400" spc="55" dirty="0">
                <a:latin typeface="Verdana" panose="020B0604030504040204" pitchFamily="34" charset="0"/>
                <a:ea typeface="Verdana" panose="020B0604030504040204" pitchFamily="34" charset="0"/>
                <a:cs typeface="Arial"/>
              </a:rPr>
              <a:t>exposition itinérante </a:t>
            </a:r>
            <a:r>
              <a:rPr sz="2400" spc="60" dirty="0">
                <a:latin typeface="Verdana" panose="020B0604030504040204" pitchFamily="34" charset="0"/>
                <a:ea typeface="Verdana" panose="020B0604030504040204" pitchFamily="34" charset="0"/>
                <a:cs typeface="Arial"/>
              </a:rPr>
              <a:t>s’articulant </a:t>
            </a:r>
            <a:r>
              <a:rPr sz="2400" spc="55" dirty="0">
                <a:latin typeface="Verdana" panose="020B0604030504040204" pitchFamily="34" charset="0"/>
                <a:ea typeface="Verdana" panose="020B0604030504040204" pitchFamily="34" charset="0"/>
                <a:cs typeface="Arial"/>
              </a:rPr>
              <a:t>autour </a:t>
            </a:r>
            <a:r>
              <a:rPr sz="2400" spc="40" dirty="0">
                <a:latin typeface="Verdana" panose="020B0604030504040204" pitchFamily="34" charset="0"/>
                <a:ea typeface="Verdana" panose="020B0604030504040204" pitchFamily="34" charset="0"/>
                <a:cs typeface="Arial"/>
              </a:rPr>
              <a:t>du parcours </a:t>
            </a:r>
            <a:r>
              <a:rPr sz="2400" spc="-10" dirty="0">
                <a:latin typeface="Verdana" panose="020B0604030504040204" pitchFamily="34" charset="0"/>
                <a:ea typeface="Verdana" panose="020B0604030504040204" pitchFamily="34" charset="0"/>
                <a:cs typeface="Arial"/>
              </a:rPr>
              <a:t>de </a:t>
            </a:r>
            <a:r>
              <a:rPr sz="2400" spc="75" dirty="0">
                <a:latin typeface="Verdana" panose="020B0604030504040204" pitchFamily="34" charset="0"/>
                <a:ea typeface="Verdana" panose="020B0604030504040204" pitchFamily="34" charset="0"/>
                <a:cs typeface="Arial"/>
              </a:rPr>
              <a:t>trois </a:t>
            </a:r>
            <a:r>
              <a:rPr sz="2400" spc="35" dirty="0">
                <a:latin typeface="Verdana" panose="020B0604030504040204" pitchFamily="34" charset="0"/>
                <a:ea typeface="Verdana" panose="020B0604030504040204" pitchFamily="34" charset="0"/>
                <a:cs typeface="Arial"/>
              </a:rPr>
              <a:t>générations.</a:t>
            </a:r>
            <a:r>
              <a:rPr sz="2400" spc="705" dirty="0">
                <a:latin typeface="Verdana" panose="020B0604030504040204" pitchFamily="34" charset="0"/>
                <a:ea typeface="Verdana" panose="020B0604030504040204" pitchFamily="34" charset="0"/>
                <a:cs typeface="Arial"/>
              </a:rPr>
              <a:t> </a:t>
            </a:r>
            <a:r>
              <a:rPr sz="2400" spc="15" dirty="0">
                <a:latin typeface="Verdana" panose="020B0604030504040204" pitchFamily="34" charset="0"/>
                <a:ea typeface="Verdana" panose="020B0604030504040204" pitchFamily="34" charset="0"/>
                <a:cs typeface="Arial"/>
              </a:rPr>
              <a:t>Leurs  </a:t>
            </a:r>
            <a:r>
              <a:rPr sz="2400" spc="60" dirty="0">
                <a:latin typeface="Verdana" panose="020B0604030504040204" pitchFamily="34" charset="0"/>
                <a:ea typeface="Verdana" panose="020B0604030504040204" pitchFamily="34" charset="0"/>
                <a:cs typeface="Arial"/>
              </a:rPr>
              <a:t>récits</a:t>
            </a:r>
            <a:r>
              <a:rPr sz="2400" spc="-65" dirty="0">
                <a:latin typeface="Verdana" panose="020B0604030504040204" pitchFamily="34" charset="0"/>
                <a:ea typeface="Verdana" panose="020B0604030504040204" pitchFamily="34" charset="0"/>
                <a:cs typeface="Arial"/>
              </a:rPr>
              <a:t> </a:t>
            </a:r>
            <a:r>
              <a:rPr sz="2400" spc="80" dirty="0">
                <a:latin typeface="Verdana" panose="020B0604030504040204" pitchFamily="34" charset="0"/>
                <a:ea typeface="Verdana" panose="020B0604030504040204" pitchFamily="34" charset="0"/>
                <a:cs typeface="Arial"/>
              </a:rPr>
              <a:t>tissent</a:t>
            </a:r>
            <a:r>
              <a:rPr sz="2400" spc="-60" dirty="0">
                <a:latin typeface="Verdana" panose="020B0604030504040204" pitchFamily="34" charset="0"/>
                <a:ea typeface="Verdana" panose="020B0604030504040204" pitchFamily="34" charset="0"/>
                <a:cs typeface="Arial"/>
              </a:rPr>
              <a:t> </a:t>
            </a:r>
            <a:r>
              <a:rPr sz="2400" spc="50" dirty="0">
                <a:latin typeface="Verdana" panose="020B0604030504040204" pitchFamily="34" charset="0"/>
                <a:ea typeface="Verdana" panose="020B0604030504040204" pitchFamily="34" charset="0"/>
                <a:cs typeface="Arial"/>
              </a:rPr>
              <a:t>l’histoire</a:t>
            </a:r>
            <a:r>
              <a:rPr sz="2400" spc="-60" dirty="0">
                <a:latin typeface="Verdana" panose="020B0604030504040204" pitchFamily="34" charset="0"/>
                <a:ea typeface="Verdana" panose="020B0604030504040204" pitchFamily="34" charset="0"/>
                <a:cs typeface="Arial"/>
              </a:rPr>
              <a:t> </a:t>
            </a:r>
            <a:r>
              <a:rPr sz="2400" spc="55" dirty="0">
                <a:latin typeface="Verdana" panose="020B0604030504040204" pitchFamily="34" charset="0"/>
                <a:ea typeface="Verdana" panose="020B0604030504040204" pitchFamily="34" charset="0"/>
                <a:cs typeface="Arial"/>
              </a:rPr>
              <a:t>et</a:t>
            </a:r>
            <a:r>
              <a:rPr sz="2400" spc="-60" dirty="0">
                <a:latin typeface="Verdana" panose="020B0604030504040204" pitchFamily="34" charset="0"/>
                <a:ea typeface="Verdana" panose="020B0604030504040204" pitchFamily="34" charset="0"/>
                <a:cs typeface="Arial"/>
              </a:rPr>
              <a:t> </a:t>
            </a:r>
            <a:r>
              <a:rPr sz="2400" spc="35" dirty="0">
                <a:latin typeface="Verdana" panose="020B0604030504040204" pitchFamily="34" charset="0"/>
                <a:ea typeface="Verdana" panose="020B0604030504040204" pitchFamily="34" charset="0"/>
                <a:cs typeface="Arial"/>
              </a:rPr>
              <a:t>la</a:t>
            </a:r>
            <a:r>
              <a:rPr sz="2400" spc="-65" dirty="0">
                <a:latin typeface="Verdana" panose="020B0604030504040204" pitchFamily="34" charset="0"/>
                <a:ea typeface="Verdana" panose="020B0604030504040204" pitchFamily="34" charset="0"/>
                <a:cs typeface="Arial"/>
              </a:rPr>
              <a:t> </a:t>
            </a:r>
            <a:r>
              <a:rPr sz="2400" spc="40" dirty="0">
                <a:latin typeface="Verdana" panose="020B0604030504040204" pitchFamily="34" charset="0"/>
                <a:ea typeface="Verdana" panose="020B0604030504040204" pitchFamily="34" charset="0"/>
                <a:cs typeface="Arial"/>
              </a:rPr>
              <a:t>mémoire</a:t>
            </a:r>
            <a:r>
              <a:rPr sz="2400" spc="-60" dirty="0">
                <a:latin typeface="Verdana" panose="020B0604030504040204" pitchFamily="34" charset="0"/>
                <a:ea typeface="Verdana" panose="020B0604030504040204" pitchFamily="34" charset="0"/>
                <a:cs typeface="Arial"/>
              </a:rPr>
              <a:t> </a:t>
            </a:r>
            <a:r>
              <a:rPr sz="2400" spc="-10" dirty="0">
                <a:latin typeface="Verdana" panose="020B0604030504040204" pitchFamily="34" charset="0"/>
                <a:ea typeface="Verdana" panose="020B0604030504040204" pitchFamily="34" charset="0"/>
                <a:cs typeface="Arial"/>
              </a:rPr>
              <a:t>de</a:t>
            </a:r>
            <a:r>
              <a:rPr sz="2400" spc="-65" dirty="0">
                <a:latin typeface="Verdana" panose="020B0604030504040204" pitchFamily="34" charset="0"/>
                <a:ea typeface="Verdana" panose="020B0604030504040204" pitchFamily="34" charset="0"/>
                <a:cs typeface="Arial"/>
              </a:rPr>
              <a:t> </a:t>
            </a:r>
            <a:r>
              <a:rPr sz="2400" spc="55" dirty="0">
                <a:latin typeface="Verdana" panose="020B0604030504040204" pitchFamily="34" charset="0"/>
                <a:ea typeface="Verdana" panose="020B0604030504040204" pitchFamily="34" charset="0"/>
                <a:cs typeface="Arial"/>
              </a:rPr>
              <a:t>l’intégration</a:t>
            </a:r>
            <a:r>
              <a:rPr sz="2400" spc="-65" dirty="0">
                <a:latin typeface="Verdana" panose="020B0604030504040204" pitchFamily="34" charset="0"/>
                <a:ea typeface="Verdana" panose="020B0604030504040204" pitchFamily="34" charset="0"/>
                <a:cs typeface="Arial"/>
              </a:rPr>
              <a:t> </a:t>
            </a:r>
            <a:r>
              <a:rPr sz="2400" spc="20" dirty="0">
                <a:latin typeface="Verdana" panose="020B0604030504040204" pitchFamily="34" charset="0"/>
                <a:ea typeface="Verdana" panose="020B0604030504040204" pitchFamily="34" charset="0"/>
                <a:cs typeface="Arial"/>
              </a:rPr>
              <a:t>des</a:t>
            </a:r>
            <a:r>
              <a:rPr sz="2400" spc="-65" dirty="0">
                <a:latin typeface="Verdana" panose="020B0604030504040204" pitchFamily="34" charset="0"/>
                <a:ea typeface="Verdana" panose="020B0604030504040204" pitchFamily="34" charset="0"/>
                <a:cs typeface="Arial"/>
              </a:rPr>
              <a:t> </a:t>
            </a:r>
            <a:r>
              <a:rPr sz="2400" spc="45" dirty="0">
                <a:latin typeface="Verdana" panose="020B0604030504040204" pitchFamily="34" charset="0"/>
                <a:ea typeface="Verdana" panose="020B0604030504040204" pitchFamily="34" charset="0"/>
                <a:cs typeface="Arial"/>
              </a:rPr>
              <a:t>tunisien(ne)s</a:t>
            </a:r>
            <a:r>
              <a:rPr sz="2400" spc="-60" dirty="0">
                <a:latin typeface="Verdana" panose="020B0604030504040204" pitchFamily="34" charset="0"/>
                <a:ea typeface="Verdana" panose="020B0604030504040204" pitchFamily="34" charset="0"/>
                <a:cs typeface="Arial"/>
              </a:rPr>
              <a:t> </a:t>
            </a:r>
            <a:r>
              <a:rPr sz="2400" spc="35" dirty="0">
                <a:latin typeface="Verdana" panose="020B0604030504040204" pitchFamily="34" charset="0"/>
                <a:ea typeface="Verdana" panose="020B0604030504040204" pitchFamily="34" charset="0"/>
                <a:cs typeface="Arial"/>
              </a:rPr>
              <a:t>dans</a:t>
            </a:r>
            <a:r>
              <a:rPr sz="2400" spc="-65" dirty="0">
                <a:latin typeface="Verdana" panose="020B0604030504040204" pitchFamily="34" charset="0"/>
                <a:ea typeface="Verdana" panose="020B0604030504040204" pitchFamily="34" charset="0"/>
                <a:cs typeface="Arial"/>
              </a:rPr>
              <a:t> </a:t>
            </a:r>
            <a:r>
              <a:rPr sz="2400" spc="35" dirty="0">
                <a:latin typeface="Verdana" panose="020B0604030504040204" pitchFamily="34" charset="0"/>
                <a:ea typeface="Verdana" panose="020B0604030504040204" pitchFamily="34" charset="0"/>
                <a:cs typeface="Arial"/>
              </a:rPr>
              <a:t>la</a:t>
            </a:r>
            <a:r>
              <a:rPr sz="2400" spc="-70" dirty="0">
                <a:latin typeface="Verdana" panose="020B0604030504040204" pitchFamily="34" charset="0"/>
                <a:ea typeface="Verdana" panose="020B0604030504040204" pitchFamily="34" charset="0"/>
                <a:cs typeface="Arial"/>
              </a:rPr>
              <a:t> </a:t>
            </a:r>
            <a:r>
              <a:rPr sz="2400" spc="50" dirty="0">
                <a:latin typeface="Verdana" panose="020B0604030504040204" pitchFamily="34" charset="0"/>
                <a:ea typeface="Verdana" panose="020B0604030504040204" pitchFamily="34" charset="0"/>
                <a:cs typeface="Arial"/>
              </a:rPr>
              <a:t>société</a:t>
            </a:r>
            <a:r>
              <a:rPr sz="2400" spc="-65" dirty="0">
                <a:latin typeface="Verdana" panose="020B0604030504040204" pitchFamily="34" charset="0"/>
                <a:ea typeface="Verdana" panose="020B0604030504040204" pitchFamily="34" charset="0"/>
                <a:cs typeface="Arial"/>
              </a:rPr>
              <a:t> </a:t>
            </a:r>
            <a:r>
              <a:rPr sz="2400" spc="-15" dirty="0">
                <a:latin typeface="Verdana" panose="020B0604030504040204" pitchFamily="34" charset="0"/>
                <a:ea typeface="Verdana" panose="020B0604030504040204" pitchFamily="34" charset="0"/>
                <a:cs typeface="Arial"/>
              </a:rPr>
              <a:t>belge,</a:t>
            </a:r>
            <a:r>
              <a:rPr sz="2400" spc="-65" dirty="0">
                <a:latin typeface="Verdana" panose="020B0604030504040204" pitchFamily="34" charset="0"/>
                <a:ea typeface="Verdana" panose="020B0604030504040204" pitchFamily="34" charset="0"/>
                <a:cs typeface="Arial"/>
              </a:rPr>
              <a:t> </a:t>
            </a:r>
            <a:r>
              <a:rPr sz="2400" spc="55" dirty="0">
                <a:latin typeface="Verdana" panose="020B0604030504040204" pitchFamily="34" charset="0"/>
                <a:ea typeface="Verdana" panose="020B0604030504040204" pitchFamily="34" charset="0"/>
                <a:cs typeface="Arial"/>
              </a:rPr>
              <a:t>ainsi  </a:t>
            </a:r>
            <a:r>
              <a:rPr sz="2400" spc="10" dirty="0">
                <a:latin typeface="Verdana" panose="020B0604030504040204" pitchFamily="34" charset="0"/>
                <a:ea typeface="Verdana" panose="020B0604030504040204" pitchFamily="34" charset="0"/>
                <a:cs typeface="Arial"/>
              </a:rPr>
              <a:t>que </a:t>
            </a:r>
            <a:r>
              <a:rPr sz="2400" spc="35" dirty="0">
                <a:latin typeface="Verdana" panose="020B0604030504040204" pitchFamily="34" charset="0"/>
                <a:ea typeface="Verdana" panose="020B0604030504040204" pitchFamily="34" charset="0"/>
                <a:cs typeface="Arial"/>
              </a:rPr>
              <a:t>leurs </a:t>
            </a:r>
            <a:r>
              <a:rPr sz="2400" spc="45" dirty="0">
                <a:latin typeface="Verdana" panose="020B0604030504040204" pitchFamily="34" charset="0"/>
                <a:ea typeface="Verdana" panose="020B0604030504040204" pitchFamily="34" charset="0"/>
                <a:cs typeface="Arial"/>
              </a:rPr>
              <a:t>liens </a:t>
            </a:r>
            <a:r>
              <a:rPr sz="2400" spc="20" dirty="0">
                <a:latin typeface="Verdana" panose="020B0604030504040204" pitchFamily="34" charset="0"/>
                <a:ea typeface="Verdana" panose="020B0604030504040204" pitchFamily="34" charset="0"/>
                <a:cs typeface="Arial"/>
              </a:rPr>
              <a:t>gardés </a:t>
            </a:r>
            <a:r>
              <a:rPr sz="2400" spc="5" dirty="0">
                <a:latin typeface="Verdana" panose="020B0604030504040204" pitchFamily="34" charset="0"/>
                <a:ea typeface="Verdana" panose="020B0604030504040204" pitchFamily="34" charset="0"/>
                <a:cs typeface="Arial"/>
              </a:rPr>
              <a:t>avec </a:t>
            </a:r>
            <a:r>
              <a:rPr sz="2400" spc="35" dirty="0">
                <a:latin typeface="Verdana" panose="020B0604030504040204" pitchFamily="34" charset="0"/>
                <a:ea typeface="Verdana" panose="020B0604030504040204" pitchFamily="34" charset="0"/>
                <a:cs typeface="Arial"/>
              </a:rPr>
              <a:t>la</a:t>
            </a:r>
            <a:r>
              <a:rPr sz="2400" spc="-305" dirty="0">
                <a:latin typeface="Verdana" panose="020B0604030504040204" pitchFamily="34" charset="0"/>
                <a:ea typeface="Verdana" panose="020B0604030504040204" pitchFamily="34" charset="0"/>
                <a:cs typeface="Arial"/>
              </a:rPr>
              <a:t> </a:t>
            </a:r>
            <a:r>
              <a:rPr sz="2400" spc="20" dirty="0" err="1">
                <a:latin typeface="Verdana" panose="020B0604030504040204" pitchFamily="34" charset="0"/>
                <a:ea typeface="Verdana" panose="020B0604030504040204" pitchFamily="34" charset="0"/>
                <a:cs typeface="Arial"/>
              </a:rPr>
              <a:t>Tunisie</a:t>
            </a:r>
            <a:r>
              <a:rPr sz="2400" spc="20" dirty="0" smtClean="0">
                <a:latin typeface="Verdana" panose="020B0604030504040204" pitchFamily="34" charset="0"/>
                <a:ea typeface="Verdana" panose="020B0604030504040204" pitchFamily="34" charset="0"/>
                <a:cs typeface="Arial"/>
              </a:rPr>
              <a:t>.</a:t>
            </a:r>
            <a:endParaRPr lang="fr-FR" sz="2400" spc="20" dirty="0" smtClean="0">
              <a:latin typeface="Verdana" panose="020B0604030504040204" pitchFamily="34" charset="0"/>
              <a:ea typeface="Verdana" panose="020B0604030504040204" pitchFamily="34" charset="0"/>
              <a:cs typeface="Arial"/>
            </a:endParaRPr>
          </a:p>
          <a:p>
            <a:pPr marL="12700" marR="5080" algn="just">
              <a:lnSpc>
                <a:spcPts val="2270"/>
              </a:lnSpc>
              <a:spcBef>
                <a:spcPts val="590"/>
              </a:spcBef>
            </a:pPr>
            <a:endParaRPr lang="fr-FR" sz="2000" spc="20" dirty="0" smtClean="0">
              <a:latin typeface="Verdana" panose="020B0604030504040204" pitchFamily="34" charset="0"/>
              <a:ea typeface="Verdana" panose="020B0604030504040204" pitchFamily="34" charset="0"/>
              <a:cs typeface="Arial"/>
            </a:endParaRPr>
          </a:p>
          <a:p>
            <a:pPr marL="12700" marR="5080" algn="just">
              <a:lnSpc>
                <a:spcPts val="2270"/>
              </a:lnSpc>
              <a:spcBef>
                <a:spcPts val="590"/>
              </a:spcBef>
            </a:pPr>
            <a:endParaRPr lang="fr-FR" sz="2000" dirty="0">
              <a:latin typeface="Verdana" panose="020B0604030504040204" pitchFamily="34" charset="0"/>
              <a:ea typeface="Verdana" panose="020B0604030504040204" pitchFamily="34" charset="0"/>
              <a:cs typeface="Arial"/>
            </a:endParaRPr>
          </a:p>
        </p:txBody>
      </p:sp>
      <p:sp>
        <p:nvSpPr>
          <p:cNvPr id="5" name="object 5"/>
          <p:cNvSpPr txBox="1"/>
          <p:nvPr/>
        </p:nvSpPr>
        <p:spPr>
          <a:xfrm>
            <a:off x="4870450" y="7376965"/>
            <a:ext cx="13487400" cy="2382062"/>
          </a:xfrm>
          <a:prstGeom prst="rect">
            <a:avLst/>
          </a:prstGeom>
        </p:spPr>
        <p:txBody>
          <a:bodyPr vert="horz" wrap="square" lIns="0" tIns="12065" rIns="0" bIns="0" rtlCol="0">
            <a:spAutoFit/>
          </a:bodyPr>
          <a:lstStyle/>
          <a:p>
            <a:pPr marL="12700">
              <a:lnSpc>
                <a:spcPts val="1980"/>
              </a:lnSpc>
              <a:spcBef>
                <a:spcPts val="95"/>
              </a:spcBef>
            </a:pPr>
            <a:r>
              <a:rPr b="1" u="sng" spc="5" dirty="0" smtClean="0">
                <a:latin typeface="Verdana" panose="020B0604030504040204" pitchFamily="34" charset="0"/>
                <a:ea typeface="Verdana" panose="020B0604030504040204" pitchFamily="34" charset="0"/>
                <a:cs typeface="Arial"/>
              </a:rPr>
              <a:t>Lieu</a:t>
            </a:r>
            <a:r>
              <a:rPr b="1" spc="-20" dirty="0" smtClean="0">
                <a:latin typeface="Verdana" panose="020B0604030504040204" pitchFamily="34" charset="0"/>
                <a:ea typeface="Verdana" panose="020B0604030504040204" pitchFamily="34" charset="0"/>
                <a:cs typeface="Arial"/>
              </a:rPr>
              <a:t>: </a:t>
            </a:r>
            <a:r>
              <a:rPr b="1" spc="-40" dirty="0">
                <a:latin typeface="Verdana" panose="020B0604030504040204" pitchFamily="34" charset="0"/>
                <a:ea typeface="Verdana" panose="020B0604030504040204" pitchFamily="34" charset="0"/>
                <a:cs typeface="Arial"/>
              </a:rPr>
              <a:t>Belgique </a:t>
            </a:r>
            <a:r>
              <a:rPr b="1" spc="-50" dirty="0">
                <a:latin typeface="Verdana" panose="020B0604030504040204" pitchFamily="34" charset="0"/>
                <a:ea typeface="Verdana" panose="020B0604030504040204" pitchFamily="34" charset="0"/>
                <a:cs typeface="Arial"/>
              </a:rPr>
              <a:t>(Bruxelles, </a:t>
            </a:r>
            <a:r>
              <a:rPr b="1" spc="-65" dirty="0">
                <a:latin typeface="Verdana" panose="020B0604030504040204" pitchFamily="34" charset="0"/>
                <a:ea typeface="Verdana" panose="020B0604030504040204" pitchFamily="34" charset="0"/>
                <a:cs typeface="Arial"/>
              </a:rPr>
              <a:t>Liège, </a:t>
            </a:r>
            <a:r>
              <a:rPr b="1" spc="-25" dirty="0">
                <a:latin typeface="Verdana" panose="020B0604030504040204" pitchFamily="34" charset="0"/>
                <a:ea typeface="Verdana" panose="020B0604030504040204" pitchFamily="34" charset="0"/>
                <a:cs typeface="Arial"/>
              </a:rPr>
              <a:t>Tournai </a:t>
            </a:r>
            <a:r>
              <a:rPr b="1" spc="-15" dirty="0">
                <a:latin typeface="Verdana" panose="020B0604030504040204" pitchFamily="34" charset="0"/>
                <a:ea typeface="Verdana" panose="020B0604030504040204" pitchFamily="34" charset="0"/>
                <a:cs typeface="Arial"/>
              </a:rPr>
              <a:t>et </a:t>
            </a:r>
            <a:r>
              <a:rPr b="1" spc="-45" dirty="0">
                <a:latin typeface="Verdana" panose="020B0604030504040204" pitchFamily="34" charset="0"/>
                <a:ea typeface="Verdana" panose="020B0604030504040204" pitchFamily="34" charset="0"/>
                <a:cs typeface="Arial"/>
              </a:rPr>
              <a:t>Renaix) </a:t>
            </a:r>
            <a:r>
              <a:rPr b="1" spc="170" dirty="0">
                <a:latin typeface="Verdana" panose="020B0604030504040204" pitchFamily="34" charset="0"/>
                <a:ea typeface="Verdana" panose="020B0604030504040204" pitchFamily="34" charset="0"/>
                <a:cs typeface="Arial"/>
              </a:rPr>
              <a:t>/ </a:t>
            </a:r>
            <a:r>
              <a:rPr b="1" spc="-35" dirty="0" err="1">
                <a:latin typeface="Verdana" panose="020B0604030504040204" pitchFamily="34" charset="0"/>
                <a:ea typeface="Verdana" panose="020B0604030504040204" pitchFamily="34" charset="0"/>
                <a:cs typeface="Arial"/>
              </a:rPr>
              <a:t>Tunisie</a:t>
            </a:r>
            <a:r>
              <a:rPr b="1" spc="-35" dirty="0">
                <a:latin typeface="Verdana" panose="020B0604030504040204" pitchFamily="34" charset="0"/>
                <a:ea typeface="Verdana" panose="020B0604030504040204" pitchFamily="34" charset="0"/>
                <a:cs typeface="Arial"/>
              </a:rPr>
              <a:t> </a:t>
            </a:r>
            <a:r>
              <a:rPr b="1" spc="-65" dirty="0" smtClean="0">
                <a:latin typeface="Verdana" panose="020B0604030504040204" pitchFamily="34" charset="0"/>
                <a:ea typeface="Verdana" panose="020B0604030504040204" pitchFamily="34" charset="0"/>
                <a:cs typeface="Arial"/>
              </a:rPr>
              <a:t>(</a:t>
            </a:r>
            <a:r>
              <a:rPr lang="fr-FR" b="1" spc="-65" dirty="0" smtClean="0">
                <a:latin typeface="Verdana" panose="020B0604030504040204" pitchFamily="34" charset="0"/>
                <a:ea typeface="Verdana" panose="020B0604030504040204" pitchFamily="34" charset="0"/>
                <a:cs typeface="Arial"/>
              </a:rPr>
              <a:t>Tunis, </a:t>
            </a:r>
            <a:r>
              <a:rPr b="1" spc="-65" dirty="0" smtClean="0">
                <a:latin typeface="Verdana" panose="020B0604030504040204" pitchFamily="34" charset="0"/>
                <a:ea typeface="Verdana" panose="020B0604030504040204" pitchFamily="34" charset="0"/>
                <a:cs typeface="Arial"/>
              </a:rPr>
              <a:t>Le </a:t>
            </a:r>
            <a:r>
              <a:rPr b="1" spc="-55" dirty="0">
                <a:latin typeface="Verdana" panose="020B0604030504040204" pitchFamily="34" charset="0"/>
                <a:ea typeface="Verdana" panose="020B0604030504040204" pitchFamily="34" charset="0"/>
                <a:cs typeface="Arial"/>
              </a:rPr>
              <a:t>Kef, </a:t>
            </a:r>
            <a:r>
              <a:rPr b="1" spc="-35" dirty="0">
                <a:latin typeface="Verdana" panose="020B0604030504040204" pitchFamily="34" charset="0"/>
                <a:ea typeface="Verdana" panose="020B0604030504040204" pitchFamily="34" charset="0"/>
                <a:cs typeface="Arial"/>
              </a:rPr>
              <a:t>Kairouan,</a:t>
            </a:r>
            <a:r>
              <a:rPr b="1" spc="-200" dirty="0">
                <a:latin typeface="Verdana" panose="020B0604030504040204" pitchFamily="34" charset="0"/>
                <a:ea typeface="Verdana" panose="020B0604030504040204" pitchFamily="34" charset="0"/>
                <a:cs typeface="Arial"/>
              </a:rPr>
              <a:t> </a:t>
            </a:r>
            <a:r>
              <a:rPr lang="fr-FR" b="1" spc="-40" dirty="0" smtClean="0">
                <a:latin typeface="Verdana" panose="020B0604030504040204" pitchFamily="34" charset="0"/>
                <a:ea typeface="Verdana" panose="020B0604030504040204" pitchFamily="34" charset="0"/>
                <a:cs typeface="Arial"/>
              </a:rPr>
              <a:t>Mahdia</a:t>
            </a:r>
            <a:r>
              <a:rPr b="1" spc="-40" dirty="0" smtClean="0">
                <a:latin typeface="Verdana" panose="020B0604030504040204" pitchFamily="34" charset="0"/>
                <a:ea typeface="Verdana" panose="020B0604030504040204" pitchFamily="34" charset="0"/>
                <a:cs typeface="Arial"/>
              </a:rPr>
              <a:t>)</a:t>
            </a:r>
            <a:endParaRPr b="1" dirty="0">
              <a:latin typeface="Verdana" panose="020B0604030504040204" pitchFamily="34" charset="0"/>
              <a:ea typeface="Verdana" panose="020B0604030504040204" pitchFamily="34" charset="0"/>
              <a:cs typeface="Arial"/>
            </a:endParaRPr>
          </a:p>
          <a:p>
            <a:pPr marL="12700">
              <a:lnSpc>
                <a:spcPts val="1980"/>
              </a:lnSpc>
            </a:pPr>
            <a:r>
              <a:rPr b="1" u="sng" dirty="0">
                <a:latin typeface="Verdana" panose="020B0604030504040204" pitchFamily="34" charset="0"/>
                <a:ea typeface="Verdana" panose="020B0604030504040204" pitchFamily="34" charset="0"/>
                <a:cs typeface="Arial"/>
              </a:rPr>
              <a:t>Dates</a:t>
            </a:r>
            <a:r>
              <a:rPr b="1" dirty="0">
                <a:latin typeface="Verdana" panose="020B0604030504040204" pitchFamily="34" charset="0"/>
                <a:ea typeface="Verdana" panose="020B0604030504040204" pitchFamily="34" charset="0"/>
                <a:cs typeface="Arial"/>
              </a:rPr>
              <a:t> </a:t>
            </a:r>
            <a:r>
              <a:rPr b="1" spc="-20" dirty="0">
                <a:latin typeface="Verdana" panose="020B0604030504040204" pitchFamily="34" charset="0"/>
                <a:ea typeface="Verdana" panose="020B0604030504040204" pitchFamily="34" charset="0"/>
                <a:cs typeface="Arial"/>
              </a:rPr>
              <a:t>: </a:t>
            </a:r>
            <a:r>
              <a:rPr lang="fr-FR" b="1" spc="-20" dirty="0" smtClean="0">
                <a:latin typeface="Verdana" panose="020B0604030504040204" pitchFamily="34" charset="0"/>
                <a:ea typeface="Verdana" panose="020B0604030504040204" pitchFamily="34" charset="0"/>
                <a:cs typeface="Arial"/>
              </a:rPr>
              <a:t>mars-juin 2021</a:t>
            </a:r>
          </a:p>
          <a:p>
            <a:pPr marL="12700">
              <a:lnSpc>
                <a:spcPts val="1980"/>
              </a:lnSpc>
            </a:pPr>
            <a:r>
              <a:rPr lang="fr-FR" b="1" spc="-20" dirty="0" smtClean="0">
                <a:latin typeface="Verdana" panose="020B0604030504040204" pitchFamily="34" charset="0"/>
                <a:ea typeface="Verdana" panose="020B0604030504040204" pitchFamily="34" charset="0"/>
                <a:cs typeface="Arial"/>
              </a:rPr>
              <a:t>*17-22 mai</a:t>
            </a:r>
            <a:r>
              <a:rPr lang="fr-FR" b="1" spc="-20" dirty="0">
                <a:latin typeface="Verdana" panose="020B0604030504040204" pitchFamily="34" charset="0"/>
                <a:ea typeface="Verdana" panose="020B0604030504040204" pitchFamily="34" charset="0"/>
                <a:cs typeface="Arial"/>
              </a:rPr>
              <a:t> </a:t>
            </a:r>
            <a:r>
              <a:rPr lang="fr-FR" b="1" spc="-20" dirty="0" smtClean="0">
                <a:latin typeface="Verdana" panose="020B0604030504040204" pitchFamily="34" charset="0"/>
                <a:ea typeface="Verdana" panose="020B0604030504040204" pitchFamily="34" charset="0"/>
                <a:cs typeface="Arial"/>
              </a:rPr>
              <a:t>Centre Culturel Ibn </a:t>
            </a:r>
            <a:r>
              <a:rPr lang="fr-FR" b="1" spc="-20" dirty="0" err="1" smtClean="0">
                <a:latin typeface="Verdana" panose="020B0604030504040204" pitchFamily="34" charset="0"/>
                <a:ea typeface="Verdana" panose="020B0604030504040204" pitchFamily="34" charset="0"/>
                <a:cs typeface="Arial"/>
              </a:rPr>
              <a:t>Rachik</a:t>
            </a:r>
            <a:r>
              <a:rPr lang="fr-FR" b="1" spc="-20" dirty="0" smtClean="0">
                <a:latin typeface="Verdana" panose="020B0604030504040204" pitchFamily="34" charset="0"/>
                <a:ea typeface="Verdana" panose="020B0604030504040204" pitchFamily="34" charset="0"/>
                <a:cs typeface="Arial"/>
              </a:rPr>
              <a:t>, Tunis</a:t>
            </a:r>
          </a:p>
          <a:p>
            <a:pPr marL="12700">
              <a:lnSpc>
                <a:spcPts val="1980"/>
              </a:lnSpc>
            </a:pPr>
            <a:r>
              <a:rPr lang="fr-FR" b="1" spc="-20" dirty="0" smtClean="0">
                <a:latin typeface="Verdana" panose="020B0604030504040204" pitchFamily="34" charset="0"/>
                <a:ea typeface="Verdana" panose="020B0604030504040204" pitchFamily="34" charset="0"/>
                <a:cs typeface="Arial"/>
              </a:rPr>
              <a:t>*Juin : Gouvernorat du Kef &amp; Kairouan </a:t>
            </a:r>
          </a:p>
          <a:p>
            <a:pPr marL="12700">
              <a:lnSpc>
                <a:spcPts val="1980"/>
              </a:lnSpc>
            </a:pPr>
            <a:endParaRPr lang="fr-FR" b="1" spc="-20" dirty="0" smtClean="0">
              <a:latin typeface="Verdana" panose="020B0604030504040204" pitchFamily="34" charset="0"/>
              <a:ea typeface="Verdana" panose="020B0604030504040204" pitchFamily="34" charset="0"/>
              <a:cs typeface="Arial"/>
            </a:endParaRPr>
          </a:p>
          <a:p>
            <a:pPr marL="12700">
              <a:lnSpc>
                <a:spcPts val="1980"/>
              </a:lnSpc>
            </a:pPr>
            <a:r>
              <a:rPr lang="fr-FR" b="1" u="sng" dirty="0" smtClean="0">
                <a:latin typeface="Verdana" panose="020B0604030504040204" pitchFamily="34" charset="0"/>
                <a:ea typeface="Verdana" panose="020B0604030504040204" pitchFamily="34" charset="0"/>
                <a:cs typeface="Arial"/>
              </a:rPr>
              <a:t>Partenaire </a:t>
            </a:r>
            <a:r>
              <a:rPr lang="fr-FR" b="1" u="sng" dirty="0" smtClean="0">
                <a:latin typeface="Verdana" panose="020B0604030504040204" pitchFamily="34" charset="0"/>
                <a:ea typeface="Verdana" panose="020B0604030504040204" pitchFamily="34" charset="0"/>
                <a:cs typeface="Arial"/>
              </a:rPr>
              <a:t>en Belgique</a:t>
            </a:r>
            <a:r>
              <a:rPr lang="fr-FR" b="1" spc="-20" dirty="0" smtClean="0">
                <a:latin typeface="Verdana" panose="020B0604030504040204" pitchFamily="34" charset="0"/>
                <a:ea typeface="Verdana" panose="020B0604030504040204" pitchFamily="34" charset="0"/>
                <a:cs typeface="Arial"/>
              </a:rPr>
              <a:t>: </a:t>
            </a:r>
            <a:r>
              <a:rPr b="1" spc="-20" dirty="0" smtClean="0">
                <a:latin typeface="Verdana" panose="020B0604030504040204" pitchFamily="34" charset="0"/>
                <a:ea typeface="Verdana" panose="020B0604030504040204" pitchFamily="34" charset="0"/>
                <a:cs typeface="Arial"/>
              </a:rPr>
              <a:t> </a:t>
            </a:r>
            <a:r>
              <a:rPr b="1" spc="-10" dirty="0">
                <a:latin typeface="Verdana" panose="020B0604030504040204" pitchFamily="34" charset="0"/>
                <a:ea typeface="Verdana" panose="020B0604030504040204" pitchFamily="34" charset="0"/>
                <a:cs typeface="Arial"/>
              </a:rPr>
              <a:t>Association </a:t>
            </a:r>
            <a:r>
              <a:rPr b="1" spc="-30" dirty="0">
                <a:latin typeface="Verdana" panose="020B0604030504040204" pitchFamily="34" charset="0"/>
                <a:ea typeface="Verdana" panose="020B0604030504040204" pitchFamily="34" charset="0"/>
                <a:cs typeface="Arial"/>
              </a:rPr>
              <a:t>des </a:t>
            </a:r>
            <a:r>
              <a:rPr b="1" spc="-10" dirty="0">
                <a:latin typeface="Verdana" panose="020B0604030504040204" pitchFamily="34" charset="0"/>
                <a:ea typeface="Verdana" panose="020B0604030504040204" pitchFamily="34" charset="0"/>
                <a:cs typeface="Arial"/>
              </a:rPr>
              <a:t>Démocrates tunisiens </a:t>
            </a:r>
            <a:r>
              <a:rPr b="1" spc="-30" dirty="0">
                <a:latin typeface="Verdana" panose="020B0604030504040204" pitchFamily="34" charset="0"/>
                <a:ea typeface="Verdana" panose="020B0604030504040204" pitchFamily="34" charset="0"/>
                <a:cs typeface="Arial"/>
              </a:rPr>
              <a:t>au </a:t>
            </a:r>
            <a:r>
              <a:rPr b="1" spc="-45" dirty="0">
                <a:latin typeface="Verdana" panose="020B0604030504040204" pitchFamily="34" charset="0"/>
                <a:ea typeface="Verdana" panose="020B0604030504040204" pitchFamily="34" charset="0"/>
                <a:cs typeface="Arial"/>
              </a:rPr>
              <a:t>Benelux</a:t>
            </a:r>
            <a:r>
              <a:rPr b="1" spc="-229" dirty="0">
                <a:latin typeface="Verdana" panose="020B0604030504040204" pitchFamily="34" charset="0"/>
                <a:ea typeface="Verdana" panose="020B0604030504040204" pitchFamily="34" charset="0"/>
                <a:cs typeface="Arial"/>
              </a:rPr>
              <a:t> </a:t>
            </a:r>
            <a:r>
              <a:rPr b="1" spc="-75" dirty="0">
                <a:latin typeface="Verdana" panose="020B0604030504040204" pitchFamily="34" charset="0"/>
                <a:ea typeface="Verdana" panose="020B0604030504040204" pitchFamily="34" charset="0"/>
                <a:cs typeface="Arial"/>
              </a:rPr>
              <a:t>(ADTB)</a:t>
            </a:r>
            <a:endParaRPr b="1" dirty="0">
              <a:latin typeface="Verdana" panose="020B0604030504040204" pitchFamily="34" charset="0"/>
              <a:ea typeface="Verdana" panose="020B0604030504040204" pitchFamily="34" charset="0"/>
              <a:cs typeface="Arial"/>
            </a:endParaRPr>
          </a:p>
          <a:p>
            <a:pPr marL="12700" marR="2929255">
              <a:lnSpc>
                <a:spcPct val="100000"/>
              </a:lnSpc>
            </a:pPr>
            <a:r>
              <a:rPr lang="fr-FR" b="1" u="sng" dirty="0" smtClean="0">
                <a:latin typeface="Verdana" panose="020B0604030504040204" pitchFamily="34" charset="0"/>
                <a:ea typeface="Verdana" panose="020B0604030504040204" pitchFamily="34" charset="0"/>
                <a:cs typeface="Arial"/>
              </a:rPr>
              <a:t>Partenaire </a:t>
            </a:r>
            <a:r>
              <a:rPr lang="fr-FR" b="1" u="sng" dirty="0" smtClean="0">
                <a:latin typeface="Verdana" panose="020B0604030504040204" pitchFamily="34" charset="0"/>
                <a:ea typeface="Verdana" panose="020B0604030504040204" pitchFamily="34" charset="0"/>
                <a:cs typeface="Arial"/>
              </a:rPr>
              <a:t>en T</a:t>
            </a:r>
            <a:r>
              <a:rPr b="1" u="sng" spc="40" dirty="0" err="1" smtClean="0">
                <a:latin typeface="Verdana" panose="020B0604030504040204" pitchFamily="34" charset="0"/>
                <a:ea typeface="Verdana" panose="020B0604030504040204" pitchFamily="34" charset="0"/>
                <a:cs typeface="Arial"/>
              </a:rPr>
              <a:t>unisie</a:t>
            </a:r>
            <a:r>
              <a:rPr b="1" u="sng" spc="-20" dirty="0" smtClean="0">
                <a:latin typeface="Verdana" panose="020B0604030504040204" pitchFamily="34" charset="0"/>
                <a:ea typeface="Verdana" panose="020B0604030504040204" pitchFamily="34" charset="0"/>
                <a:cs typeface="Arial"/>
              </a:rPr>
              <a:t>: </a:t>
            </a:r>
            <a:r>
              <a:rPr b="1" spc="-10" dirty="0">
                <a:latin typeface="Verdana" panose="020B0604030504040204" pitchFamily="34" charset="0"/>
                <a:ea typeface="Verdana" panose="020B0604030504040204" pitchFamily="34" charset="0"/>
                <a:cs typeface="Arial"/>
              </a:rPr>
              <a:t>Association </a:t>
            </a:r>
            <a:r>
              <a:rPr b="1" spc="5" dirty="0">
                <a:latin typeface="Verdana" panose="020B0604030504040204" pitchFamily="34" charset="0"/>
                <a:ea typeface="Verdana" panose="020B0604030504040204" pitchFamily="34" charset="0"/>
                <a:cs typeface="Arial"/>
              </a:rPr>
              <a:t>Forum </a:t>
            </a:r>
            <a:r>
              <a:rPr b="1" spc="-30" dirty="0">
                <a:latin typeface="Verdana" panose="020B0604030504040204" pitchFamily="34" charset="0"/>
                <a:ea typeface="Verdana" panose="020B0604030504040204" pitchFamily="34" charset="0"/>
                <a:cs typeface="Arial"/>
              </a:rPr>
              <a:t>El-</a:t>
            </a:r>
            <a:r>
              <a:rPr b="1" spc="-30" dirty="0" err="1">
                <a:latin typeface="Verdana" panose="020B0604030504040204" pitchFamily="34" charset="0"/>
                <a:ea typeface="Verdana" panose="020B0604030504040204" pitchFamily="34" charset="0"/>
                <a:cs typeface="Arial"/>
              </a:rPr>
              <a:t>Jahedh</a:t>
            </a:r>
            <a:r>
              <a:rPr b="1" spc="-30" dirty="0">
                <a:latin typeface="Verdana" panose="020B0604030504040204" pitchFamily="34" charset="0"/>
                <a:ea typeface="Verdana" panose="020B0604030504040204" pitchFamily="34" charset="0"/>
                <a:cs typeface="Arial"/>
              </a:rPr>
              <a:t>  </a:t>
            </a:r>
            <a:endParaRPr lang="fr-FR" b="1" dirty="0">
              <a:latin typeface="Verdana" panose="020B0604030504040204" pitchFamily="34" charset="0"/>
              <a:ea typeface="Verdana" panose="020B0604030504040204" pitchFamily="34" charset="0"/>
              <a:cs typeface="Arial"/>
            </a:endParaRPr>
          </a:p>
          <a:p>
            <a:pPr marL="12700" marR="2929255">
              <a:lnSpc>
                <a:spcPct val="100000"/>
              </a:lnSpc>
            </a:pPr>
            <a:r>
              <a:rPr b="1" u="sng" spc="20" dirty="0" smtClean="0">
                <a:latin typeface="Verdana" panose="020B0604030504040204" pitchFamily="34" charset="0"/>
                <a:ea typeface="Verdana" panose="020B0604030504040204" pitchFamily="34" charset="0"/>
                <a:cs typeface="Arial"/>
              </a:rPr>
              <a:t>Site </a:t>
            </a:r>
            <a:r>
              <a:rPr b="1" u="sng" spc="10" dirty="0" smtClean="0">
                <a:latin typeface="Verdana" panose="020B0604030504040204" pitchFamily="34" charset="0"/>
                <a:ea typeface="Verdana" panose="020B0604030504040204" pitchFamily="34" charset="0"/>
                <a:cs typeface="Arial"/>
              </a:rPr>
              <a:t>web</a:t>
            </a:r>
            <a:r>
              <a:rPr b="1" spc="-20" dirty="0" smtClean="0">
                <a:latin typeface="Verdana" panose="020B0604030504040204" pitchFamily="34" charset="0"/>
                <a:ea typeface="Verdana" panose="020B0604030504040204" pitchFamily="34" charset="0"/>
                <a:cs typeface="Arial"/>
              </a:rPr>
              <a:t>:</a:t>
            </a:r>
            <a:r>
              <a:rPr b="1" spc="-110" dirty="0" smtClean="0">
                <a:latin typeface="Verdana" panose="020B0604030504040204" pitchFamily="34" charset="0"/>
                <a:ea typeface="Verdana" panose="020B0604030504040204" pitchFamily="34" charset="0"/>
                <a:cs typeface="Arial"/>
              </a:rPr>
              <a:t> </a:t>
            </a:r>
            <a:r>
              <a:rPr b="1" spc="-5" dirty="0">
                <a:latin typeface="Verdana" panose="020B0604030504040204" pitchFamily="34" charset="0"/>
                <a:ea typeface="Verdana" panose="020B0604030504040204" pitchFamily="34" charset="0"/>
                <a:cs typeface="Arial"/>
                <a:hlinkClick r:id="rId2"/>
              </a:rPr>
              <a:t>https://</a:t>
            </a:r>
            <a:r>
              <a:rPr b="1" spc="-5" dirty="0" smtClean="0">
                <a:latin typeface="Verdana" panose="020B0604030504040204" pitchFamily="34" charset="0"/>
                <a:ea typeface="Verdana" panose="020B0604030504040204" pitchFamily="34" charset="0"/>
                <a:cs typeface="Arial"/>
                <a:hlinkClick r:id="rId2"/>
              </a:rPr>
              <a:t>www.facebook.com/ADTBenelux</a:t>
            </a:r>
            <a:endParaRPr lang="fr-FR" b="1" spc="-5" dirty="0" smtClean="0">
              <a:latin typeface="Verdana" panose="020B0604030504040204" pitchFamily="34" charset="0"/>
              <a:ea typeface="Verdana" panose="020B0604030504040204" pitchFamily="34" charset="0"/>
              <a:cs typeface="Arial"/>
            </a:endParaRPr>
          </a:p>
          <a:p>
            <a:pPr marL="12700" marR="2929255">
              <a:lnSpc>
                <a:spcPct val="100000"/>
              </a:lnSpc>
            </a:pPr>
            <a:endParaRPr dirty="0">
              <a:latin typeface="Verdana" panose="020B0604030504040204" pitchFamily="34" charset="0"/>
              <a:ea typeface="Verdana" panose="020B0604030504040204" pitchFamily="34" charset="0"/>
              <a:cs typeface="Arial"/>
            </a:endParaRPr>
          </a:p>
        </p:txBody>
      </p:sp>
      <p:sp>
        <p:nvSpPr>
          <p:cNvPr id="6" name="object 6"/>
          <p:cNvSpPr/>
          <p:nvPr/>
        </p:nvSpPr>
        <p:spPr>
          <a:xfrm>
            <a:off x="1193680" y="3647490"/>
            <a:ext cx="2942590" cy="5060950"/>
          </a:xfrm>
          <a:custGeom>
            <a:avLst/>
            <a:gdLst/>
            <a:ahLst/>
            <a:cxnLst/>
            <a:rect l="l" t="t" r="r" b="b"/>
            <a:pathLst>
              <a:path w="2942590" h="5060950">
                <a:moveTo>
                  <a:pt x="2942318" y="5060673"/>
                </a:moveTo>
                <a:lnTo>
                  <a:pt x="0" y="5060673"/>
                </a:lnTo>
                <a:lnTo>
                  <a:pt x="0" y="0"/>
                </a:lnTo>
                <a:lnTo>
                  <a:pt x="2942318" y="0"/>
                </a:lnTo>
                <a:lnTo>
                  <a:pt x="2942318" y="5060673"/>
                </a:lnTo>
                <a:close/>
              </a:path>
            </a:pathLst>
          </a:custGeom>
          <a:solidFill>
            <a:srgbClr val="FFFFFF"/>
          </a:solidFill>
        </p:spPr>
        <p:txBody>
          <a:bodyPr wrap="square" lIns="0" tIns="0" rIns="0" bIns="0" rtlCol="0"/>
          <a:lstStyle/>
          <a:p>
            <a:endParaRPr/>
          </a:p>
        </p:txBody>
      </p:sp>
      <p:sp>
        <p:nvSpPr>
          <p:cNvPr id="7" name="object 7"/>
          <p:cNvSpPr/>
          <p:nvPr/>
        </p:nvSpPr>
        <p:spPr>
          <a:xfrm>
            <a:off x="916700" y="3739937"/>
            <a:ext cx="3166086" cy="4997106"/>
          </a:xfrm>
          <a:prstGeom prst="rect">
            <a:avLst/>
          </a:prstGeom>
          <a:blipFill>
            <a:blip r:embed="rId3" cstate="print"/>
            <a:stretch>
              <a:fillRect/>
            </a:stretch>
          </a:blipFill>
        </p:spPr>
        <p:txBody>
          <a:bodyPr wrap="square" lIns="0" tIns="0" rIns="0" bIns="0" rtlCol="0"/>
          <a:lstStyle/>
          <a:p>
            <a:endParaRPr/>
          </a:p>
        </p:txBody>
      </p:sp>
      <p:sp>
        <p:nvSpPr>
          <p:cNvPr id="9" name="object 9"/>
          <p:cNvSpPr/>
          <p:nvPr/>
        </p:nvSpPr>
        <p:spPr>
          <a:xfrm>
            <a:off x="16824934" y="632633"/>
            <a:ext cx="2373811" cy="1331650"/>
          </a:xfrm>
          <a:prstGeom prst="rect">
            <a:avLst/>
          </a:prstGeom>
          <a:blipFill>
            <a:blip r:embed="rId4" cstate="print"/>
            <a:stretch>
              <a:fillRect/>
            </a:stretch>
          </a:blipFill>
        </p:spPr>
        <p:txBody>
          <a:bodyPr wrap="square" lIns="0" tIns="0" rIns="0" bIns="0" rtlCol="0"/>
          <a:lstStyle/>
          <a:p>
            <a:endParaRPr/>
          </a:p>
        </p:txBody>
      </p:sp>
      <p:sp>
        <p:nvSpPr>
          <p:cNvPr id="10" name="Espace réservé de la date 9"/>
          <p:cNvSpPr>
            <a:spLocks noGrp="1"/>
          </p:cNvSpPr>
          <p:nvPr>
            <p:ph type="dt" sz="half" idx="6"/>
          </p:nvPr>
        </p:nvSpPr>
        <p:spPr/>
        <p:txBody>
          <a:bodyPr/>
          <a:lstStyle/>
          <a:p>
            <a:fld id="{6E39F714-CCA1-403F-81BC-4BDF1B13D755}" type="datetime1">
              <a:rPr lang="fr-FR" smtClean="0"/>
              <a:t>03/02/2021</a:t>
            </a:fld>
            <a:endParaRPr lang="en-US"/>
          </a:p>
        </p:txBody>
      </p:sp>
      <p:sp>
        <p:nvSpPr>
          <p:cNvPr id="12" name="Espace réservé du numéro de diapositive 11"/>
          <p:cNvSpPr>
            <a:spLocks noGrp="1"/>
          </p:cNvSpPr>
          <p:nvPr>
            <p:ph type="sldNum" sz="quarter" idx="7"/>
          </p:nvPr>
        </p:nvSpPr>
        <p:spPr/>
        <p:txBody>
          <a:bodyPr/>
          <a:lstStyle/>
          <a:p>
            <a:fld id="{B6F15528-21DE-4FAA-801E-634DDDAF4B2B}" type="slidenum">
              <a:rPr lang="fr-FR" smtClean="0"/>
              <a:pPr/>
              <a:t>5</a:t>
            </a:fld>
            <a:endParaRPr lang="fr-FR"/>
          </a:p>
        </p:txBody>
      </p:sp>
      <p:pic>
        <p:nvPicPr>
          <p:cNvPr id="14" name="Picture 4" descr="C:\Délégation Wallonies Bruxelles\Communication\TEM\LOGO TEM 2020-2021.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50983" y="632633"/>
            <a:ext cx="3376603" cy="2202642"/>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580495" y="3094641"/>
            <a:ext cx="14240510" cy="6764655"/>
          </a:xfrm>
          <a:custGeom>
            <a:avLst/>
            <a:gdLst/>
            <a:ahLst/>
            <a:cxnLst/>
            <a:rect l="l" t="t" r="r" b="b"/>
            <a:pathLst>
              <a:path w="14240510" h="6764655">
                <a:moveTo>
                  <a:pt x="0" y="6764191"/>
                </a:moveTo>
                <a:lnTo>
                  <a:pt x="14240404" y="6764191"/>
                </a:lnTo>
                <a:lnTo>
                  <a:pt x="14240404" y="0"/>
                </a:lnTo>
                <a:lnTo>
                  <a:pt x="0" y="0"/>
                </a:lnTo>
                <a:lnTo>
                  <a:pt x="0" y="6764191"/>
                </a:lnTo>
                <a:close/>
              </a:path>
            </a:pathLst>
          </a:custGeom>
        </p:spPr>
        <p:style>
          <a:lnRef idx="2">
            <a:schemeClr val="dk1"/>
          </a:lnRef>
          <a:fillRef idx="1">
            <a:schemeClr val="lt1"/>
          </a:fillRef>
          <a:effectRef idx="0">
            <a:schemeClr val="dk1"/>
          </a:effectRef>
          <a:fontRef idx="minor">
            <a:schemeClr val="dk1"/>
          </a:fontRef>
        </p:style>
        <p:txBody>
          <a:bodyPr wrap="square" lIns="0" tIns="0" rIns="0" bIns="0" rtlCol="0"/>
          <a:lstStyle/>
          <a:p>
            <a:endParaRPr/>
          </a:p>
        </p:txBody>
      </p:sp>
      <p:sp>
        <p:nvSpPr>
          <p:cNvPr id="3" name="object 3"/>
          <p:cNvSpPr/>
          <p:nvPr/>
        </p:nvSpPr>
        <p:spPr>
          <a:xfrm>
            <a:off x="15721557" y="3825875"/>
            <a:ext cx="3824781" cy="1612179"/>
          </a:xfrm>
          <a:prstGeom prst="rect">
            <a:avLst/>
          </a:prstGeom>
          <a:blipFill>
            <a:blip r:embed="rId2" cstate="print"/>
            <a:stretch>
              <a:fillRect/>
            </a:stretch>
          </a:blipFill>
        </p:spPr>
        <p:txBody>
          <a:bodyPr wrap="square" lIns="0" tIns="0" rIns="0" bIns="0" rtlCol="0"/>
          <a:lstStyle/>
          <a:p>
            <a:endParaRPr/>
          </a:p>
        </p:txBody>
      </p:sp>
      <p:sp>
        <p:nvSpPr>
          <p:cNvPr id="4" name="object 4"/>
          <p:cNvSpPr txBox="1"/>
          <p:nvPr/>
        </p:nvSpPr>
        <p:spPr>
          <a:xfrm>
            <a:off x="1005205" y="3459878"/>
            <a:ext cx="13469748" cy="5837880"/>
          </a:xfrm>
          <a:prstGeom prst="rect">
            <a:avLst/>
          </a:prstGeom>
        </p:spPr>
        <p:txBody>
          <a:bodyPr vert="horz" wrap="square" lIns="0" tIns="12065" rIns="0" bIns="0" rtlCol="0">
            <a:spAutoFit/>
          </a:bodyPr>
          <a:lstStyle/>
          <a:p>
            <a:pPr marL="12700" marR="111125" algn="ctr">
              <a:lnSpc>
                <a:spcPct val="115399"/>
              </a:lnSpc>
              <a:spcBef>
                <a:spcPts val="95"/>
              </a:spcBef>
            </a:pPr>
            <a:r>
              <a:rPr lang="fr-FR" sz="2800" b="1" spc="-155" dirty="0" smtClean="0">
                <a:latin typeface="Verdana" panose="020B0604030504040204" pitchFamily="34" charset="0"/>
                <a:ea typeface="Verdana" panose="020B0604030504040204" pitchFamily="34" charset="0"/>
                <a:cs typeface="Arial"/>
              </a:rPr>
              <a:t>SEMAINE CULTURELLE TUNISIENNE SUR LE THÈME DE LA BONNE GOUVERNANCE</a:t>
            </a:r>
          </a:p>
          <a:p>
            <a:pPr>
              <a:lnSpc>
                <a:spcPct val="100000"/>
              </a:lnSpc>
              <a:spcBef>
                <a:spcPts val="45"/>
              </a:spcBef>
            </a:pPr>
            <a:endParaRPr sz="2000" dirty="0">
              <a:latin typeface="Verdana" panose="020B0604030504040204" pitchFamily="34" charset="0"/>
              <a:ea typeface="Verdana" panose="020B0604030504040204" pitchFamily="34" charset="0"/>
              <a:cs typeface="Times New Roman"/>
            </a:endParaRPr>
          </a:p>
          <a:p>
            <a:pPr marL="12700" marR="5080" algn="just">
              <a:lnSpc>
                <a:spcPts val="2600"/>
              </a:lnSpc>
            </a:pPr>
            <a:r>
              <a:rPr sz="2400" spc="30" dirty="0">
                <a:latin typeface="Verdana" panose="020B0604030504040204" pitchFamily="34" charset="0"/>
                <a:ea typeface="Verdana" panose="020B0604030504040204" pitchFamily="34" charset="0"/>
                <a:cs typeface="Arial"/>
              </a:rPr>
              <a:t>Cherchant</a:t>
            </a:r>
            <a:r>
              <a:rPr sz="2400" spc="-45" dirty="0">
                <a:latin typeface="Verdana" panose="020B0604030504040204" pitchFamily="34" charset="0"/>
                <a:ea typeface="Verdana" panose="020B0604030504040204" pitchFamily="34" charset="0"/>
                <a:cs typeface="Arial"/>
              </a:rPr>
              <a:t> </a:t>
            </a:r>
            <a:r>
              <a:rPr sz="2400" dirty="0">
                <a:latin typeface="Verdana" panose="020B0604030504040204" pitchFamily="34" charset="0"/>
                <a:ea typeface="Verdana" panose="020B0604030504040204" pitchFamily="34" charset="0"/>
                <a:cs typeface="Arial"/>
              </a:rPr>
              <a:t>à</a:t>
            </a:r>
            <a:r>
              <a:rPr sz="2400" spc="-40" dirty="0">
                <a:latin typeface="Verdana" panose="020B0604030504040204" pitchFamily="34" charset="0"/>
                <a:ea typeface="Verdana" panose="020B0604030504040204" pitchFamily="34" charset="0"/>
                <a:cs typeface="Arial"/>
              </a:rPr>
              <a:t> </a:t>
            </a:r>
            <a:r>
              <a:rPr sz="2400" spc="50" dirty="0">
                <a:latin typeface="Verdana" panose="020B0604030504040204" pitchFamily="34" charset="0"/>
                <a:ea typeface="Verdana" panose="020B0604030504040204" pitchFamily="34" charset="0"/>
                <a:cs typeface="Arial"/>
              </a:rPr>
              <a:t>faire</a:t>
            </a:r>
            <a:r>
              <a:rPr sz="2400" spc="-40" dirty="0">
                <a:latin typeface="Verdana" panose="020B0604030504040204" pitchFamily="34" charset="0"/>
                <a:ea typeface="Verdana" panose="020B0604030504040204" pitchFamily="34" charset="0"/>
                <a:cs typeface="Arial"/>
              </a:rPr>
              <a:t> </a:t>
            </a:r>
            <a:r>
              <a:rPr sz="2400" spc="50" dirty="0">
                <a:latin typeface="Verdana" panose="020B0604030504040204" pitchFamily="34" charset="0"/>
                <a:ea typeface="Verdana" panose="020B0604030504040204" pitchFamily="34" charset="0"/>
                <a:cs typeface="Arial"/>
              </a:rPr>
              <a:t>mieux</a:t>
            </a:r>
            <a:r>
              <a:rPr sz="2400" spc="-40" dirty="0">
                <a:latin typeface="Verdana" panose="020B0604030504040204" pitchFamily="34" charset="0"/>
                <a:ea typeface="Verdana" panose="020B0604030504040204" pitchFamily="34" charset="0"/>
                <a:cs typeface="Arial"/>
              </a:rPr>
              <a:t> </a:t>
            </a:r>
            <a:r>
              <a:rPr sz="2400" spc="55" dirty="0">
                <a:latin typeface="Verdana" panose="020B0604030504040204" pitchFamily="34" charset="0"/>
                <a:ea typeface="Verdana" panose="020B0604030504040204" pitchFamily="34" charset="0"/>
                <a:cs typeface="Arial"/>
              </a:rPr>
              <a:t>connaitre</a:t>
            </a:r>
            <a:r>
              <a:rPr sz="2400" spc="-40" dirty="0">
                <a:latin typeface="Verdana" panose="020B0604030504040204" pitchFamily="34" charset="0"/>
                <a:ea typeface="Verdana" panose="020B0604030504040204" pitchFamily="34" charset="0"/>
                <a:cs typeface="Arial"/>
              </a:rPr>
              <a:t> </a:t>
            </a:r>
            <a:r>
              <a:rPr sz="2400" spc="40" dirty="0">
                <a:latin typeface="Verdana" panose="020B0604030504040204" pitchFamily="34" charset="0"/>
                <a:ea typeface="Verdana" panose="020B0604030504040204" pitchFamily="34" charset="0"/>
                <a:cs typeface="Arial"/>
              </a:rPr>
              <a:t>la</a:t>
            </a:r>
            <a:r>
              <a:rPr sz="2400" spc="-45" dirty="0">
                <a:latin typeface="Verdana" panose="020B0604030504040204" pitchFamily="34" charset="0"/>
                <a:ea typeface="Verdana" panose="020B0604030504040204" pitchFamily="34" charset="0"/>
                <a:cs typeface="Arial"/>
              </a:rPr>
              <a:t> </a:t>
            </a:r>
            <a:r>
              <a:rPr sz="2400" spc="60" dirty="0">
                <a:latin typeface="Verdana" panose="020B0604030504040204" pitchFamily="34" charset="0"/>
                <a:ea typeface="Verdana" panose="020B0604030504040204" pitchFamily="34" charset="0"/>
                <a:cs typeface="Arial"/>
              </a:rPr>
              <a:t>culture</a:t>
            </a:r>
            <a:r>
              <a:rPr sz="2400" spc="-40" dirty="0">
                <a:latin typeface="Verdana" panose="020B0604030504040204" pitchFamily="34" charset="0"/>
                <a:ea typeface="Verdana" panose="020B0604030504040204" pitchFamily="34" charset="0"/>
                <a:cs typeface="Arial"/>
              </a:rPr>
              <a:t> </a:t>
            </a:r>
            <a:r>
              <a:rPr sz="2400" spc="55" dirty="0">
                <a:latin typeface="Verdana" panose="020B0604030504040204" pitchFamily="34" charset="0"/>
                <a:ea typeface="Verdana" panose="020B0604030504040204" pitchFamily="34" charset="0"/>
                <a:cs typeface="Arial"/>
              </a:rPr>
              <a:t>tunisienne</a:t>
            </a:r>
            <a:r>
              <a:rPr sz="2400" spc="-35" dirty="0">
                <a:latin typeface="Verdana" panose="020B0604030504040204" pitchFamily="34" charset="0"/>
                <a:ea typeface="Verdana" panose="020B0604030504040204" pitchFamily="34" charset="0"/>
                <a:cs typeface="Arial"/>
              </a:rPr>
              <a:t> </a:t>
            </a:r>
            <a:r>
              <a:rPr sz="2400" spc="60" dirty="0">
                <a:latin typeface="Verdana" panose="020B0604030504040204" pitchFamily="34" charset="0"/>
                <a:ea typeface="Verdana" panose="020B0604030504040204" pitchFamily="34" charset="0"/>
                <a:cs typeface="Arial"/>
              </a:rPr>
              <a:t>et</a:t>
            </a:r>
            <a:r>
              <a:rPr sz="2400" spc="-40" dirty="0">
                <a:latin typeface="Verdana" panose="020B0604030504040204" pitchFamily="34" charset="0"/>
                <a:ea typeface="Verdana" panose="020B0604030504040204" pitchFamily="34" charset="0"/>
                <a:cs typeface="Arial"/>
              </a:rPr>
              <a:t> </a:t>
            </a:r>
            <a:r>
              <a:rPr sz="2400" spc="40" dirty="0">
                <a:latin typeface="Verdana" panose="020B0604030504040204" pitchFamily="34" charset="0"/>
                <a:ea typeface="Verdana" panose="020B0604030504040204" pitchFamily="34" charset="0"/>
                <a:cs typeface="Arial"/>
              </a:rPr>
              <a:t>les</a:t>
            </a:r>
            <a:r>
              <a:rPr sz="2400" spc="-40" dirty="0">
                <a:latin typeface="Verdana" panose="020B0604030504040204" pitchFamily="34" charset="0"/>
                <a:ea typeface="Verdana" panose="020B0604030504040204" pitchFamily="34" charset="0"/>
                <a:cs typeface="Arial"/>
              </a:rPr>
              <a:t> </a:t>
            </a:r>
            <a:r>
              <a:rPr sz="2400" spc="45" dirty="0">
                <a:latin typeface="Verdana" panose="020B0604030504040204" pitchFamily="34" charset="0"/>
                <a:ea typeface="Verdana" panose="020B0604030504040204" pitchFamily="34" charset="0"/>
                <a:cs typeface="Arial"/>
              </a:rPr>
              <a:t>problèmes</a:t>
            </a:r>
            <a:r>
              <a:rPr sz="2400" spc="-40" dirty="0">
                <a:latin typeface="Verdana" panose="020B0604030504040204" pitchFamily="34" charset="0"/>
                <a:ea typeface="Verdana" panose="020B0604030504040204" pitchFamily="34" charset="0"/>
                <a:cs typeface="Arial"/>
              </a:rPr>
              <a:t> </a:t>
            </a:r>
            <a:r>
              <a:rPr sz="2400" spc="5" dirty="0">
                <a:latin typeface="Verdana" panose="020B0604030504040204" pitchFamily="34" charset="0"/>
                <a:ea typeface="Verdana" panose="020B0604030504040204" pitchFamily="34" charset="0"/>
                <a:cs typeface="Arial"/>
              </a:rPr>
              <a:t>de</a:t>
            </a:r>
            <a:r>
              <a:rPr sz="2400" spc="-45" dirty="0">
                <a:latin typeface="Verdana" panose="020B0604030504040204" pitchFamily="34" charset="0"/>
                <a:ea typeface="Verdana" panose="020B0604030504040204" pitchFamily="34" charset="0"/>
                <a:cs typeface="Arial"/>
              </a:rPr>
              <a:t> </a:t>
            </a:r>
            <a:r>
              <a:rPr sz="2400" spc="55" dirty="0">
                <a:latin typeface="Verdana" panose="020B0604030504040204" pitchFamily="34" charset="0"/>
                <a:ea typeface="Verdana" panose="020B0604030504040204" pitchFamily="34" charset="0"/>
                <a:cs typeface="Arial"/>
              </a:rPr>
              <a:t>société</a:t>
            </a:r>
            <a:r>
              <a:rPr sz="2400" spc="-40" dirty="0">
                <a:latin typeface="Verdana" panose="020B0604030504040204" pitchFamily="34" charset="0"/>
                <a:ea typeface="Verdana" panose="020B0604030504040204" pitchFamily="34" charset="0"/>
                <a:cs typeface="Arial"/>
              </a:rPr>
              <a:t> </a:t>
            </a:r>
            <a:r>
              <a:rPr sz="2400" spc="60" dirty="0">
                <a:latin typeface="Verdana" panose="020B0604030504040204" pitchFamily="34" charset="0"/>
                <a:ea typeface="Verdana" panose="020B0604030504040204" pitchFamily="34" charset="0"/>
                <a:cs typeface="Arial"/>
              </a:rPr>
              <a:t>qui</a:t>
            </a:r>
            <a:r>
              <a:rPr sz="2400" spc="-40" dirty="0">
                <a:latin typeface="Verdana" panose="020B0604030504040204" pitchFamily="34" charset="0"/>
                <a:ea typeface="Verdana" panose="020B0604030504040204" pitchFamily="34" charset="0"/>
                <a:cs typeface="Arial"/>
              </a:rPr>
              <a:t> </a:t>
            </a:r>
            <a:r>
              <a:rPr sz="2400" spc="110" dirty="0">
                <a:latin typeface="Verdana" panose="020B0604030504040204" pitchFamily="34" charset="0"/>
                <a:ea typeface="Verdana" panose="020B0604030504040204" pitchFamily="34" charset="0"/>
                <a:cs typeface="Arial"/>
              </a:rPr>
              <a:t>font</a:t>
            </a:r>
            <a:r>
              <a:rPr sz="2400" spc="-40" dirty="0">
                <a:latin typeface="Verdana" panose="020B0604030504040204" pitchFamily="34" charset="0"/>
                <a:ea typeface="Verdana" panose="020B0604030504040204" pitchFamily="34" charset="0"/>
                <a:cs typeface="Arial"/>
              </a:rPr>
              <a:t> </a:t>
            </a:r>
            <a:r>
              <a:rPr sz="2400" spc="50" dirty="0">
                <a:latin typeface="Verdana" panose="020B0604030504040204" pitchFamily="34" charset="0"/>
                <a:ea typeface="Verdana" panose="020B0604030504040204" pitchFamily="34" charset="0"/>
                <a:cs typeface="Arial"/>
              </a:rPr>
              <a:t>débat</a:t>
            </a:r>
            <a:r>
              <a:rPr sz="2400" spc="-40" dirty="0">
                <a:latin typeface="Verdana" panose="020B0604030504040204" pitchFamily="34" charset="0"/>
                <a:ea typeface="Verdana" panose="020B0604030504040204" pitchFamily="34" charset="0"/>
                <a:cs typeface="Arial"/>
              </a:rPr>
              <a:t> </a:t>
            </a:r>
            <a:r>
              <a:rPr sz="2400" spc="10" dirty="0">
                <a:latin typeface="Verdana" panose="020B0604030504040204" pitchFamily="34" charset="0"/>
                <a:ea typeface="Verdana" panose="020B0604030504040204" pitchFamily="34" charset="0"/>
                <a:cs typeface="Arial"/>
              </a:rPr>
              <a:t>en  </a:t>
            </a:r>
            <a:r>
              <a:rPr sz="2400" spc="30" dirty="0">
                <a:latin typeface="Verdana" panose="020B0604030504040204" pitchFamily="34" charset="0"/>
                <a:ea typeface="Verdana" panose="020B0604030504040204" pitchFamily="34" charset="0"/>
                <a:cs typeface="Arial"/>
              </a:rPr>
              <a:t>Tunisie </a:t>
            </a:r>
            <a:r>
              <a:rPr sz="2400" spc="45" dirty="0">
                <a:latin typeface="Verdana" panose="020B0604030504040204" pitchFamily="34" charset="0"/>
                <a:ea typeface="Verdana" panose="020B0604030504040204" pitchFamily="34" charset="0"/>
                <a:cs typeface="Arial"/>
              </a:rPr>
              <a:t>depuis </a:t>
            </a:r>
            <a:r>
              <a:rPr sz="2400" spc="40" dirty="0">
                <a:latin typeface="Verdana" panose="020B0604030504040204" pitchFamily="34" charset="0"/>
                <a:ea typeface="Verdana" panose="020B0604030504040204" pitchFamily="34" charset="0"/>
                <a:cs typeface="Arial"/>
              </a:rPr>
              <a:t>la </a:t>
            </a:r>
            <a:r>
              <a:rPr sz="2400" spc="55" dirty="0">
                <a:latin typeface="Verdana" panose="020B0604030504040204" pitchFamily="34" charset="0"/>
                <a:ea typeface="Verdana" panose="020B0604030504040204" pitchFamily="34" charset="0"/>
                <a:cs typeface="Arial"/>
              </a:rPr>
              <a:t>révolution </a:t>
            </a:r>
            <a:r>
              <a:rPr sz="2400" dirty="0">
                <a:latin typeface="Verdana" panose="020B0604030504040204" pitchFamily="34" charset="0"/>
                <a:ea typeface="Verdana" panose="020B0604030504040204" pitchFamily="34" charset="0"/>
                <a:cs typeface="Arial"/>
              </a:rPr>
              <a:t>à </a:t>
            </a:r>
            <a:r>
              <a:rPr sz="2400" spc="45" dirty="0">
                <a:latin typeface="Verdana" panose="020B0604030504040204" pitchFamily="34" charset="0"/>
                <a:ea typeface="Verdana" panose="020B0604030504040204" pitchFamily="34" charset="0"/>
                <a:cs typeface="Arial"/>
              </a:rPr>
              <a:t>travers </a:t>
            </a:r>
            <a:r>
              <a:rPr sz="2400" spc="25" dirty="0">
                <a:latin typeface="Verdana" panose="020B0604030504040204" pitchFamily="34" charset="0"/>
                <a:ea typeface="Verdana" panose="020B0604030504040204" pitchFamily="34" charset="0"/>
                <a:cs typeface="Arial"/>
              </a:rPr>
              <a:t>des </a:t>
            </a:r>
            <a:r>
              <a:rPr sz="2400" spc="75" dirty="0">
                <a:latin typeface="Verdana" panose="020B0604030504040204" pitchFamily="34" charset="0"/>
                <a:ea typeface="Verdana" panose="020B0604030504040204" pitchFamily="34" charset="0"/>
                <a:cs typeface="Arial"/>
              </a:rPr>
              <a:t>manifestations </a:t>
            </a:r>
            <a:r>
              <a:rPr sz="2400" spc="60" dirty="0">
                <a:latin typeface="Verdana" panose="020B0604030504040204" pitchFamily="34" charset="0"/>
                <a:ea typeface="Verdana" panose="020B0604030504040204" pitchFamily="34" charset="0"/>
                <a:cs typeface="Arial"/>
              </a:rPr>
              <a:t>culturelles </a:t>
            </a:r>
            <a:r>
              <a:rPr sz="2400" spc="40" dirty="0">
                <a:latin typeface="Verdana" panose="020B0604030504040204" pitchFamily="34" charset="0"/>
                <a:ea typeface="Verdana" panose="020B0604030504040204" pitchFamily="34" charset="0"/>
                <a:cs typeface="Arial"/>
              </a:rPr>
              <a:t>ponctuelles, </a:t>
            </a:r>
            <a:r>
              <a:rPr sz="2400" spc="20" dirty="0">
                <a:latin typeface="Verdana" panose="020B0604030504040204" pitchFamily="34" charset="0"/>
                <a:ea typeface="Verdana" panose="020B0604030504040204" pitchFamily="34" charset="0"/>
                <a:cs typeface="Arial"/>
              </a:rPr>
              <a:t>le </a:t>
            </a:r>
            <a:r>
              <a:rPr sz="2400" spc="35" dirty="0">
                <a:latin typeface="Verdana" panose="020B0604030504040204" pitchFamily="34" charset="0"/>
                <a:ea typeface="Verdana" panose="020B0604030504040204" pitchFamily="34" charset="0"/>
                <a:cs typeface="Arial"/>
              </a:rPr>
              <a:t>Comité </a:t>
            </a:r>
            <a:r>
              <a:rPr sz="2400" spc="10" dirty="0">
                <a:latin typeface="Verdana" panose="020B0604030504040204" pitchFamily="34" charset="0"/>
                <a:ea typeface="Verdana" panose="020B0604030504040204" pitchFamily="34" charset="0"/>
                <a:cs typeface="Arial"/>
              </a:rPr>
              <a:t>de  </a:t>
            </a:r>
            <a:r>
              <a:rPr sz="2400" spc="50" dirty="0">
                <a:latin typeface="Verdana" panose="020B0604030504040204" pitchFamily="34" charset="0"/>
                <a:ea typeface="Verdana" panose="020B0604030504040204" pitchFamily="34" charset="0"/>
                <a:cs typeface="Arial"/>
              </a:rPr>
              <a:t>vigilance pour </a:t>
            </a:r>
            <a:r>
              <a:rPr sz="2400" spc="40" dirty="0">
                <a:latin typeface="Verdana" panose="020B0604030504040204" pitchFamily="34" charset="0"/>
                <a:ea typeface="Verdana" panose="020B0604030504040204" pitchFamily="34" charset="0"/>
                <a:cs typeface="Arial"/>
              </a:rPr>
              <a:t>la </a:t>
            </a:r>
            <a:r>
              <a:rPr sz="2400" spc="55" dirty="0">
                <a:latin typeface="Verdana" panose="020B0604030504040204" pitchFamily="34" charset="0"/>
                <a:ea typeface="Verdana" panose="020B0604030504040204" pitchFamily="34" charset="0"/>
                <a:cs typeface="Arial"/>
              </a:rPr>
              <a:t>démocratie </a:t>
            </a:r>
            <a:r>
              <a:rPr sz="2400" spc="5" dirty="0">
                <a:latin typeface="Verdana" panose="020B0604030504040204" pitchFamily="34" charset="0"/>
                <a:ea typeface="Verdana" panose="020B0604030504040204" pitchFamily="34" charset="0"/>
                <a:cs typeface="Arial"/>
              </a:rPr>
              <a:t>en </a:t>
            </a:r>
            <a:r>
              <a:rPr sz="2400" spc="30" dirty="0">
                <a:latin typeface="Verdana" panose="020B0604030504040204" pitchFamily="34" charset="0"/>
                <a:ea typeface="Verdana" panose="020B0604030504040204" pitchFamily="34" charset="0"/>
                <a:cs typeface="Arial"/>
              </a:rPr>
              <a:t>Tunisie </a:t>
            </a:r>
            <a:r>
              <a:rPr sz="2400" spc="40" dirty="0">
                <a:latin typeface="Verdana" panose="020B0604030504040204" pitchFamily="34" charset="0"/>
                <a:ea typeface="Verdana" panose="020B0604030504040204" pitchFamily="34" charset="0"/>
                <a:cs typeface="Arial"/>
              </a:rPr>
              <a:t>organise </a:t>
            </a:r>
            <a:r>
              <a:rPr sz="2400" spc="35" dirty="0">
                <a:latin typeface="Verdana" panose="020B0604030504040204" pitchFamily="34" charset="0"/>
                <a:ea typeface="Verdana" panose="020B0604030504040204" pitchFamily="34" charset="0"/>
                <a:cs typeface="Arial"/>
              </a:rPr>
              <a:t>chaque </a:t>
            </a:r>
            <a:r>
              <a:rPr sz="2400" spc="10" dirty="0">
                <a:latin typeface="Verdana" panose="020B0604030504040204" pitchFamily="34" charset="0"/>
                <a:ea typeface="Verdana" panose="020B0604030504040204" pitchFamily="34" charset="0"/>
                <a:cs typeface="Arial"/>
              </a:rPr>
              <a:t>année </a:t>
            </a:r>
            <a:r>
              <a:rPr sz="2400" spc="20" dirty="0">
                <a:latin typeface="Verdana" panose="020B0604030504040204" pitchFamily="34" charset="0"/>
                <a:ea typeface="Verdana" panose="020B0604030504040204" pitchFamily="34" charset="0"/>
                <a:cs typeface="Arial"/>
              </a:rPr>
              <a:t>une </a:t>
            </a:r>
            <a:r>
              <a:rPr sz="2400" spc="40" dirty="0">
                <a:latin typeface="Verdana" panose="020B0604030504040204" pitchFamily="34" charset="0"/>
                <a:ea typeface="Verdana" panose="020B0604030504040204" pitchFamily="34" charset="0"/>
                <a:cs typeface="Arial"/>
              </a:rPr>
              <a:t>semaine </a:t>
            </a:r>
            <a:r>
              <a:rPr sz="2400" spc="55" dirty="0">
                <a:latin typeface="Verdana" panose="020B0604030504040204" pitchFamily="34" charset="0"/>
                <a:ea typeface="Verdana" panose="020B0604030504040204" pitchFamily="34" charset="0"/>
                <a:cs typeface="Arial"/>
              </a:rPr>
              <a:t>culturelle </a:t>
            </a:r>
            <a:r>
              <a:rPr sz="2400" spc="50" dirty="0">
                <a:latin typeface="Verdana" panose="020B0604030504040204" pitchFamily="34" charset="0"/>
                <a:ea typeface="Verdana" panose="020B0604030504040204" pitchFamily="34" charset="0"/>
                <a:cs typeface="Arial"/>
              </a:rPr>
              <a:t>tunisienne.  </a:t>
            </a:r>
            <a:r>
              <a:rPr sz="2400" spc="10" dirty="0" err="1">
                <a:latin typeface="Verdana" panose="020B0604030504040204" pitchFamily="34" charset="0"/>
                <a:ea typeface="Verdana" panose="020B0604030504040204" pitchFamily="34" charset="0"/>
                <a:cs typeface="Arial"/>
              </a:rPr>
              <a:t>L’édition</a:t>
            </a:r>
            <a:r>
              <a:rPr sz="2400" spc="-100" dirty="0">
                <a:latin typeface="Verdana" panose="020B0604030504040204" pitchFamily="34" charset="0"/>
                <a:ea typeface="Verdana" panose="020B0604030504040204" pitchFamily="34" charset="0"/>
                <a:cs typeface="Arial"/>
              </a:rPr>
              <a:t> </a:t>
            </a:r>
            <a:r>
              <a:rPr sz="2400" spc="40" dirty="0" smtClean="0">
                <a:latin typeface="Verdana" panose="020B0604030504040204" pitchFamily="34" charset="0"/>
                <a:ea typeface="Verdana" panose="020B0604030504040204" pitchFamily="34" charset="0"/>
                <a:cs typeface="Arial"/>
              </a:rPr>
              <a:t>202</a:t>
            </a:r>
            <a:r>
              <a:rPr lang="fr-FR" sz="2400" spc="40" dirty="0" smtClean="0">
                <a:latin typeface="Verdana" panose="020B0604030504040204" pitchFamily="34" charset="0"/>
                <a:ea typeface="Verdana" panose="020B0604030504040204" pitchFamily="34" charset="0"/>
                <a:cs typeface="Arial"/>
              </a:rPr>
              <a:t>1</a:t>
            </a:r>
            <a:r>
              <a:rPr sz="2400" spc="-95" dirty="0" smtClean="0">
                <a:latin typeface="Verdana" panose="020B0604030504040204" pitchFamily="34" charset="0"/>
                <a:ea typeface="Verdana" panose="020B0604030504040204" pitchFamily="34" charset="0"/>
                <a:cs typeface="Arial"/>
              </a:rPr>
              <a:t> </a:t>
            </a:r>
            <a:r>
              <a:rPr sz="2400" spc="60" dirty="0">
                <a:latin typeface="Verdana" panose="020B0604030504040204" pitchFamily="34" charset="0"/>
                <a:ea typeface="Verdana" panose="020B0604030504040204" pitchFamily="34" charset="0"/>
                <a:cs typeface="Arial"/>
              </a:rPr>
              <a:t>traitera</a:t>
            </a:r>
            <a:r>
              <a:rPr sz="2400" spc="-100" dirty="0">
                <a:latin typeface="Verdana" panose="020B0604030504040204" pitchFamily="34" charset="0"/>
                <a:ea typeface="Verdana" panose="020B0604030504040204" pitchFamily="34" charset="0"/>
                <a:cs typeface="Arial"/>
              </a:rPr>
              <a:t> </a:t>
            </a:r>
            <a:r>
              <a:rPr sz="2400" spc="5" dirty="0">
                <a:latin typeface="Verdana" panose="020B0604030504040204" pitchFamily="34" charset="0"/>
                <a:ea typeface="Verdana" panose="020B0604030504040204" pitchFamily="34" charset="0"/>
                <a:cs typeface="Arial"/>
              </a:rPr>
              <a:t>de</a:t>
            </a:r>
            <a:r>
              <a:rPr sz="2400" spc="-100" dirty="0">
                <a:latin typeface="Verdana" panose="020B0604030504040204" pitchFamily="34" charset="0"/>
                <a:ea typeface="Verdana" panose="020B0604030504040204" pitchFamily="34" charset="0"/>
                <a:cs typeface="Arial"/>
              </a:rPr>
              <a:t> </a:t>
            </a:r>
            <a:r>
              <a:rPr sz="2400" spc="40" dirty="0">
                <a:latin typeface="Verdana" panose="020B0604030504040204" pitchFamily="34" charset="0"/>
                <a:ea typeface="Verdana" panose="020B0604030504040204" pitchFamily="34" charset="0"/>
                <a:cs typeface="Arial"/>
              </a:rPr>
              <a:t>la</a:t>
            </a:r>
            <a:r>
              <a:rPr sz="2400" spc="-100" dirty="0">
                <a:latin typeface="Verdana" panose="020B0604030504040204" pitchFamily="34" charset="0"/>
                <a:ea typeface="Verdana" panose="020B0604030504040204" pitchFamily="34" charset="0"/>
                <a:cs typeface="Arial"/>
              </a:rPr>
              <a:t> </a:t>
            </a:r>
            <a:r>
              <a:rPr sz="2400" spc="85" dirty="0">
                <a:latin typeface="Verdana" panose="020B0604030504040204" pitchFamily="34" charset="0"/>
                <a:ea typeface="Verdana" panose="020B0604030504040204" pitchFamily="34" charset="0"/>
                <a:cs typeface="Arial"/>
              </a:rPr>
              <a:t>lutte</a:t>
            </a:r>
            <a:r>
              <a:rPr sz="2400" spc="-95" dirty="0">
                <a:latin typeface="Verdana" panose="020B0604030504040204" pitchFamily="34" charset="0"/>
                <a:ea typeface="Verdana" panose="020B0604030504040204" pitchFamily="34" charset="0"/>
                <a:cs typeface="Arial"/>
              </a:rPr>
              <a:t> </a:t>
            </a:r>
            <a:r>
              <a:rPr sz="2400" spc="60" dirty="0">
                <a:latin typeface="Verdana" panose="020B0604030504040204" pitchFamily="34" charset="0"/>
                <a:ea typeface="Verdana" panose="020B0604030504040204" pitchFamily="34" charset="0"/>
                <a:cs typeface="Arial"/>
              </a:rPr>
              <a:t>contre</a:t>
            </a:r>
            <a:r>
              <a:rPr sz="2400" spc="-95" dirty="0">
                <a:latin typeface="Verdana" panose="020B0604030504040204" pitchFamily="34" charset="0"/>
                <a:ea typeface="Verdana" panose="020B0604030504040204" pitchFamily="34" charset="0"/>
                <a:cs typeface="Arial"/>
              </a:rPr>
              <a:t> </a:t>
            </a:r>
            <a:r>
              <a:rPr sz="2400" spc="40" dirty="0">
                <a:latin typeface="Verdana" panose="020B0604030504040204" pitchFamily="34" charset="0"/>
                <a:ea typeface="Verdana" panose="020B0604030504040204" pitchFamily="34" charset="0"/>
                <a:cs typeface="Arial"/>
              </a:rPr>
              <a:t>la</a:t>
            </a:r>
            <a:r>
              <a:rPr sz="2400" spc="-100" dirty="0">
                <a:latin typeface="Verdana" panose="020B0604030504040204" pitchFamily="34" charset="0"/>
                <a:ea typeface="Verdana" panose="020B0604030504040204" pitchFamily="34" charset="0"/>
                <a:cs typeface="Arial"/>
              </a:rPr>
              <a:t> </a:t>
            </a:r>
            <a:r>
              <a:rPr sz="2400" spc="50" dirty="0">
                <a:latin typeface="Verdana" panose="020B0604030504040204" pitchFamily="34" charset="0"/>
                <a:ea typeface="Verdana" panose="020B0604030504040204" pitchFamily="34" charset="0"/>
                <a:cs typeface="Arial"/>
              </a:rPr>
              <a:t>corruption,</a:t>
            </a:r>
            <a:r>
              <a:rPr sz="2400" spc="-95" dirty="0">
                <a:latin typeface="Verdana" panose="020B0604030504040204" pitchFamily="34" charset="0"/>
                <a:ea typeface="Verdana" panose="020B0604030504040204" pitchFamily="34" charset="0"/>
                <a:cs typeface="Arial"/>
              </a:rPr>
              <a:t> </a:t>
            </a:r>
            <a:r>
              <a:rPr sz="2400" spc="20" dirty="0">
                <a:latin typeface="Verdana" panose="020B0604030504040204" pitchFamily="34" charset="0"/>
                <a:ea typeface="Verdana" panose="020B0604030504040204" pitchFamily="34" charset="0"/>
                <a:cs typeface="Arial"/>
              </a:rPr>
              <a:t>le</a:t>
            </a:r>
            <a:r>
              <a:rPr sz="2400" spc="-100" dirty="0">
                <a:latin typeface="Verdana" panose="020B0604030504040204" pitchFamily="34" charset="0"/>
                <a:ea typeface="Verdana" panose="020B0604030504040204" pitchFamily="34" charset="0"/>
                <a:cs typeface="Arial"/>
              </a:rPr>
              <a:t> </a:t>
            </a:r>
            <a:r>
              <a:rPr sz="2400" spc="55" dirty="0">
                <a:latin typeface="Verdana" panose="020B0604030504040204" pitchFamily="34" charset="0"/>
                <a:ea typeface="Verdana" panose="020B0604030504040204" pitchFamily="34" charset="0"/>
                <a:cs typeface="Arial"/>
              </a:rPr>
              <a:t>terrorisme</a:t>
            </a:r>
            <a:r>
              <a:rPr sz="2400" spc="-100" dirty="0">
                <a:latin typeface="Verdana" panose="020B0604030504040204" pitchFamily="34" charset="0"/>
                <a:ea typeface="Verdana" panose="020B0604030504040204" pitchFamily="34" charset="0"/>
                <a:cs typeface="Arial"/>
              </a:rPr>
              <a:t> </a:t>
            </a:r>
            <a:r>
              <a:rPr sz="2400" spc="60" dirty="0">
                <a:latin typeface="Verdana" panose="020B0604030504040204" pitchFamily="34" charset="0"/>
                <a:ea typeface="Verdana" panose="020B0604030504040204" pitchFamily="34" charset="0"/>
                <a:cs typeface="Arial"/>
              </a:rPr>
              <a:t>et</a:t>
            </a:r>
            <a:r>
              <a:rPr sz="2400" spc="-95" dirty="0">
                <a:latin typeface="Verdana" panose="020B0604030504040204" pitchFamily="34" charset="0"/>
                <a:ea typeface="Verdana" panose="020B0604030504040204" pitchFamily="34" charset="0"/>
                <a:cs typeface="Arial"/>
              </a:rPr>
              <a:t> </a:t>
            </a:r>
            <a:r>
              <a:rPr sz="2400" spc="40" dirty="0">
                <a:latin typeface="Verdana" panose="020B0604030504040204" pitchFamily="34" charset="0"/>
                <a:ea typeface="Verdana" panose="020B0604030504040204" pitchFamily="34" charset="0"/>
                <a:cs typeface="Arial"/>
              </a:rPr>
              <a:t>les</a:t>
            </a:r>
            <a:r>
              <a:rPr sz="2400" spc="-100" dirty="0">
                <a:latin typeface="Verdana" panose="020B0604030504040204" pitchFamily="34" charset="0"/>
                <a:ea typeface="Verdana" panose="020B0604030504040204" pitchFamily="34" charset="0"/>
                <a:cs typeface="Arial"/>
              </a:rPr>
              <a:t> </a:t>
            </a:r>
            <a:r>
              <a:rPr sz="2400" spc="45" dirty="0">
                <a:latin typeface="Verdana" panose="020B0604030504040204" pitchFamily="34" charset="0"/>
                <a:ea typeface="Verdana" panose="020B0604030504040204" pitchFamily="34" charset="0"/>
                <a:cs typeface="Arial"/>
              </a:rPr>
              <a:t>violences</a:t>
            </a:r>
            <a:r>
              <a:rPr sz="2400" spc="-95" dirty="0">
                <a:latin typeface="Verdana" panose="020B0604030504040204" pitchFamily="34" charset="0"/>
                <a:ea typeface="Verdana" panose="020B0604030504040204" pitchFamily="34" charset="0"/>
                <a:cs typeface="Arial"/>
              </a:rPr>
              <a:t> </a:t>
            </a:r>
            <a:r>
              <a:rPr sz="2400" spc="80" dirty="0">
                <a:latin typeface="Verdana" panose="020B0604030504040204" pitchFamily="34" charset="0"/>
                <a:ea typeface="Verdana" panose="020B0604030504040204" pitchFamily="34" charset="0"/>
                <a:cs typeface="Arial"/>
              </a:rPr>
              <a:t>faites</a:t>
            </a:r>
            <a:r>
              <a:rPr sz="2400" spc="-105" dirty="0">
                <a:latin typeface="Verdana" panose="020B0604030504040204" pitchFamily="34" charset="0"/>
                <a:ea typeface="Verdana" panose="020B0604030504040204" pitchFamily="34" charset="0"/>
                <a:cs typeface="Arial"/>
              </a:rPr>
              <a:t> </a:t>
            </a:r>
            <a:r>
              <a:rPr sz="2400" spc="30" dirty="0">
                <a:latin typeface="Verdana" panose="020B0604030504040204" pitchFamily="34" charset="0"/>
                <a:ea typeface="Verdana" panose="020B0604030504040204" pitchFamily="34" charset="0"/>
                <a:cs typeface="Arial"/>
              </a:rPr>
              <a:t>aux</a:t>
            </a:r>
            <a:r>
              <a:rPr sz="2400" spc="-95" dirty="0">
                <a:latin typeface="Verdana" panose="020B0604030504040204" pitchFamily="34" charset="0"/>
                <a:ea typeface="Verdana" panose="020B0604030504040204" pitchFamily="34" charset="0"/>
                <a:cs typeface="Arial"/>
              </a:rPr>
              <a:t> </a:t>
            </a:r>
            <a:r>
              <a:rPr sz="2400" spc="40" dirty="0">
                <a:latin typeface="Verdana" panose="020B0604030504040204" pitchFamily="34" charset="0"/>
                <a:ea typeface="Verdana" panose="020B0604030504040204" pitchFamily="34" charset="0"/>
                <a:cs typeface="Arial"/>
              </a:rPr>
              <a:t>groupes  les </a:t>
            </a:r>
            <a:r>
              <a:rPr sz="2400" spc="65" dirty="0">
                <a:latin typeface="Verdana" panose="020B0604030504040204" pitchFamily="34" charset="0"/>
                <a:ea typeface="Verdana" panose="020B0604030504040204" pitchFamily="34" charset="0"/>
                <a:cs typeface="Arial"/>
              </a:rPr>
              <a:t>plus </a:t>
            </a:r>
            <a:r>
              <a:rPr sz="2400" spc="20" dirty="0">
                <a:latin typeface="Verdana" panose="020B0604030504040204" pitchFamily="34" charset="0"/>
                <a:ea typeface="Verdana" panose="020B0604030504040204" pitchFamily="34" charset="0"/>
                <a:cs typeface="Arial"/>
              </a:rPr>
              <a:t>vulnérables, </a:t>
            </a:r>
            <a:r>
              <a:rPr sz="2400" spc="40" dirty="0">
                <a:latin typeface="Verdana" panose="020B0604030504040204" pitchFamily="34" charset="0"/>
                <a:ea typeface="Verdana" panose="020B0604030504040204" pitchFamily="34" charset="0"/>
                <a:cs typeface="Arial"/>
              </a:rPr>
              <a:t>espérant </a:t>
            </a:r>
            <a:r>
              <a:rPr sz="2400" spc="60" dirty="0">
                <a:latin typeface="Verdana" panose="020B0604030504040204" pitchFamily="34" charset="0"/>
                <a:ea typeface="Verdana" panose="020B0604030504040204" pitchFamily="34" charset="0"/>
                <a:cs typeface="Arial"/>
              </a:rPr>
              <a:t>contribuer ainsi </a:t>
            </a:r>
            <a:r>
              <a:rPr sz="2400" dirty="0">
                <a:latin typeface="Verdana" panose="020B0604030504040204" pitchFamily="34" charset="0"/>
                <a:ea typeface="Verdana" panose="020B0604030504040204" pitchFamily="34" charset="0"/>
                <a:cs typeface="Arial"/>
              </a:rPr>
              <a:t>à </a:t>
            </a:r>
            <a:r>
              <a:rPr sz="2400" spc="30" dirty="0">
                <a:latin typeface="Verdana" panose="020B0604030504040204" pitchFamily="34" charset="0"/>
                <a:ea typeface="Verdana" panose="020B0604030504040204" pitchFamily="34" charset="0"/>
                <a:cs typeface="Arial"/>
              </a:rPr>
              <a:t>ancrer </a:t>
            </a:r>
            <a:r>
              <a:rPr sz="2400" spc="40" dirty="0">
                <a:latin typeface="Verdana" panose="020B0604030504040204" pitchFamily="34" charset="0"/>
                <a:ea typeface="Verdana" panose="020B0604030504040204" pitchFamily="34" charset="0"/>
                <a:cs typeface="Arial"/>
              </a:rPr>
              <a:t>la </a:t>
            </a:r>
            <a:r>
              <a:rPr sz="2400" spc="60" dirty="0">
                <a:latin typeface="Verdana" panose="020B0604030504040204" pitchFamily="34" charset="0"/>
                <a:ea typeface="Verdana" panose="020B0604030504040204" pitchFamily="34" charset="0"/>
                <a:cs typeface="Arial"/>
              </a:rPr>
              <a:t>culture </a:t>
            </a:r>
            <a:r>
              <a:rPr sz="2400" spc="5" dirty="0">
                <a:latin typeface="Verdana" panose="020B0604030504040204" pitchFamily="34" charset="0"/>
                <a:ea typeface="Verdana" panose="020B0604030504040204" pitchFamily="34" charset="0"/>
                <a:cs typeface="Arial"/>
              </a:rPr>
              <a:t>de </a:t>
            </a:r>
            <a:r>
              <a:rPr sz="2400" spc="40" dirty="0">
                <a:latin typeface="Verdana" panose="020B0604030504040204" pitchFamily="34" charset="0"/>
                <a:ea typeface="Verdana" panose="020B0604030504040204" pitchFamily="34" charset="0"/>
                <a:cs typeface="Arial"/>
              </a:rPr>
              <a:t>la </a:t>
            </a:r>
            <a:r>
              <a:rPr sz="2400" spc="35" dirty="0">
                <a:latin typeface="Verdana" panose="020B0604030504040204" pitchFamily="34" charset="0"/>
                <a:ea typeface="Verdana" panose="020B0604030504040204" pitchFamily="34" charset="0"/>
                <a:cs typeface="Arial"/>
              </a:rPr>
              <a:t>bonne </a:t>
            </a:r>
            <a:r>
              <a:rPr sz="2400" spc="30" dirty="0">
                <a:latin typeface="Verdana" panose="020B0604030504040204" pitchFamily="34" charset="0"/>
                <a:ea typeface="Verdana" panose="020B0604030504040204" pitchFamily="34" charset="0"/>
                <a:cs typeface="Arial"/>
              </a:rPr>
              <a:t>gouvernance </a:t>
            </a:r>
            <a:r>
              <a:rPr sz="2400" spc="60" dirty="0">
                <a:latin typeface="Verdana" panose="020B0604030504040204" pitchFamily="34" charset="0"/>
                <a:ea typeface="Verdana" panose="020B0604030504040204" pitchFamily="34" charset="0"/>
                <a:cs typeface="Arial"/>
              </a:rPr>
              <a:t>et </a:t>
            </a:r>
            <a:r>
              <a:rPr sz="2400" spc="25" dirty="0">
                <a:latin typeface="Verdana" panose="020B0604030504040204" pitchFamily="34" charset="0"/>
                <a:ea typeface="Verdana" panose="020B0604030504040204" pitchFamily="34" charset="0"/>
                <a:cs typeface="Arial"/>
              </a:rPr>
              <a:t>le  </a:t>
            </a:r>
            <a:r>
              <a:rPr sz="2400" spc="50" dirty="0">
                <a:latin typeface="Verdana" panose="020B0604030504040204" pitchFamily="34" charset="0"/>
                <a:ea typeface="Verdana" panose="020B0604030504040204" pitchFamily="34" charset="0"/>
                <a:cs typeface="Arial"/>
              </a:rPr>
              <a:t>respect </a:t>
            </a:r>
            <a:r>
              <a:rPr sz="2400" spc="25" dirty="0">
                <a:latin typeface="Verdana" panose="020B0604030504040204" pitchFamily="34" charset="0"/>
                <a:ea typeface="Verdana" panose="020B0604030504040204" pitchFamily="34" charset="0"/>
                <a:cs typeface="Arial"/>
              </a:rPr>
              <a:t>des </a:t>
            </a:r>
            <a:r>
              <a:rPr sz="2400" spc="50" dirty="0">
                <a:latin typeface="Verdana" panose="020B0604030504040204" pitchFamily="34" charset="0"/>
                <a:ea typeface="Verdana" panose="020B0604030504040204" pitchFamily="34" charset="0"/>
                <a:cs typeface="Arial"/>
              </a:rPr>
              <a:t>autres </a:t>
            </a:r>
            <a:r>
              <a:rPr sz="2400" spc="45" dirty="0">
                <a:latin typeface="Verdana" panose="020B0604030504040204" pitchFamily="34" charset="0"/>
                <a:ea typeface="Verdana" panose="020B0604030504040204" pitchFamily="34" charset="0"/>
                <a:cs typeface="Arial"/>
              </a:rPr>
              <a:t>dans </a:t>
            </a:r>
            <a:r>
              <a:rPr sz="2400" spc="35" dirty="0">
                <a:latin typeface="Verdana" panose="020B0604030504040204" pitchFamily="34" charset="0"/>
                <a:ea typeface="Verdana" panose="020B0604030504040204" pitchFamily="34" charset="0"/>
                <a:cs typeface="Arial"/>
              </a:rPr>
              <a:t>leur</a:t>
            </a:r>
            <a:r>
              <a:rPr sz="2400" spc="-300" dirty="0">
                <a:latin typeface="Verdana" panose="020B0604030504040204" pitchFamily="34" charset="0"/>
                <a:ea typeface="Verdana" panose="020B0604030504040204" pitchFamily="34" charset="0"/>
                <a:cs typeface="Arial"/>
              </a:rPr>
              <a:t> </a:t>
            </a:r>
            <a:r>
              <a:rPr sz="2400" spc="45" dirty="0" err="1">
                <a:latin typeface="Verdana" panose="020B0604030504040204" pitchFamily="34" charset="0"/>
                <a:ea typeface="Verdana" panose="020B0604030504040204" pitchFamily="34" charset="0"/>
                <a:cs typeface="Arial"/>
              </a:rPr>
              <a:t>différence</a:t>
            </a:r>
            <a:r>
              <a:rPr sz="2200" spc="45" dirty="0" smtClean="0">
                <a:latin typeface="Verdana" panose="020B0604030504040204" pitchFamily="34" charset="0"/>
                <a:ea typeface="Verdana" panose="020B0604030504040204" pitchFamily="34" charset="0"/>
                <a:cs typeface="Arial"/>
              </a:rPr>
              <a:t>.</a:t>
            </a:r>
            <a:endParaRPr lang="fr-FR" sz="2200" spc="45" dirty="0" smtClean="0">
              <a:latin typeface="Verdana" panose="020B0604030504040204" pitchFamily="34" charset="0"/>
              <a:ea typeface="Verdana" panose="020B0604030504040204" pitchFamily="34" charset="0"/>
              <a:cs typeface="Arial"/>
            </a:endParaRPr>
          </a:p>
          <a:p>
            <a:pPr marL="12700" marR="5080" algn="just">
              <a:lnSpc>
                <a:spcPts val="2600"/>
              </a:lnSpc>
            </a:pPr>
            <a:endParaRPr sz="2000" dirty="0">
              <a:latin typeface="Verdana" panose="020B0604030504040204" pitchFamily="34" charset="0"/>
              <a:ea typeface="Verdana" panose="020B0604030504040204" pitchFamily="34" charset="0"/>
              <a:cs typeface="Arial"/>
            </a:endParaRPr>
          </a:p>
          <a:p>
            <a:pPr>
              <a:lnSpc>
                <a:spcPct val="100000"/>
              </a:lnSpc>
              <a:spcBef>
                <a:spcPts val="55"/>
              </a:spcBef>
            </a:pPr>
            <a:endParaRPr sz="2000" b="1" dirty="0">
              <a:latin typeface="Verdana" panose="020B0604030504040204" pitchFamily="34" charset="0"/>
              <a:ea typeface="Verdana" panose="020B0604030504040204" pitchFamily="34" charset="0"/>
              <a:cs typeface="Times New Roman"/>
            </a:endParaRPr>
          </a:p>
          <a:p>
            <a:pPr marL="12700">
              <a:lnSpc>
                <a:spcPts val="1995"/>
              </a:lnSpc>
            </a:pPr>
            <a:r>
              <a:rPr lang="fr-FR" b="1" u="sng" spc="20" dirty="0" smtClean="0">
                <a:latin typeface="Verdana" panose="020B0604030504040204" pitchFamily="34" charset="0"/>
                <a:ea typeface="Verdana" panose="020B0604030504040204" pitchFamily="34" charset="0"/>
                <a:cs typeface="Arial"/>
              </a:rPr>
              <a:t>Partenaire </a:t>
            </a:r>
            <a:r>
              <a:rPr lang="fr-FR" b="1" u="sng" spc="20" dirty="0" smtClean="0">
                <a:latin typeface="Verdana" panose="020B0604030504040204" pitchFamily="34" charset="0"/>
                <a:ea typeface="Verdana" panose="020B0604030504040204" pitchFamily="34" charset="0"/>
                <a:cs typeface="Arial"/>
              </a:rPr>
              <a:t>en Belgique</a:t>
            </a:r>
            <a:r>
              <a:rPr b="1" u="sng" spc="-10" dirty="0" smtClean="0">
                <a:latin typeface="Verdana" panose="020B0604030504040204" pitchFamily="34" charset="0"/>
                <a:ea typeface="Verdana" panose="020B0604030504040204" pitchFamily="34" charset="0"/>
                <a:cs typeface="Arial"/>
              </a:rPr>
              <a:t>:</a:t>
            </a:r>
            <a:r>
              <a:rPr lang="fr-FR" b="1" u="sng" spc="-10" dirty="0" smtClean="0">
                <a:latin typeface="Verdana" panose="020B0604030504040204" pitchFamily="34" charset="0"/>
                <a:ea typeface="Verdana" panose="020B0604030504040204" pitchFamily="34" charset="0"/>
                <a:cs typeface="Arial"/>
              </a:rPr>
              <a:t> </a:t>
            </a:r>
            <a:r>
              <a:rPr b="1" spc="5" dirty="0" err="1" smtClean="0">
                <a:latin typeface="Verdana" panose="020B0604030504040204" pitchFamily="34" charset="0"/>
                <a:ea typeface="Verdana" panose="020B0604030504040204" pitchFamily="34" charset="0"/>
                <a:cs typeface="Arial"/>
              </a:rPr>
              <a:t>Comité</a:t>
            </a:r>
            <a:r>
              <a:rPr b="1" spc="5" dirty="0" smtClean="0">
                <a:latin typeface="Verdana" panose="020B0604030504040204" pitchFamily="34" charset="0"/>
                <a:ea typeface="Verdana" panose="020B0604030504040204" pitchFamily="34" charset="0"/>
                <a:cs typeface="Arial"/>
              </a:rPr>
              <a:t> </a:t>
            </a:r>
            <a:r>
              <a:rPr b="1" spc="-35" dirty="0">
                <a:latin typeface="Verdana" panose="020B0604030504040204" pitchFamily="34" charset="0"/>
                <a:ea typeface="Verdana" panose="020B0604030504040204" pitchFamily="34" charset="0"/>
                <a:cs typeface="Arial"/>
              </a:rPr>
              <a:t>de </a:t>
            </a:r>
            <a:r>
              <a:rPr b="1" spc="-10" dirty="0">
                <a:latin typeface="Verdana" panose="020B0604030504040204" pitchFamily="34" charset="0"/>
                <a:ea typeface="Verdana" panose="020B0604030504040204" pitchFamily="34" charset="0"/>
                <a:cs typeface="Arial"/>
              </a:rPr>
              <a:t>vigilance </a:t>
            </a:r>
            <a:r>
              <a:rPr b="1" spc="10" dirty="0">
                <a:latin typeface="Verdana" panose="020B0604030504040204" pitchFamily="34" charset="0"/>
                <a:ea typeface="Verdana" panose="020B0604030504040204" pitchFamily="34" charset="0"/>
                <a:cs typeface="Arial"/>
              </a:rPr>
              <a:t>pour </a:t>
            </a:r>
            <a:r>
              <a:rPr b="1" spc="-25" dirty="0">
                <a:latin typeface="Verdana" panose="020B0604030504040204" pitchFamily="34" charset="0"/>
                <a:ea typeface="Verdana" panose="020B0604030504040204" pitchFamily="34" charset="0"/>
                <a:cs typeface="Arial"/>
              </a:rPr>
              <a:t>la </a:t>
            </a:r>
            <a:r>
              <a:rPr b="1" spc="10" dirty="0">
                <a:latin typeface="Verdana" panose="020B0604030504040204" pitchFamily="34" charset="0"/>
                <a:ea typeface="Verdana" panose="020B0604030504040204" pitchFamily="34" charset="0"/>
                <a:cs typeface="Arial"/>
              </a:rPr>
              <a:t>démocratie </a:t>
            </a:r>
            <a:r>
              <a:rPr b="1" spc="-35" dirty="0">
                <a:latin typeface="Verdana" panose="020B0604030504040204" pitchFamily="34" charset="0"/>
                <a:ea typeface="Verdana" panose="020B0604030504040204" pitchFamily="34" charset="0"/>
                <a:cs typeface="Arial"/>
              </a:rPr>
              <a:t>en </a:t>
            </a:r>
            <a:r>
              <a:rPr b="1" spc="-20" dirty="0">
                <a:latin typeface="Verdana" panose="020B0604030504040204" pitchFamily="34" charset="0"/>
                <a:ea typeface="Verdana" panose="020B0604030504040204" pitchFamily="34" charset="0"/>
                <a:cs typeface="Arial"/>
              </a:rPr>
              <a:t>Tunisie</a:t>
            </a:r>
            <a:r>
              <a:rPr b="1" spc="-210" dirty="0">
                <a:latin typeface="Verdana" panose="020B0604030504040204" pitchFamily="34" charset="0"/>
                <a:ea typeface="Verdana" panose="020B0604030504040204" pitchFamily="34" charset="0"/>
                <a:cs typeface="Arial"/>
              </a:rPr>
              <a:t> </a:t>
            </a:r>
            <a:r>
              <a:rPr b="1" spc="-15" dirty="0">
                <a:latin typeface="Verdana" panose="020B0604030504040204" pitchFamily="34" charset="0"/>
                <a:ea typeface="Verdana" panose="020B0604030504040204" pitchFamily="34" charset="0"/>
                <a:cs typeface="Arial"/>
              </a:rPr>
              <a:t>(asbl)</a:t>
            </a:r>
            <a:endParaRPr b="1" dirty="0">
              <a:latin typeface="Verdana" panose="020B0604030504040204" pitchFamily="34" charset="0"/>
              <a:ea typeface="Verdana" panose="020B0604030504040204" pitchFamily="34" charset="0"/>
              <a:cs typeface="Arial"/>
            </a:endParaRPr>
          </a:p>
          <a:p>
            <a:pPr marL="12700">
              <a:lnSpc>
                <a:spcPts val="1955"/>
              </a:lnSpc>
            </a:pPr>
            <a:r>
              <a:rPr lang="fr-FR" b="1" u="sng" spc="20" dirty="0" smtClean="0">
                <a:latin typeface="Verdana" panose="020B0604030504040204" pitchFamily="34" charset="0"/>
                <a:ea typeface="Verdana" panose="020B0604030504040204" pitchFamily="34" charset="0"/>
                <a:cs typeface="Arial"/>
              </a:rPr>
              <a:t>Partenaire</a:t>
            </a:r>
            <a:r>
              <a:rPr b="1" u="sng" spc="20" dirty="0" smtClean="0">
                <a:latin typeface="Verdana" panose="020B0604030504040204" pitchFamily="34" charset="0"/>
                <a:ea typeface="Verdana" panose="020B0604030504040204" pitchFamily="34" charset="0"/>
                <a:cs typeface="Arial"/>
              </a:rPr>
              <a:t> </a:t>
            </a:r>
            <a:r>
              <a:rPr lang="fr-FR" b="1" u="sng" spc="20" dirty="0" smtClean="0">
                <a:latin typeface="Verdana" panose="020B0604030504040204" pitchFamily="34" charset="0"/>
                <a:ea typeface="Verdana" panose="020B0604030504040204" pitchFamily="34" charset="0"/>
                <a:cs typeface="Arial"/>
              </a:rPr>
              <a:t>en Tunisie </a:t>
            </a:r>
            <a:r>
              <a:rPr b="1" u="sng" spc="-10" dirty="0" smtClean="0">
                <a:latin typeface="Verdana" panose="020B0604030504040204" pitchFamily="34" charset="0"/>
                <a:ea typeface="Verdana" panose="020B0604030504040204" pitchFamily="34" charset="0"/>
                <a:cs typeface="Arial"/>
              </a:rPr>
              <a:t>: </a:t>
            </a:r>
            <a:r>
              <a:rPr b="1" spc="-25" dirty="0">
                <a:latin typeface="Verdana" panose="020B0604030504040204" pitchFamily="34" charset="0"/>
                <a:ea typeface="Verdana" panose="020B0604030504040204" pitchFamily="34" charset="0"/>
                <a:cs typeface="Arial"/>
              </a:rPr>
              <a:t>Ligue </a:t>
            </a:r>
            <a:r>
              <a:rPr b="1" spc="-5" dirty="0">
                <a:latin typeface="Verdana" panose="020B0604030504040204" pitchFamily="34" charset="0"/>
                <a:ea typeface="Verdana" panose="020B0604030504040204" pitchFamily="34" charset="0"/>
                <a:cs typeface="Arial"/>
              </a:rPr>
              <a:t>tunisienne </a:t>
            </a:r>
            <a:r>
              <a:rPr b="1" spc="-15" dirty="0">
                <a:latin typeface="Verdana" panose="020B0604030504040204" pitchFamily="34" charset="0"/>
                <a:ea typeface="Verdana" panose="020B0604030504040204" pitchFamily="34" charset="0"/>
                <a:cs typeface="Arial"/>
              </a:rPr>
              <a:t>des </a:t>
            </a:r>
            <a:r>
              <a:rPr b="1" spc="15" dirty="0">
                <a:latin typeface="Verdana" panose="020B0604030504040204" pitchFamily="34" charset="0"/>
                <a:ea typeface="Verdana" panose="020B0604030504040204" pitchFamily="34" charset="0"/>
                <a:cs typeface="Arial"/>
              </a:rPr>
              <a:t>droits </a:t>
            </a:r>
            <a:r>
              <a:rPr b="1" spc="-35" dirty="0">
                <a:latin typeface="Verdana" panose="020B0604030504040204" pitchFamily="34" charset="0"/>
                <a:ea typeface="Verdana" panose="020B0604030504040204" pitchFamily="34" charset="0"/>
                <a:cs typeface="Arial"/>
              </a:rPr>
              <a:t>de</a:t>
            </a:r>
            <a:r>
              <a:rPr b="1" spc="-290" dirty="0">
                <a:latin typeface="Verdana" panose="020B0604030504040204" pitchFamily="34" charset="0"/>
                <a:ea typeface="Verdana" panose="020B0604030504040204" pitchFamily="34" charset="0"/>
                <a:cs typeface="Arial"/>
              </a:rPr>
              <a:t> </a:t>
            </a:r>
            <a:r>
              <a:rPr b="1" spc="20" dirty="0">
                <a:latin typeface="Verdana" panose="020B0604030504040204" pitchFamily="34" charset="0"/>
                <a:ea typeface="Verdana" panose="020B0604030504040204" pitchFamily="34" charset="0"/>
                <a:cs typeface="Arial"/>
              </a:rPr>
              <a:t>l’homme</a:t>
            </a:r>
            <a:endParaRPr b="1" dirty="0">
              <a:latin typeface="Verdana" panose="020B0604030504040204" pitchFamily="34" charset="0"/>
              <a:ea typeface="Verdana" panose="020B0604030504040204" pitchFamily="34" charset="0"/>
              <a:cs typeface="Arial"/>
            </a:endParaRPr>
          </a:p>
          <a:p>
            <a:pPr marL="12700">
              <a:lnSpc>
                <a:spcPts val="1955"/>
              </a:lnSpc>
            </a:pPr>
            <a:r>
              <a:rPr b="1" u="sng" spc="20" dirty="0">
                <a:latin typeface="Verdana" panose="020B0604030504040204" pitchFamily="34" charset="0"/>
                <a:ea typeface="Verdana" panose="020B0604030504040204" pitchFamily="34" charset="0"/>
                <a:cs typeface="Arial"/>
              </a:rPr>
              <a:t>Lieu </a:t>
            </a:r>
            <a:r>
              <a:rPr b="1" u="sng" spc="55" dirty="0">
                <a:latin typeface="Verdana" panose="020B0604030504040204" pitchFamily="34" charset="0"/>
                <a:ea typeface="Verdana" panose="020B0604030504040204" pitchFamily="34" charset="0"/>
                <a:cs typeface="Arial"/>
              </a:rPr>
              <a:t>et </a:t>
            </a:r>
            <a:r>
              <a:rPr b="1" u="sng" spc="40" dirty="0">
                <a:latin typeface="Verdana" panose="020B0604030504040204" pitchFamily="34" charset="0"/>
                <a:ea typeface="Verdana" panose="020B0604030504040204" pitchFamily="34" charset="0"/>
                <a:cs typeface="Arial"/>
              </a:rPr>
              <a:t>dates </a:t>
            </a:r>
            <a:r>
              <a:rPr b="1" u="sng" spc="65" dirty="0" err="1" smtClean="0">
                <a:latin typeface="Verdana" panose="020B0604030504040204" pitchFamily="34" charset="0"/>
                <a:ea typeface="Verdana" panose="020B0604030504040204" pitchFamily="34" charset="0"/>
                <a:cs typeface="Arial"/>
              </a:rPr>
              <a:t>activité</a:t>
            </a:r>
            <a:r>
              <a:rPr b="1" u="sng" spc="-10" dirty="0" smtClean="0">
                <a:latin typeface="Verdana" panose="020B0604030504040204" pitchFamily="34" charset="0"/>
                <a:ea typeface="Verdana" panose="020B0604030504040204" pitchFamily="34" charset="0"/>
                <a:cs typeface="Arial"/>
              </a:rPr>
              <a:t>:</a:t>
            </a:r>
            <a:endParaRPr lang="fr-FR" b="1" u="sng" spc="-10" dirty="0" smtClean="0">
              <a:latin typeface="Verdana" panose="020B0604030504040204" pitchFamily="34" charset="0"/>
              <a:ea typeface="Verdana" panose="020B0604030504040204" pitchFamily="34" charset="0"/>
              <a:cs typeface="Arial"/>
            </a:endParaRPr>
          </a:p>
          <a:p>
            <a:pPr marL="12700">
              <a:lnSpc>
                <a:spcPts val="1955"/>
              </a:lnSpc>
            </a:pPr>
            <a:r>
              <a:rPr lang="fr-FR" b="1" spc="-10" dirty="0">
                <a:latin typeface="Verdana" panose="020B0604030504040204" pitchFamily="34" charset="0"/>
                <a:ea typeface="Verdana" panose="020B0604030504040204" pitchFamily="34" charset="0"/>
                <a:cs typeface="Arial"/>
              </a:rPr>
              <a:t>*</a:t>
            </a:r>
            <a:r>
              <a:rPr lang="fr-FR" b="1" spc="-35" dirty="0" smtClean="0">
                <a:latin typeface="Verdana" panose="020B0604030504040204" pitchFamily="34" charset="0"/>
                <a:ea typeface="Verdana" panose="020B0604030504040204" pitchFamily="34" charset="0"/>
                <a:cs typeface="Arial"/>
              </a:rPr>
              <a:t>15-29 mai: en Belgique </a:t>
            </a:r>
          </a:p>
          <a:p>
            <a:pPr marL="12700">
              <a:lnSpc>
                <a:spcPts val="1955"/>
              </a:lnSpc>
            </a:pPr>
            <a:r>
              <a:rPr lang="fr-FR" b="1" spc="-35" dirty="0" smtClean="0">
                <a:latin typeface="Verdana" panose="020B0604030504040204" pitchFamily="34" charset="0"/>
                <a:ea typeface="Verdana" panose="020B0604030504040204" pitchFamily="34" charset="0"/>
                <a:cs typeface="Arial"/>
              </a:rPr>
              <a:t>*11 juin : à Tunis</a:t>
            </a:r>
          </a:p>
          <a:p>
            <a:pPr marL="12700">
              <a:lnSpc>
                <a:spcPts val="1995"/>
              </a:lnSpc>
            </a:pPr>
            <a:r>
              <a:rPr b="1" u="sng" spc="35" dirty="0" smtClean="0">
                <a:latin typeface="Verdana" panose="020B0604030504040204" pitchFamily="34" charset="0"/>
                <a:ea typeface="Verdana" panose="020B0604030504040204" pitchFamily="34" charset="0"/>
                <a:cs typeface="Arial"/>
              </a:rPr>
              <a:t>Site </a:t>
            </a:r>
            <a:r>
              <a:rPr b="1" u="sng" spc="30" dirty="0" smtClean="0">
                <a:latin typeface="Verdana" panose="020B0604030504040204" pitchFamily="34" charset="0"/>
                <a:ea typeface="Verdana" panose="020B0604030504040204" pitchFamily="34" charset="0"/>
                <a:cs typeface="Arial"/>
              </a:rPr>
              <a:t>web</a:t>
            </a:r>
            <a:r>
              <a:rPr b="1" u="sng" spc="-10" dirty="0" smtClean="0">
                <a:latin typeface="Verdana" panose="020B0604030504040204" pitchFamily="34" charset="0"/>
                <a:ea typeface="Verdana" panose="020B0604030504040204" pitchFamily="34" charset="0"/>
                <a:cs typeface="Arial"/>
              </a:rPr>
              <a:t>:</a:t>
            </a:r>
            <a:r>
              <a:rPr b="1" u="sng" spc="-135" dirty="0" smtClean="0">
                <a:latin typeface="Verdana" panose="020B0604030504040204" pitchFamily="34" charset="0"/>
                <a:ea typeface="Verdana" panose="020B0604030504040204" pitchFamily="34" charset="0"/>
                <a:cs typeface="Arial"/>
              </a:rPr>
              <a:t> </a:t>
            </a:r>
            <a:r>
              <a:rPr b="1" dirty="0">
                <a:latin typeface="Verdana" panose="020B0604030504040204" pitchFamily="34" charset="0"/>
                <a:ea typeface="Verdana" panose="020B0604030504040204" pitchFamily="34" charset="0"/>
                <a:cs typeface="Arial"/>
                <a:hlinkClick r:id="rId3"/>
              </a:rPr>
              <a:t>www.cvdtunisie.org</a:t>
            </a:r>
            <a:endParaRPr b="1" dirty="0">
              <a:latin typeface="Verdana" panose="020B0604030504040204" pitchFamily="34" charset="0"/>
              <a:ea typeface="Verdana" panose="020B0604030504040204" pitchFamily="34" charset="0"/>
              <a:cs typeface="Arial"/>
            </a:endParaRPr>
          </a:p>
        </p:txBody>
      </p:sp>
      <p:sp>
        <p:nvSpPr>
          <p:cNvPr id="5" name="object 5"/>
          <p:cNvSpPr/>
          <p:nvPr/>
        </p:nvSpPr>
        <p:spPr>
          <a:xfrm>
            <a:off x="15614650" y="3094642"/>
            <a:ext cx="4038600" cy="6831946"/>
          </a:xfrm>
          <a:custGeom>
            <a:avLst/>
            <a:gdLst/>
            <a:ahLst/>
            <a:cxnLst/>
            <a:rect l="l" t="t" r="r" b="b"/>
            <a:pathLst>
              <a:path w="3742690" h="6762115">
                <a:moveTo>
                  <a:pt x="3742441" y="3680118"/>
                </a:moveTo>
                <a:lnTo>
                  <a:pt x="3742441" y="6678215"/>
                </a:lnTo>
                <a:lnTo>
                  <a:pt x="3737460" y="6710754"/>
                </a:lnTo>
                <a:lnTo>
                  <a:pt x="3723877" y="6737327"/>
                </a:lnTo>
                <a:lnTo>
                  <a:pt x="3703731" y="6755244"/>
                </a:lnTo>
                <a:lnTo>
                  <a:pt x="3679060" y="6761815"/>
                </a:lnTo>
                <a:lnTo>
                  <a:pt x="63380" y="6761815"/>
                </a:lnTo>
                <a:lnTo>
                  <a:pt x="38709" y="6755244"/>
                </a:lnTo>
                <a:lnTo>
                  <a:pt x="18563" y="6737327"/>
                </a:lnTo>
                <a:lnTo>
                  <a:pt x="4980" y="6710754"/>
                </a:lnTo>
                <a:lnTo>
                  <a:pt x="0" y="6678215"/>
                </a:lnTo>
                <a:lnTo>
                  <a:pt x="0" y="83599"/>
                </a:lnTo>
                <a:lnTo>
                  <a:pt x="4980" y="51060"/>
                </a:lnTo>
                <a:lnTo>
                  <a:pt x="18563" y="24487"/>
                </a:lnTo>
                <a:lnTo>
                  <a:pt x="38709" y="6570"/>
                </a:lnTo>
                <a:lnTo>
                  <a:pt x="63380" y="0"/>
                </a:lnTo>
                <a:lnTo>
                  <a:pt x="3679060" y="0"/>
                </a:lnTo>
                <a:lnTo>
                  <a:pt x="3703731" y="6570"/>
                </a:lnTo>
                <a:lnTo>
                  <a:pt x="3723877" y="24487"/>
                </a:lnTo>
                <a:lnTo>
                  <a:pt x="3737460" y="51060"/>
                </a:lnTo>
                <a:lnTo>
                  <a:pt x="3742441" y="83599"/>
                </a:lnTo>
                <a:lnTo>
                  <a:pt x="3742441" y="1177828"/>
                </a:lnTo>
              </a:path>
            </a:pathLst>
          </a:custGeom>
          <a:ln w="83767">
            <a:solidFill>
              <a:srgbClr val="000000"/>
            </a:solidFill>
          </a:ln>
        </p:spPr>
        <p:txBody>
          <a:bodyPr wrap="square" lIns="0" tIns="0" rIns="0" bIns="0" rtlCol="0"/>
          <a:lstStyle/>
          <a:p>
            <a:endParaRPr/>
          </a:p>
        </p:txBody>
      </p:sp>
      <p:sp>
        <p:nvSpPr>
          <p:cNvPr id="7" name="object 7"/>
          <p:cNvSpPr/>
          <p:nvPr/>
        </p:nvSpPr>
        <p:spPr>
          <a:xfrm>
            <a:off x="16824934" y="632633"/>
            <a:ext cx="2373811" cy="1331650"/>
          </a:xfrm>
          <a:prstGeom prst="rect">
            <a:avLst/>
          </a:prstGeom>
          <a:blipFill>
            <a:blip r:embed="rId4" cstate="print"/>
            <a:stretch>
              <a:fillRect/>
            </a:stretch>
          </a:blipFill>
        </p:spPr>
        <p:txBody>
          <a:bodyPr wrap="square" lIns="0" tIns="0" rIns="0" bIns="0" rtlCol="0"/>
          <a:lstStyle/>
          <a:p>
            <a:endParaRPr/>
          </a:p>
        </p:txBody>
      </p:sp>
      <p:sp>
        <p:nvSpPr>
          <p:cNvPr id="8" name="object 8"/>
          <p:cNvSpPr/>
          <p:nvPr/>
        </p:nvSpPr>
        <p:spPr>
          <a:xfrm>
            <a:off x="15969078" y="7254875"/>
            <a:ext cx="3329741" cy="1664870"/>
          </a:xfrm>
          <a:prstGeom prst="rect">
            <a:avLst/>
          </a:prstGeom>
          <a:blipFill>
            <a:blip r:embed="rId5" cstate="print"/>
            <a:stretch>
              <a:fillRect/>
            </a:stretch>
          </a:blipFill>
        </p:spPr>
        <p:txBody>
          <a:bodyPr wrap="square" lIns="0" tIns="0" rIns="0" bIns="0" rtlCol="0"/>
          <a:lstStyle/>
          <a:p>
            <a:endParaRPr/>
          </a:p>
        </p:txBody>
      </p:sp>
      <p:sp>
        <p:nvSpPr>
          <p:cNvPr id="9" name="Espace réservé de la date 8"/>
          <p:cNvSpPr>
            <a:spLocks noGrp="1"/>
          </p:cNvSpPr>
          <p:nvPr>
            <p:ph type="dt" sz="half" idx="6"/>
          </p:nvPr>
        </p:nvSpPr>
        <p:spPr/>
        <p:txBody>
          <a:bodyPr/>
          <a:lstStyle/>
          <a:p>
            <a:fld id="{0FAC2EE9-F873-4071-9950-6D4371A31073}" type="datetime1">
              <a:rPr lang="fr-FR" smtClean="0"/>
              <a:t>03/02/2021</a:t>
            </a:fld>
            <a:endParaRPr lang="en-US"/>
          </a:p>
        </p:txBody>
      </p:sp>
      <p:sp>
        <p:nvSpPr>
          <p:cNvPr id="11" name="Espace réservé du numéro de diapositive 10"/>
          <p:cNvSpPr>
            <a:spLocks noGrp="1"/>
          </p:cNvSpPr>
          <p:nvPr>
            <p:ph type="sldNum" sz="quarter" idx="7"/>
          </p:nvPr>
        </p:nvSpPr>
        <p:spPr/>
        <p:txBody>
          <a:bodyPr/>
          <a:lstStyle/>
          <a:p>
            <a:fld id="{B6F15528-21DE-4FAA-801E-634DDDAF4B2B}" type="slidenum">
              <a:rPr lang="fr-FR" smtClean="0"/>
              <a:pPr/>
              <a:t>6</a:t>
            </a:fld>
            <a:endParaRPr lang="fr-FR"/>
          </a:p>
        </p:txBody>
      </p:sp>
      <p:pic>
        <p:nvPicPr>
          <p:cNvPr id="12" name="Picture 4" descr="C:\Délégation Wallonies Bruxelles\Communication\TEM\LOGO TEM 2020-2021.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80495" y="520041"/>
            <a:ext cx="3756555" cy="2450494"/>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4272172" y="2434997"/>
            <a:ext cx="15145744" cy="7672218"/>
          </a:xfrm>
          <a:prstGeom prst="rect">
            <a:avLst/>
          </a:prstGeom>
        </p:spPr>
        <p:style>
          <a:lnRef idx="2">
            <a:schemeClr val="dk1"/>
          </a:lnRef>
          <a:fillRef idx="1">
            <a:schemeClr val="lt1"/>
          </a:fillRef>
          <a:effectRef idx="0">
            <a:schemeClr val="dk1"/>
          </a:effectRef>
          <a:fontRef idx="minor">
            <a:schemeClr val="dk1"/>
          </a:fontRef>
        </p:style>
        <p:txBody>
          <a:bodyPr wrap="square" lIns="0" tIns="0" rIns="0" bIns="0" rtlCol="0"/>
          <a:lstStyle/>
          <a:p>
            <a:endParaRPr/>
          </a:p>
        </p:txBody>
      </p:sp>
      <p:sp>
        <p:nvSpPr>
          <p:cNvPr id="3" name="object 3"/>
          <p:cNvSpPr txBox="1">
            <a:spLocks noGrp="1"/>
          </p:cNvSpPr>
          <p:nvPr>
            <p:ph type="title"/>
          </p:nvPr>
        </p:nvSpPr>
        <p:spPr>
          <a:xfrm>
            <a:off x="4825927" y="2665708"/>
            <a:ext cx="14210258" cy="1003865"/>
          </a:xfrm>
          <a:prstGeom prst="rect">
            <a:avLst/>
          </a:prstGeom>
        </p:spPr>
        <p:txBody>
          <a:bodyPr vert="horz" wrap="square" lIns="0" tIns="12700" rIns="0" bIns="0" rtlCol="0">
            <a:spAutoFit/>
          </a:bodyPr>
          <a:lstStyle/>
          <a:p>
            <a:pPr marL="12700" marR="5080" algn="ctr">
              <a:lnSpc>
                <a:spcPct val="114500"/>
              </a:lnSpc>
              <a:spcBef>
                <a:spcPts val="100"/>
              </a:spcBef>
            </a:pPr>
            <a:r>
              <a:rPr lang="fr-FR" sz="2800" dirty="0" smtClean="0">
                <a:solidFill>
                  <a:schemeClr val="tx1"/>
                </a:solidFill>
                <a:latin typeface="Verdana" panose="020B0604030504040204" pitchFamily="34" charset="0"/>
                <a:ea typeface="Verdana" panose="020B0604030504040204" pitchFamily="34" charset="0"/>
              </a:rPr>
              <a:t>RENFORCEMENT ET ÉCHANGES SUR LA LUTTE POUR LES DROITS HUMAINS ET ENVIRONNEMENTAUX EN TUNISIE ET EN BELGIQUE  </a:t>
            </a:r>
            <a:endParaRPr lang="fr-FR" sz="2800" dirty="0">
              <a:solidFill>
                <a:schemeClr val="tx1"/>
              </a:solidFill>
              <a:latin typeface="Verdana" panose="020B0604030504040204" pitchFamily="34" charset="0"/>
              <a:ea typeface="Verdana" panose="020B0604030504040204" pitchFamily="34" charset="0"/>
            </a:endParaRPr>
          </a:p>
        </p:txBody>
      </p:sp>
      <p:sp>
        <p:nvSpPr>
          <p:cNvPr id="4" name="object 4"/>
          <p:cNvSpPr txBox="1"/>
          <p:nvPr/>
        </p:nvSpPr>
        <p:spPr>
          <a:xfrm>
            <a:off x="4565650" y="3754234"/>
            <a:ext cx="14470535" cy="6169638"/>
          </a:xfrm>
          <a:prstGeom prst="rect">
            <a:avLst/>
          </a:prstGeom>
        </p:spPr>
        <p:txBody>
          <a:bodyPr vert="horz" wrap="square" lIns="0" tIns="74930" rIns="0" bIns="0" rtlCol="0">
            <a:spAutoFit/>
          </a:bodyPr>
          <a:lstStyle/>
          <a:p>
            <a:pPr marL="12700" marR="5080" algn="just">
              <a:lnSpc>
                <a:spcPts val="2270"/>
              </a:lnSpc>
              <a:spcBef>
                <a:spcPts val="590"/>
              </a:spcBef>
            </a:pPr>
            <a:endParaRPr lang="fr-FR" sz="2000" dirty="0">
              <a:latin typeface="Verdana" panose="020B0604030504040204" pitchFamily="34" charset="0"/>
              <a:ea typeface="Verdana" panose="020B0604030504040204" pitchFamily="34" charset="0"/>
              <a:cs typeface="Arial"/>
            </a:endParaRPr>
          </a:p>
          <a:p>
            <a:r>
              <a:rPr lang="fr-FR" sz="2000" dirty="0">
                <a:latin typeface="Verdana" panose="020B0604030504040204" pitchFamily="34" charset="0"/>
                <a:ea typeface="Verdana" panose="020B0604030504040204" pitchFamily="34" charset="0"/>
                <a:cs typeface="Arial"/>
              </a:rPr>
              <a:t> </a:t>
            </a:r>
          </a:p>
          <a:p>
            <a:r>
              <a:rPr lang="fr-FR" sz="2400" dirty="0">
                <a:latin typeface="Verdana" panose="020B0604030504040204" pitchFamily="34" charset="0"/>
                <a:ea typeface="Verdana" panose="020B0604030504040204" pitchFamily="34" charset="0"/>
                <a:cs typeface="Arial"/>
              </a:rPr>
              <a:t>Le projet comporte trois composantes, les deux premières ont eu lieu en 2020, la troisième doit avoir lieu en 2021 quand la situation sanitaire en Belgique le permettra :</a:t>
            </a:r>
          </a:p>
          <a:p>
            <a:pPr lvl="0"/>
            <a:r>
              <a:rPr lang="fr-FR" sz="2400" dirty="0">
                <a:latin typeface="Verdana" panose="020B0604030504040204" pitchFamily="34" charset="0"/>
                <a:ea typeface="Verdana" panose="020B0604030504040204" pitchFamily="34" charset="0"/>
                <a:cs typeface="Arial"/>
              </a:rPr>
              <a:t>Echange et formation des jeunes aux techniques d’enquête et travail sur les thématiques environnementales</a:t>
            </a:r>
          </a:p>
          <a:p>
            <a:pPr lvl="0"/>
            <a:r>
              <a:rPr lang="fr-FR" sz="2400" dirty="0">
                <a:latin typeface="Verdana" panose="020B0604030504040204" pitchFamily="34" charset="0"/>
                <a:ea typeface="Verdana" panose="020B0604030504040204" pitchFamily="34" charset="0"/>
                <a:cs typeface="Arial"/>
              </a:rPr>
              <a:t>Formations dans les régions où le FTDES est présent au profit de jeunes, de groupes vulnérables, des acteurs de la société civile et d’avocats </a:t>
            </a:r>
          </a:p>
          <a:p>
            <a:pPr lvl="0"/>
            <a:r>
              <a:rPr lang="fr-FR" sz="2400" dirty="0">
                <a:latin typeface="Verdana" panose="020B0604030504040204" pitchFamily="34" charset="0"/>
                <a:ea typeface="Verdana" panose="020B0604030504040204" pitchFamily="34" charset="0"/>
                <a:cs typeface="Arial"/>
              </a:rPr>
              <a:t>Voyage de l’équipe environnement du FTDES en Belgique pour présenter la réalité post-révolution, la situation actuelle des droits humains et en particulier des problèmes et combats environnementaux et rencontrer des acteurs belges sur les mêmes sujets.</a:t>
            </a:r>
          </a:p>
          <a:p>
            <a:r>
              <a:rPr lang="fr-FR" sz="2000" dirty="0">
                <a:latin typeface="Verdana" panose="020B0604030504040204" pitchFamily="34" charset="0"/>
                <a:ea typeface="Verdana" panose="020B0604030504040204" pitchFamily="34" charset="0"/>
                <a:cs typeface="Arial"/>
              </a:rPr>
              <a:t> </a:t>
            </a:r>
          </a:p>
          <a:p>
            <a:pPr marL="12700" marR="5080" algn="just">
              <a:lnSpc>
                <a:spcPts val="2270"/>
              </a:lnSpc>
              <a:spcBef>
                <a:spcPts val="590"/>
              </a:spcBef>
            </a:pPr>
            <a:endParaRPr lang="fr-FR" sz="2000" dirty="0" smtClean="0">
              <a:latin typeface="Verdana" panose="020B0604030504040204" pitchFamily="34" charset="0"/>
              <a:ea typeface="Verdana" panose="020B0604030504040204" pitchFamily="34" charset="0"/>
              <a:cs typeface="Arial"/>
            </a:endParaRPr>
          </a:p>
          <a:p>
            <a:pPr marL="12700" marR="5080" algn="just">
              <a:lnSpc>
                <a:spcPts val="2270"/>
              </a:lnSpc>
              <a:spcBef>
                <a:spcPts val="590"/>
              </a:spcBef>
            </a:pPr>
            <a:endParaRPr lang="fr-FR" sz="2000" dirty="0" smtClean="0">
              <a:latin typeface="Verdana" panose="020B0604030504040204" pitchFamily="34" charset="0"/>
              <a:ea typeface="Verdana" panose="020B0604030504040204" pitchFamily="34" charset="0"/>
              <a:cs typeface="Arial"/>
            </a:endParaRPr>
          </a:p>
          <a:p>
            <a:pPr marL="12700" marR="5080" algn="just">
              <a:lnSpc>
                <a:spcPts val="2270"/>
              </a:lnSpc>
              <a:spcBef>
                <a:spcPts val="590"/>
              </a:spcBef>
            </a:pPr>
            <a:endParaRPr lang="fr-FR" sz="2000" dirty="0">
              <a:latin typeface="Verdana" panose="020B0604030504040204" pitchFamily="34" charset="0"/>
              <a:ea typeface="Verdana" panose="020B0604030504040204" pitchFamily="34" charset="0"/>
              <a:cs typeface="Arial"/>
            </a:endParaRPr>
          </a:p>
          <a:p>
            <a:pPr marL="12700" marR="5080" algn="just">
              <a:lnSpc>
                <a:spcPts val="2270"/>
              </a:lnSpc>
              <a:spcBef>
                <a:spcPts val="590"/>
              </a:spcBef>
            </a:pPr>
            <a:endParaRPr lang="fr-FR" sz="2000" dirty="0" smtClean="0">
              <a:latin typeface="Verdana" panose="020B0604030504040204" pitchFamily="34" charset="0"/>
              <a:ea typeface="Verdana" panose="020B0604030504040204" pitchFamily="34" charset="0"/>
              <a:cs typeface="Arial"/>
            </a:endParaRPr>
          </a:p>
          <a:p>
            <a:pPr marL="12700" marR="5080" algn="just">
              <a:lnSpc>
                <a:spcPts val="2270"/>
              </a:lnSpc>
              <a:spcBef>
                <a:spcPts val="590"/>
              </a:spcBef>
            </a:pPr>
            <a:endParaRPr sz="2000" dirty="0">
              <a:latin typeface="Verdana" panose="020B0604030504040204" pitchFamily="34" charset="0"/>
              <a:ea typeface="Verdana" panose="020B0604030504040204" pitchFamily="34" charset="0"/>
              <a:cs typeface="Arial"/>
            </a:endParaRPr>
          </a:p>
        </p:txBody>
      </p:sp>
      <p:sp>
        <p:nvSpPr>
          <p:cNvPr id="5" name="object 5"/>
          <p:cNvSpPr txBox="1"/>
          <p:nvPr/>
        </p:nvSpPr>
        <p:spPr>
          <a:xfrm>
            <a:off x="4565650" y="8069697"/>
            <a:ext cx="13165976" cy="1581843"/>
          </a:xfrm>
          <a:prstGeom prst="rect">
            <a:avLst/>
          </a:prstGeom>
        </p:spPr>
        <p:txBody>
          <a:bodyPr vert="horz" wrap="square" lIns="0" tIns="12065" rIns="0" bIns="0" rtlCol="0">
            <a:spAutoFit/>
          </a:bodyPr>
          <a:lstStyle/>
          <a:p>
            <a:pPr marL="12700">
              <a:lnSpc>
                <a:spcPts val="1980"/>
              </a:lnSpc>
              <a:spcBef>
                <a:spcPts val="95"/>
              </a:spcBef>
            </a:pPr>
            <a:r>
              <a:rPr b="1" u="sng" spc="5" dirty="0" smtClean="0">
                <a:latin typeface="Verdana" panose="020B0604030504040204" pitchFamily="34" charset="0"/>
                <a:ea typeface="Verdana" panose="020B0604030504040204" pitchFamily="34" charset="0"/>
                <a:cs typeface="Arial"/>
              </a:rPr>
              <a:t>Lieu</a:t>
            </a:r>
            <a:r>
              <a:rPr b="1" u="sng" spc="-20" dirty="0" smtClean="0">
                <a:latin typeface="Verdana" panose="020B0604030504040204" pitchFamily="34" charset="0"/>
                <a:ea typeface="Verdana" panose="020B0604030504040204" pitchFamily="34" charset="0"/>
                <a:cs typeface="Arial"/>
              </a:rPr>
              <a:t>: </a:t>
            </a:r>
            <a:r>
              <a:rPr lang="fr-FR" b="1" spc="-40" dirty="0" smtClean="0">
                <a:latin typeface="Verdana" panose="020B0604030504040204" pitchFamily="34" charset="0"/>
                <a:ea typeface="Verdana" panose="020B0604030504040204" pitchFamily="34" charset="0"/>
                <a:cs typeface="Arial"/>
              </a:rPr>
              <a:t>Tunisie  (Monastir-Gafsa) </a:t>
            </a:r>
            <a:endParaRPr b="1" dirty="0">
              <a:latin typeface="Verdana" panose="020B0604030504040204" pitchFamily="34" charset="0"/>
              <a:ea typeface="Verdana" panose="020B0604030504040204" pitchFamily="34" charset="0"/>
              <a:cs typeface="Arial"/>
            </a:endParaRPr>
          </a:p>
          <a:p>
            <a:pPr marL="12700">
              <a:lnSpc>
                <a:spcPts val="1980"/>
              </a:lnSpc>
            </a:pPr>
            <a:r>
              <a:rPr b="1" u="sng" dirty="0" smtClean="0">
                <a:latin typeface="Verdana" panose="020B0604030504040204" pitchFamily="34" charset="0"/>
                <a:ea typeface="Verdana" panose="020B0604030504040204" pitchFamily="34" charset="0"/>
                <a:cs typeface="Arial"/>
              </a:rPr>
              <a:t>Dates</a:t>
            </a:r>
            <a:r>
              <a:rPr b="1" u="sng" spc="-20" dirty="0" smtClean="0">
                <a:latin typeface="Verdana" panose="020B0604030504040204" pitchFamily="34" charset="0"/>
                <a:ea typeface="Verdana" panose="020B0604030504040204" pitchFamily="34" charset="0"/>
                <a:cs typeface="Arial"/>
              </a:rPr>
              <a:t>:</a:t>
            </a:r>
            <a:r>
              <a:rPr lang="fr-FR" b="1" u="sng" spc="-20" dirty="0" smtClean="0">
                <a:latin typeface="Verdana" panose="020B0604030504040204" pitchFamily="34" charset="0"/>
                <a:ea typeface="Verdana" panose="020B0604030504040204" pitchFamily="34" charset="0"/>
                <a:cs typeface="Arial"/>
              </a:rPr>
              <a:t> </a:t>
            </a:r>
            <a:r>
              <a:rPr lang="fr-FR" b="1" spc="-20" dirty="0" smtClean="0">
                <a:latin typeface="Verdana" panose="020B0604030504040204" pitchFamily="34" charset="0"/>
                <a:ea typeface="Verdana" panose="020B0604030504040204" pitchFamily="34" charset="0"/>
                <a:cs typeface="Arial"/>
              </a:rPr>
              <a:t>mai-juin 2021 </a:t>
            </a:r>
          </a:p>
          <a:p>
            <a:pPr marL="12700">
              <a:lnSpc>
                <a:spcPts val="1980"/>
              </a:lnSpc>
            </a:pPr>
            <a:r>
              <a:rPr lang="fr-FR" b="1" u="sng" dirty="0" smtClean="0">
                <a:latin typeface="Verdana" panose="020B0604030504040204" pitchFamily="34" charset="0"/>
                <a:ea typeface="Verdana" panose="020B0604030504040204" pitchFamily="34" charset="0"/>
                <a:cs typeface="Arial"/>
              </a:rPr>
              <a:t>Partenaire </a:t>
            </a:r>
            <a:r>
              <a:rPr b="1" u="sng" spc="-10" dirty="0" err="1" smtClean="0">
                <a:latin typeface="Verdana" panose="020B0604030504040204" pitchFamily="34" charset="0"/>
                <a:ea typeface="Verdana" panose="020B0604030504040204" pitchFamily="34" charset="0"/>
                <a:cs typeface="Arial"/>
              </a:rPr>
              <a:t>en</a:t>
            </a:r>
            <a:r>
              <a:rPr b="1" u="sng" spc="-10" dirty="0" smtClean="0">
                <a:latin typeface="Verdana" panose="020B0604030504040204" pitchFamily="34" charset="0"/>
                <a:ea typeface="Verdana" panose="020B0604030504040204" pitchFamily="34" charset="0"/>
                <a:cs typeface="Arial"/>
              </a:rPr>
              <a:t> </a:t>
            </a:r>
            <a:r>
              <a:rPr b="1" u="sng" spc="10" dirty="0" err="1" smtClean="0">
                <a:latin typeface="Verdana" panose="020B0604030504040204" pitchFamily="34" charset="0"/>
                <a:ea typeface="Verdana" panose="020B0604030504040204" pitchFamily="34" charset="0"/>
                <a:cs typeface="Arial"/>
              </a:rPr>
              <a:t>Belgique</a:t>
            </a:r>
            <a:r>
              <a:rPr lang="fr-FR" b="1" u="sng" spc="10" dirty="0" smtClean="0">
                <a:latin typeface="Verdana" panose="020B0604030504040204" pitchFamily="34" charset="0"/>
                <a:ea typeface="Verdana" panose="020B0604030504040204" pitchFamily="34" charset="0"/>
                <a:cs typeface="Arial"/>
              </a:rPr>
              <a:t>: </a:t>
            </a:r>
            <a:r>
              <a:rPr lang="fr-FR" b="1" spc="10" dirty="0" smtClean="0">
                <a:latin typeface="Verdana" panose="020B0604030504040204" pitchFamily="34" charset="0"/>
                <a:ea typeface="Verdana" panose="020B0604030504040204" pitchFamily="34" charset="0"/>
                <a:cs typeface="Arial"/>
              </a:rPr>
              <a:t>CNCD</a:t>
            </a:r>
            <a:endParaRPr b="1" dirty="0">
              <a:latin typeface="Verdana" panose="020B0604030504040204" pitchFamily="34" charset="0"/>
              <a:ea typeface="Verdana" panose="020B0604030504040204" pitchFamily="34" charset="0"/>
              <a:cs typeface="Arial"/>
            </a:endParaRPr>
          </a:p>
          <a:p>
            <a:pPr marL="12700" marR="2929255">
              <a:lnSpc>
                <a:spcPct val="100000"/>
              </a:lnSpc>
            </a:pPr>
            <a:r>
              <a:rPr lang="fr-FR" b="1" u="sng" dirty="0" smtClean="0">
                <a:latin typeface="Verdana" panose="020B0604030504040204" pitchFamily="34" charset="0"/>
                <a:ea typeface="Verdana" panose="020B0604030504040204" pitchFamily="34" charset="0"/>
                <a:cs typeface="Arial"/>
              </a:rPr>
              <a:t>Partenaire </a:t>
            </a:r>
            <a:r>
              <a:rPr lang="fr-FR" b="1" u="sng" dirty="0" smtClean="0">
                <a:latin typeface="Verdana" panose="020B0604030504040204" pitchFamily="34" charset="0"/>
                <a:ea typeface="Verdana" panose="020B0604030504040204" pitchFamily="34" charset="0"/>
                <a:cs typeface="Arial"/>
              </a:rPr>
              <a:t>en </a:t>
            </a:r>
            <a:r>
              <a:rPr lang="fr-FR" b="1" u="sng" spc="40" dirty="0">
                <a:latin typeface="Verdana" panose="020B0604030504040204" pitchFamily="34" charset="0"/>
                <a:ea typeface="Verdana" panose="020B0604030504040204" pitchFamily="34" charset="0"/>
                <a:cs typeface="Arial"/>
              </a:rPr>
              <a:t>T</a:t>
            </a:r>
            <a:r>
              <a:rPr b="1" u="sng" spc="40" dirty="0" err="1" smtClean="0">
                <a:latin typeface="Verdana" panose="020B0604030504040204" pitchFamily="34" charset="0"/>
                <a:ea typeface="Verdana" panose="020B0604030504040204" pitchFamily="34" charset="0"/>
                <a:cs typeface="Arial"/>
              </a:rPr>
              <a:t>unisie</a:t>
            </a:r>
            <a:r>
              <a:rPr b="1" u="sng" spc="-20" dirty="0" smtClean="0">
                <a:latin typeface="Verdana" panose="020B0604030504040204" pitchFamily="34" charset="0"/>
                <a:ea typeface="Verdana" panose="020B0604030504040204" pitchFamily="34" charset="0"/>
                <a:cs typeface="Arial"/>
              </a:rPr>
              <a:t>: </a:t>
            </a:r>
            <a:r>
              <a:rPr lang="fr-FR" b="1" spc="-20" dirty="0" smtClean="0">
                <a:latin typeface="Verdana" panose="020B0604030504040204" pitchFamily="34" charset="0"/>
                <a:ea typeface="Verdana" panose="020B0604030504040204" pitchFamily="34" charset="0"/>
                <a:cs typeface="Arial"/>
              </a:rPr>
              <a:t>Forum Tunisien des Droits Economiques et sociaux</a:t>
            </a:r>
            <a:endParaRPr lang="fr-FR" b="1" dirty="0">
              <a:latin typeface="Verdana" panose="020B0604030504040204" pitchFamily="34" charset="0"/>
              <a:ea typeface="Verdana" panose="020B0604030504040204" pitchFamily="34" charset="0"/>
              <a:cs typeface="Arial"/>
            </a:endParaRPr>
          </a:p>
          <a:p>
            <a:pPr marL="12700" marR="2929255">
              <a:lnSpc>
                <a:spcPct val="100000"/>
              </a:lnSpc>
            </a:pPr>
            <a:r>
              <a:rPr b="1" u="sng" spc="20" dirty="0" smtClean="0">
                <a:latin typeface="Verdana" panose="020B0604030504040204" pitchFamily="34" charset="0"/>
                <a:ea typeface="Verdana" panose="020B0604030504040204" pitchFamily="34" charset="0"/>
                <a:cs typeface="Arial"/>
              </a:rPr>
              <a:t>Site </a:t>
            </a:r>
            <a:r>
              <a:rPr b="1" u="sng" spc="10" dirty="0" smtClean="0">
                <a:latin typeface="Verdana" panose="020B0604030504040204" pitchFamily="34" charset="0"/>
                <a:ea typeface="Verdana" panose="020B0604030504040204" pitchFamily="34" charset="0"/>
                <a:cs typeface="Arial"/>
              </a:rPr>
              <a:t>web</a:t>
            </a:r>
            <a:r>
              <a:rPr b="1" u="sng" spc="-20" dirty="0" smtClean="0">
                <a:latin typeface="Verdana" panose="020B0604030504040204" pitchFamily="34" charset="0"/>
                <a:ea typeface="Verdana" panose="020B0604030504040204" pitchFamily="34" charset="0"/>
                <a:cs typeface="Arial"/>
              </a:rPr>
              <a:t>:</a:t>
            </a:r>
            <a:r>
              <a:rPr b="1" u="sng" spc="-110" dirty="0" smtClean="0">
                <a:latin typeface="Verdana" panose="020B0604030504040204" pitchFamily="34" charset="0"/>
                <a:ea typeface="Verdana" panose="020B0604030504040204" pitchFamily="34" charset="0"/>
                <a:cs typeface="Arial"/>
              </a:rPr>
              <a:t> </a:t>
            </a:r>
            <a:r>
              <a:rPr lang="fr-FR" b="1" spc="-110" dirty="0" smtClean="0">
                <a:latin typeface="Verdana" panose="020B0604030504040204" pitchFamily="34" charset="0"/>
                <a:ea typeface="Verdana" panose="020B0604030504040204" pitchFamily="34" charset="0"/>
                <a:cs typeface="Arial"/>
                <a:hlinkClick r:id="rId2"/>
              </a:rPr>
              <a:t>www.ftdes.net</a:t>
            </a:r>
            <a:endParaRPr lang="fr-FR" b="1" spc="-110" dirty="0" smtClean="0">
              <a:latin typeface="Verdana" panose="020B0604030504040204" pitchFamily="34" charset="0"/>
              <a:ea typeface="Verdana" panose="020B0604030504040204" pitchFamily="34" charset="0"/>
              <a:cs typeface="Arial"/>
            </a:endParaRPr>
          </a:p>
          <a:p>
            <a:pPr marL="12700" marR="2929255">
              <a:lnSpc>
                <a:spcPct val="100000"/>
              </a:lnSpc>
            </a:pPr>
            <a:endParaRPr sz="1600" b="1" dirty="0">
              <a:latin typeface="Verdana" panose="020B0604030504040204" pitchFamily="34" charset="0"/>
              <a:ea typeface="Verdana" panose="020B0604030504040204" pitchFamily="34" charset="0"/>
              <a:cs typeface="Arial"/>
            </a:endParaRPr>
          </a:p>
        </p:txBody>
      </p:sp>
      <p:sp>
        <p:nvSpPr>
          <p:cNvPr id="6" name="object 6"/>
          <p:cNvSpPr/>
          <p:nvPr/>
        </p:nvSpPr>
        <p:spPr>
          <a:xfrm>
            <a:off x="1193680" y="3647490"/>
            <a:ext cx="2942590" cy="5060950"/>
          </a:xfrm>
          <a:custGeom>
            <a:avLst/>
            <a:gdLst/>
            <a:ahLst/>
            <a:cxnLst/>
            <a:rect l="l" t="t" r="r" b="b"/>
            <a:pathLst>
              <a:path w="2942590" h="5060950">
                <a:moveTo>
                  <a:pt x="2942318" y="5060673"/>
                </a:moveTo>
                <a:lnTo>
                  <a:pt x="0" y="5060673"/>
                </a:lnTo>
                <a:lnTo>
                  <a:pt x="0" y="0"/>
                </a:lnTo>
                <a:lnTo>
                  <a:pt x="2942318" y="0"/>
                </a:lnTo>
                <a:lnTo>
                  <a:pt x="2942318" y="5060673"/>
                </a:lnTo>
                <a:close/>
              </a:path>
            </a:pathLst>
          </a:custGeom>
          <a:solidFill>
            <a:srgbClr val="FFFFFF"/>
          </a:solidFill>
        </p:spPr>
        <p:txBody>
          <a:bodyPr wrap="square" lIns="0" tIns="0" rIns="0" bIns="0" rtlCol="0"/>
          <a:lstStyle/>
          <a:p>
            <a:endParaRPr/>
          </a:p>
        </p:txBody>
      </p:sp>
      <p:sp>
        <p:nvSpPr>
          <p:cNvPr id="9" name="object 9"/>
          <p:cNvSpPr/>
          <p:nvPr/>
        </p:nvSpPr>
        <p:spPr>
          <a:xfrm>
            <a:off x="16824934" y="632633"/>
            <a:ext cx="2373811" cy="1331650"/>
          </a:xfrm>
          <a:prstGeom prst="rect">
            <a:avLst/>
          </a:prstGeom>
          <a:blipFill>
            <a:blip r:embed="rId3" cstate="print"/>
            <a:stretch>
              <a:fillRect/>
            </a:stretch>
          </a:blipFill>
        </p:spPr>
        <p:txBody>
          <a:bodyPr wrap="square" lIns="0" tIns="0" rIns="0" bIns="0" rtlCol="0"/>
          <a:lstStyle/>
          <a:p>
            <a:endParaRPr/>
          </a:p>
        </p:txBody>
      </p:sp>
      <p:sp>
        <p:nvSpPr>
          <p:cNvPr id="10" name="Espace réservé de la date 9"/>
          <p:cNvSpPr>
            <a:spLocks noGrp="1"/>
          </p:cNvSpPr>
          <p:nvPr>
            <p:ph type="dt" sz="half" idx="6"/>
          </p:nvPr>
        </p:nvSpPr>
        <p:spPr/>
        <p:txBody>
          <a:bodyPr/>
          <a:lstStyle/>
          <a:p>
            <a:fld id="{6E39F714-CCA1-403F-81BC-4BDF1B13D755}" type="datetime1">
              <a:rPr lang="fr-FR" smtClean="0"/>
              <a:t>03/02/2021</a:t>
            </a:fld>
            <a:endParaRPr lang="en-US"/>
          </a:p>
        </p:txBody>
      </p:sp>
      <p:sp>
        <p:nvSpPr>
          <p:cNvPr id="12" name="Espace réservé du numéro de diapositive 11"/>
          <p:cNvSpPr>
            <a:spLocks noGrp="1"/>
          </p:cNvSpPr>
          <p:nvPr>
            <p:ph type="sldNum" sz="quarter" idx="7"/>
          </p:nvPr>
        </p:nvSpPr>
        <p:spPr/>
        <p:txBody>
          <a:bodyPr/>
          <a:lstStyle/>
          <a:p>
            <a:fld id="{B6F15528-21DE-4FAA-801E-634DDDAF4B2B}" type="slidenum">
              <a:rPr lang="fr-FR" smtClean="0"/>
              <a:pPr/>
              <a:t>7</a:t>
            </a:fld>
            <a:endParaRPr lang="fr-FR"/>
          </a:p>
        </p:txBody>
      </p:sp>
      <p:pic>
        <p:nvPicPr>
          <p:cNvPr id="1026" name="Picture 2" descr="L’image contient peut-être : texte qui dit ’CNCD 11.11.1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64373" y="2665708"/>
            <a:ext cx="3871897" cy="3293768"/>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FTDES | O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64373" y="5733807"/>
            <a:ext cx="3877399" cy="2283067"/>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4" descr="C:\Délégation Wallonies Bruxelles\Communication\TEM\LOGO TEM 2020-2021.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80495" y="520041"/>
            <a:ext cx="3375555" cy="220195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001730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15239162" y="2245058"/>
            <a:ext cx="3867975" cy="4160837"/>
          </a:xfrm>
          <a:prstGeom prst="rect">
            <a:avLst/>
          </a:prstGeom>
          <a:blipFill>
            <a:blip r:embed="rId2" cstate="print"/>
            <a:stretch>
              <a:fillRect/>
            </a:stretch>
          </a:blipFill>
        </p:spPr>
        <p:txBody>
          <a:bodyPr wrap="square" lIns="0" tIns="0" rIns="0" bIns="0" rtlCol="0"/>
          <a:lstStyle/>
          <a:p>
            <a:endParaRPr/>
          </a:p>
        </p:txBody>
      </p:sp>
      <p:sp>
        <p:nvSpPr>
          <p:cNvPr id="22" name="object 22"/>
          <p:cNvSpPr/>
          <p:nvPr/>
        </p:nvSpPr>
        <p:spPr>
          <a:xfrm>
            <a:off x="16824934" y="632633"/>
            <a:ext cx="2373811" cy="1331650"/>
          </a:xfrm>
          <a:prstGeom prst="rect">
            <a:avLst/>
          </a:prstGeom>
          <a:blipFill>
            <a:blip r:embed="rId3" cstate="print"/>
            <a:stretch>
              <a:fillRect/>
            </a:stretch>
          </a:blipFill>
        </p:spPr>
        <p:txBody>
          <a:bodyPr wrap="square" lIns="0" tIns="0" rIns="0" bIns="0" rtlCol="0"/>
          <a:lstStyle/>
          <a:p>
            <a:endParaRPr/>
          </a:p>
        </p:txBody>
      </p:sp>
      <p:sp>
        <p:nvSpPr>
          <p:cNvPr id="23" name="Espace réservé de la date 22"/>
          <p:cNvSpPr>
            <a:spLocks noGrp="1"/>
          </p:cNvSpPr>
          <p:nvPr>
            <p:ph type="dt" sz="half" idx="6"/>
          </p:nvPr>
        </p:nvSpPr>
        <p:spPr/>
        <p:txBody>
          <a:bodyPr/>
          <a:lstStyle/>
          <a:p>
            <a:fld id="{CA76C5E4-80B9-492C-A57F-B1F793FA06A0}" type="datetime1">
              <a:rPr lang="fr-FR" smtClean="0"/>
              <a:t>03/02/2021</a:t>
            </a:fld>
            <a:endParaRPr lang="en-US"/>
          </a:p>
        </p:txBody>
      </p:sp>
      <p:sp>
        <p:nvSpPr>
          <p:cNvPr id="24" name="Espace réservé du pied de page 23"/>
          <p:cNvSpPr>
            <a:spLocks noGrp="1"/>
          </p:cNvSpPr>
          <p:nvPr>
            <p:ph type="ftr" sz="quarter" idx="5"/>
          </p:nvPr>
        </p:nvSpPr>
        <p:spPr>
          <a:xfrm>
            <a:off x="6835394" y="10517696"/>
            <a:ext cx="6433312" cy="276999"/>
          </a:xfrm>
        </p:spPr>
        <p:txBody>
          <a:bodyPr/>
          <a:lstStyle/>
          <a:p>
            <a:r>
              <a:rPr lang="fr-FR" dirty="0" smtClean="0"/>
              <a:t>5</a:t>
            </a:r>
            <a:endParaRPr lang="fr-FR" dirty="0"/>
          </a:p>
        </p:txBody>
      </p:sp>
      <p:sp>
        <p:nvSpPr>
          <p:cNvPr id="25" name="Espace réservé du numéro de diapositive 24"/>
          <p:cNvSpPr>
            <a:spLocks noGrp="1"/>
          </p:cNvSpPr>
          <p:nvPr>
            <p:ph type="sldNum" sz="quarter" idx="7"/>
          </p:nvPr>
        </p:nvSpPr>
        <p:spPr/>
        <p:txBody>
          <a:bodyPr/>
          <a:lstStyle/>
          <a:p>
            <a:fld id="{B6F15528-21DE-4FAA-801E-634DDDAF4B2B}" type="slidenum">
              <a:rPr lang="fr-FR" smtClean="0"/>
              <a:pPr/>
              <a:t>8</a:t>
            </a:fld>
            <a:endParaRPr lang="fr-FR"/>
          </a:p>
        </p:txBody>
      </p:sp>
      <p:sp>
        <p:nvSpPr>
          <p:cNvPr id="28" name="object 2"/>
          <p:cNvSpPr/>
          <p:nvPr/>
        </p:nvSpPr>
        <p:spPr>
          <a:xfrm>
            <a:off x="205988" y="2358950"/>
            <a:ext cx="14365385" cy="8727118"/>
          </a:xfrm>
          <a:custGeom>
            <a:avLst/>
            <a:gdLst/>
            <a:ahLst/>
            <a:cxnLst/>
            <a:rect l="l" t="t" r="r" b="b"/>
            <a:pathLst>
              <a:path w="14240510" h="6764655">
                <a:moveTo>
                  <a:pt x="0" y="6764191"/>
                </a:moveTo>
                <a:lnTo>
                  <a:pt x="14240404" y="6764191"/>
                </a:lnTo>
                <a:lnTo>
                  <a:pt x="14240404" y="0"/>
                </a:lnTo>
                <a:lnTo>
                  <a:pt x="0" y="0"/>
                </a:lnTo>
                <a:lnTo>
                  <a:pt x="0" y="6764191"/>
                </a:lnTo>
                <a:close/>
              </a:path>
            </a:pathLst>
          </a:custGeom>
        </p:spPr>
        <p:style>
          <a:lnRef idx="2">
            <a:schemeClr val="dk1"/>
          </a:lnRef>
          <a:fillRef idx="1">
            <a:schemeClr val="lt1"/>
          </a:fillRef>
          <a:effectRef idx="0">
            <a:schemeClr val="dk1"/>
          </a:effectRef>
          <a:fontRef idx="minor">
            <a:schemeClr val="dk1"/>
          </a:fontRef>
        </p:style>
        <p:txBody>
          <a:bodyPr wrap="square" lIns="0" tIns="0" rIns="0" bIns="0" rtlCol="0"/>
          <a:lstStyle/>
          <a:p>
            <a:endParaRPr dirty="0"/>
          </a:p>
        </p:txBody>
      </p:sp>
      <p:sp>
        <p:nvSpPr>
          <p:cNvPr id="29" name="object 4"/>
          <p:cNvSpPr txBox="1"/>
          <p:nvPr/>
        </p:nvSpPr>
        <p:spPr>
          <a:xfrm>
            <a:off x="562591" y="4075077"/>
            <a:ext cx="13652177" cy="7439857"/>
          </a:xfrm>
          <a:prstGeom prst="rect">
            <a:avLst/>
          </a:prstGeom>
        </p:spPr>
        <p:txBody>
          <a:bodyPr vert="horz" wrap="square" lIns="0" tIns="12065" rIns="0" bIns="0" rtlCol="0">
            <a:spAutoFit/>
          </a:bodyPr>
          <a:lstStyle/>
          <a:p>
            <a:pPr marL="12700">
              <a:lnSpc>
                <a:spcPts val="2735"/>
              </a:lnSpc>
              <a:spcBef>
                <a:spcPts val="105"/>
              </a:spcBef>
            </a:pPr>
            <a:r>
              <a:rPr lang="fr-FR" sz="2400" spc="-75" dirty="0">
                <a:latin typeface="Verdana" panose="020B0604030504040204" pitchFamily="34" charset="0"/>
                <a:ea typeface="Verdana" panose="020B0604030504040204" pitchFamily="34" charset="0"/>
                <a:cs typeface="Arial"/>
              </a:rPr>
              <a:t>Les </a:t>
            </a:r>
            <a:r>
              <a:rPr lang="fr-FR" sz="2400" spc="-15" dirty="0">
                <a:latin typeface="Verdana" panose="020B0604030504040204" pitchFamily="34" charset="0"/>
                <a:ea typeface="Verdana" panose="020B0604030504040204" pitchFamily="34" charset="0"/>
                <a:cs typeface="Arial"/>
              </a:rPr>
              <a:t>activités </a:t>
            </a:r>
            <a:r>
              <a:rPr lang="fr-FR" sz="2400" spc="-30" dirty="0">
                <a:latin typeface="Verdana" panose="020B0604030504040204" pitchFamily="34" charset="0"/>
                <a:ea typeface="Verdana" panose="020B0604030504040204" pitchFamily="34" charset="0"/>
                <a:cs typeface="Arial"/>
              </a:rPr>
              <a:t>qui </a:t>
            </a:r>
            <a:r>
              <a:rPr lang="fr-FR" sz="2400" spc="-20" dirty="0">
                <a:latin typeface="Verdana" panose="020B0604030504040204" pitchFamily="34" charset="0"/>
                <a:ea typeface="Verdana" panose="020B0604030504040204" pitchFamily="34" charset="0"/>
                <a:cs typeface="Arial"/>
              </a:rPr>
              <a:t>seront </a:t>
            </a:r>
            <a:r>
              <a:rPr lang="fr-FR" sz="2400" spc="-40" dirty="0">
                <a:latin typeface="Verdana" panose="020B0604030504040204" pitchFamily="34" charset="0"/>
                <a:ea typeface="Verdana" panose="020B0604030504040204" pitchFamily="34" charset="0"/>
                <a:cs typeface="Arial"/>
              </a:rPr>
              <a:t>proposées </a:t>
            </a:r>
            <a:r>
              <a:rPr lang="fr-FR" sz="2400" spc="-35" dirty="0">
                <a:latin typeface="Verdana" panose="020B0604030504040204" pitchFamily="34" charset="0"/>
                <a:ea typeface="Verdana" panose="020B0604030504040204" pitchFamily="34" charset="0"/>
                <a:cs typeface="Arial"/>
              </a:rPr>
              <a:t>découlent </a:t>
            </a:r>
            <a:r>
              <a:rPr lang="fr-FR" sz="2400" spc="-20" dirty="0">
                <a:latin typeface="Verdana" panose="020B0604030504040204" pitchFamily="34" charset="0"/>
                <a:ea typeface="Verdana" panose="020B0604030504040204" pitchFamily="34" charset="0"/>
                <a:cs typeface="Arial"/>
              </a:rPr>
              <a:t>du </a:t>
            </a:r>
            <a:r>
              <a:rPr lang="fr-FR" sz="2400" spc="-35" dirty="0">
                <a:latin typeface="Verdana" panose="020B0604030504040204" pitchFamily="34" charset="0"/>
                <a:ea typeface="Verdana" panose="020B0604030504040204" pitchFamily="34" charset="0"/>
                <a:cs typeface="Arial"/>
              </a:rPr>
              <a:t>développement </a:t>
            </a:r>
            <a:r>
              <a:rPr lang="fr-FR" sz="2400" spc="-25" dirty="0">
                <a:latin typeface="Verdana" panose="020B0604030504040204" pitchFamily="34" charset="0"/>
                <a:ea typeface="Verdana" panose="020B0604030504040204" pitchFamily="34" charset="0"/>
                <a:cs typeface="Arial"/>
              </a:rPr>
              <a:t>et </a:t>
            </a:r>
            <a:r>
              <a:rPr lang="fr-FR" sz="2400" spc="-70" dirty="0">
                <a:latin typeface="Verdana" panose="020B0604030504040204" pitchFamily="34" charset="0"/>
                <a:ea typeface="Verdana" panose="020B0604030504040204" pitchFamily="34" charset="0"/>
                <a:cs typeface="Arial"/>
              </a:rPr>
              <a:t>de </a:t>
            </a:r>
            <a:r>
              <a:rPr lang="fr-FR" sz="2400" spc="-50" dirty="0">
                <a:latin typeface="Verdana" panose="020B0604030504040204" pitchFamily="34" charset="0"/>
                <a:ea typeface="Verdana" panose="020B0604030504040204" pitchFamily="34" charset="0"/>
                <a:cs typeface="Arial"/>
              </a:rPr>
              <a:t>l’évolution </a:t>
            </a:r>
            <a:r>
              <a:rPr lang="fr-FR" sz="2400" spc="-20" dirty="0">
                <a:latin typeface="Verdana" panose="020B0604030504040204" pitchFamily="34" charset="0"/>
                <a:ea typeface="Verdana" panose="020B0604030504040204" pitchFamily="34" charset="0"/>
                <a:cs typeface="Arial"/>
              </a:rPr>
              <a:t>du </a:t>
            </a:r>
            <a:r>
              <a:rPr lang="fr-FR" sz="2400" dirty="0">
                <a:latin typeface="Verdana" panose="020B0604030504040204" pitchFamily="34" charset="0"/>
                <a:ea typeface="Verdana" panose="020B0604030504040204" pitchFamily="34" charset="0"/>
                <a:cs typeface="Arial"/>
              </a:rPr>
              <a:t>programme</a:t>
            </a:r>
            <a:r>
              <a:rPr lang="fr-FR" sz="2400" spc="459" dirty="0">
                <a:latin typeface="Verdana" panose="020B0604030504040204" pitchFamily="34" charset="0"/>
                <a:ea typeface="Verdana" panose="020B0604030504040204" pitchFamily="34" charset="0"/>
                <a:cs typeface="Arial"/>
              </a:rPr>
              <a:t> </a:t>
            </a:r>
            <a:endParaRPr lang="fr-FR" sz="2400" spc="459" dirty="0" smtClean="0">
              <a:latin typeface="Verdana" panose="020B0604030504040204" pitchFamily="34" charset="0"/>
              <a:ea typeface="Verdana" panose="020B0604030504040204" pitchFamily="34" charset="0"/>
              <a:cs typeface="Arial"/>
            </a:endParaRPr>
          </a:p>
          <a:p>
            <a:pPr marL="12700">
              <a:lnSpc>
                <a:spcPts val="2735"/>
              </a:lnSpc>
              <a:spcBef>
                <a:spcPts val="105"/>
              </a:spcBef>
            </a:pPr>
            <a:r>
              <a:rPr lang="fr-FR" sz="2400" spc="-260" dirty="0" smtClean="0">
                <a:latin typeface="Verdana" panose="020B0604030504040204" pitchFamily="34" charset="0"/>
                <a:ea typeface="Verdana" panose="020B0604030504040204" pitchFamily="34" charset="0"/>
                <a:cs typeface="Arial"/>
              </a:rPr>
              <a:t>« </a:t>
            </a:r>
            <a:r>
              <a:rPr lang="fr-FR" sz="2400" spc="-10" dirty="0" smtClean="0">
                <a:latin typeface="Verdana" panose="020B0604030504040204" pitchFamily="34" charset="0"/>
                <a:ea typeface="Verdana" panose="020B0604030504040204" pitchFamily="34" charset="0"/>
                <a:cs typeface="Arial"/>
              </a:rPr>
              <a:t>Femmes </a:t>
            </a:r>
            <a:r>
              <a:rPr lang="fr-FR" sz="2400" spc="-15" dirty="0" smtClean="0">
                <a:latin typeface="Verdana" panose="020B0604030504040204" pitchFamily="34" charset="0"/>
                <a:ea typeface="Verdana" panose="020B0604030504040204" pitchFamily="34" charset="0"/>
                <a:cs typeface="Arial"/>
              </a:rPr>
              <a:t>Leaders </a:t>
            </a:r>
            <a:r>
              <a:rPr lang="fr-FR" sz="2400" spc="-15" dirty="0">
                <a:latin typeface="Verdana" panose="020B0604030504040204" pitchFamily="34" charset="0"/>
                <a:ea typeface="Verdana" panose="020B0604030504040204" pitchFamily="34" charset="0"/>
                <a:cs typeface="Arial"/>
              </a:rPr>
              <a:t>de Demain » – Tunisie (FLD-TN) lancé en 2017 au proﬁt des candidates aux élections municipales.</a:t>
            </a:r>
          </a:p>
          <a:p>
            <a:pPr marL="12700">
              <a:lnSpc>
                <a:spcPts val="2735"/>
              </a:lnSpc>
            </a:pPr>
            <a:r>
              <a:rPr lang="fr-FR" sz="2400" spc="-15" dirty="0">
                <a:latin typeface="Verdana" panose="020B0604030504040204" pitchFamily="34" charset="0"/>
                <a:ea typeface="Verdana" panose="020B0604030504040204" pitchFamily="34" charset="0"/>
                <a:cs typeface="Arial"/>
              </a:rPr>
              <a:t>Ce projet vise essentiellement à :</a:t>
            </a:r>
          </a:p>
          <a:p>
            <a:r>
              <a:rPr lang="fr-FR" sz="2400" spc="-15" dirty="0" smtClean="0">
                <a:latin typeface="Verdana" panose="020B0604030504040204" pitchFamily="34" charset="0"/>
                <a:ea typeface="Verdana" panose="020B0604030504040204" pitchFamily="34" charset="0"/>
                <a:cs typeface="Arial"/>
              </a:rPr>
              <a:t>1-Renforcer </a:t>
            </a:r>
            <a:r>
              <a:rPr lang="fr-FR" sz="2400" spc="-15" dirty="0">
                <a:latin typeface="Verdana" panose="020B0604030504040204" pitchFamily="34" charset="0"/>
                <a:ea typeface="Verdana" panose="020B0604030504040204" pitchFamily="34" charset="0"/>
                <a:cs typeface="Arial"/>
              </a:rPr>
              <a:t>les capacités des femmes engagées dans la vie politique et/ou associative en Tunisie.</a:t>
            </a:r>
          </a:p>
          <a:p>
            <a:r>
              <a:rPr lang="fr-FR" sz="2400" spc="-15" dirty="0">
                <a:latin typeface="Verdana" panose="020B0604030504040204" pitchFamily="34" charset="0"/>
                <a:ea typeface="Verdana" panose="020B0604030504040204" pitchFamily="34" charset="0"/>
                <a:cs typeface="Arial"/>
              </a:rPr>
              <a:t>2-Promouvoir l’échange d’expérience pour construire des ponts entre les femmes belges et les Tunisiennes au niveau de la société civile et du monde politique en mettant l’accent sur la solidarité entre les femmes et avec les femmes ; </a:t>
            </a:r>
          </a:p>
          <a:p>
            <a:r>
              <a:rPr lang="fr-FR" sz="2400" spc="-15" dirty="0">
                <a:latin typeface="Verdana" panose="020B0604030504040204" pitchFamily="34" charset="0"/>
                <a:ea typeface="Verdana" panose="020B0604030504040204" pitchFamily="34" charset="0"/>
                <a:cs typeface="Arial"/>
              </a:rPr>
              <a:t>3-Permettre aux participantes tunisiennes d’échanger avec des acteurs/actrices d’horizons divers concerné-es par les problématiques des femmes en Belgique ; </a:t>
            </a:r>
          </a:p>
          <a:p>
            <a:r>
              <a:rPr lang="fr-FR" sz="2400" spc="-15" dirty="0">
                <a:latin typeface="Verdana" panose="020B0604030504040204" pitchFamily="34" charset="0"/>
                <a:ea typeface="Verdana" panose="020B0604030504040204" pitchFamily="34" charset="0"/>
                <a:cs typeface="Arial"/>
              </a:rPr>
              <a:t>4-Favoriser des opportunités de mobilisation citoyennes et politiques et envisager des perspectives communes d’action</a:t>
            </a:r>
            <a:r>
              <a:rPr lang="fr-FR" sz="2200" spc="-15" dirty="0" smtClean="0">
                <a:latin typeface="Verdana" panose="020B0604030504040204" pitchFamily="34" charset="0"/>
                <a:ea typeface="Verdana" panose="020B0604030504040204" pitchFamily="34" charset="0"/>
                <a:cs typeface="Arial"/>
              </a:rPr>
              <a:t>.</a:t>
            </a:r>
          </a:p>
          <a:p>
            <a:endParaRPr lang="fr-FR" sz="2000" b="1" spc="-15" dirty="0" smtClean="0">
              <a:latin typeface="Verdana" panose="020B0604030504040204" pitchFamily="34" charset="0"/>
              <a:ea typeface="Verdana" panose="020B0604030504040204" pitchFamily="34" charset="0"/>
              <a:cs typeface="Arial"/>
            </a:endParaRPr>
          </a:p>
          <a:p>
            <a:pPr marL="12700" lvl="0">
              <a:lnSpc>
                <a:spcPts val="1930"/>
              </a:lnSpc>
              <a:spcBef>
                <a:spcPts val="130"/>
              </a:spcBef>
            </a:pPr>
            <a:r>
              <a:rPr lang="fr-FR" b="1" u="sng" spc="20" dirty="0" smtClean="0">
                <a:solidFill>
                  <a:prstClr val="black"/>
                </a:solidFill>
                <a:latin typeface="Verdana" panose="020B0604030504040204" pitchFamily="34" charset="0"/>
                <a:ea typeface="Verdana" panose="020B0604030504040204" pitchFamily="34" charset="0"/>
                <a:cs typeface="Arial"/>
              </a:rPr>
              <a:t>Partenaire </a:t>
            </a:r>
            <a:r>
              <a:rPr lang="fr-FR" b="1" u="sng" spc="20" dirty="0" smtClean="0">
                <a:solidFill>
                  <a:prstClr val="black"/>
                </a:solidFill>
                <a:latin typeface="Verdana" panose="020B0604030504040204" pitchFamily="34" charset="0"/>
                <a:ea typeface="Verdana" panose="020B0604030504040204" pitchFamily="34" charset="0"/>
                <a:cs typeface="Arial"/>
              </a:rPr>
              <a:t>en Belgique</a:t>
            </a:r>
            <a:r>
              <a:rPr lang="fr-FR" b="1" u="sng" spc="-10" dirty="0" smtClean="0">
                <a:solidFill>
                  <a:prstClr val="black"/>
                </a:solidFill>
                <a:latin typeface="Verdana" panose="020B0604030504040204" pitchFamily="34" charset="0"/>
                <a:ea typeface="Verdana" panose="020B0604030504040204" pitchFamily="34" charset="0"/>
                <a:cs typeface="Arial"/>
              </a:rPr>
              <a:t>:</a:t>
            </a:r>
            <a:r>
              <a:rPr lang="fr-FR" b="1" spc="-10" dirty="0" smtClean="0">
                <a:solidFill>
                  <a:prstClr val="black"/>
                </a:solidFill>
                <a:latin typeface="Verdana" panose="020B0604030504040204" pitchFamily="34" charset="0"/>
                <a:ea typeface="Verdana" panose="020B0604030504040204" pitchFamily="34" charset="0"/>
                <a:cs typeface="Arial"/>
              </a:rPr>
              <a:t> </a:t>
            </a:r>
            <a:r>
              <a:rPr lang="fr-FR" b="1" spc="5" dirty="0" smtClean="0">
                <a:solidFill>
                  <a:prstClr val="black"/>
                </a:solidFill>
                <a:latin typeface="Verdana" panose="020B0604030504040204" pitchFamily="34" charset="0"/>
                <a:ea typeface="Verdana" panose="020B0604030504040204" pitchFamily="34" charset="0"/>
                <a:cs typeface="Arial"/>
              </a:rPr>
              <a:t>Actions </a:t>
            </a:r>
            <a:r>
              <a:rPr lang="fr-FR" b="1" spc="-35" dirty="0" smtClean="0">
                <a:solidFill>
                  <a:prstClr val="black"/>
                </a:solidFill>
                <a:latin typeface="Verdana" panose="020B0604030504040204" pitchFamily="34" charset="0"/>
                <a:ea typeface="Verdana" panose="020B0604030504040204" pitchFamily="34" charset="0"/>
                <a:cs typeface="Arial"/>
              </a:rPr>
              <a:t>en </a:t>
            </a:r>
            <a:r>
              <a:rPr lang="fr-FR" b="1" spc="-10" dirty="0" smtClean="0">
                <a:solidFill>
                  <a:prstClr val="black"/>
                </a:solidFill>
                <a:latin typeface="Verdana" panose="020B0604030504040204" pitchFamily="34" charset="0"/>
                <a:ea typeface="Verdana" panose="020B0604030504040204" pitchFamily="34" charset="0"/>
                <a:cs typeface="Arial"/>
              </a:rPr>
              <a:t>Méditerranée </a:t>
            </a:r>
            <a:r>
              <a:rPr lang="fr-FR" b="1" spc="245" dirty="0" smtClean="0">
                <a:solidFill>
                  <a:prstClr val="black"/>
                </a:solidFill>
                <a:latin typeface="Verdana" panose="020B0604030504040204" pitchFamily="34" charset="0"/>
                <a:ea typeface="Verdana" panose="020B0604030504040204" pitchFamily="34" charset="0"/>
                <a:cs typeface="Arial"/>
              </a:rPr>
              <a:t>–</a:t>
            </a:r>
            <a:r>
              <a:rPr lang="fr-FR" b="1" spc="-114" dirty="0" smtClean="0">
                <a:solidFill>
                  <a:prstClr val="black"/>
                </a:solidFill>
                <a:latin typeface="Verdana" panose="020B0604030504040204" pitchFamily="34" charset="0"/>
                <a:ea typeface="Verdana" panose="020B0604030504040204" pitchFamily="34" charset="0"/>
                <a:cs typeface="Arial"/>
              </a:rPr>
              <a:t> </a:t>
            </a:r>
            <a:r>
              <a:rPr lang="fr-FR" b="1" spc="-10" dirty="0" smtClean="0">
                <a:solidFill>
                  <a:prstClr val="black"/>
                </a:solidFill>
                <a:latin typeface="Verdana" panose="020B0604030504040204" pitchFamily="34" charset="0"/>
                <a:ea typeface="Verdana" panose="020B0604030504040204" pitchFamily="34" charset="0"/>
                <a:cs typeface="Arial"/>
              </a:rPr>
              <a:t>AIM</a:t>
            </a:r>
            <a:endParaRPr lang="fr-FR" b="1" dirty="0" smtClean="0">
              <a:solidFill>
                <a:prstClr val="black"/>
              </a:solidFill>
              <a:latin typeface="Verdana" panose="020B0604030504040204" pitchFamily="34" charset="0"/>
              <a:ea typeface="Verdana" panose="020B0604030504040204" pitchFamily="34" charset="0"/>
              <a:cs typeface="Arial"/>
            </a:endParaRPr>
          </a:p>
          <a:p>
            <a:pPr marL="12700" lvl="0">
              <a:lnSpc>
                <a:spcPts val="1820"/>
              </a:lnSpc>
            </a:pPr>
            <a:r>
              <a:rPr lang="fr-FR" b="1" u="sng" spc="20" dirty="0" smtClean="0">
                <a:solidFill>
                  <a:prstClr val="black"/>
                </a:solidFill>
                <a:latin typeface="Verdana" panose="020B0604030504040204" pitchFamily="34" charset="0"/>
                <a:ea typeface="Verdana" panose="020B0604030504040204" pitchFamily="34" charset="0"/>
                <a:cs typeface="Arial"/>
              </a:rPr>
              <a:t>Partenaire en Tunisie</a:t>
            </a:r>
            <a:r>
              <a:rPr lang="fr-FR" b="1" u="sng" spc="-10" dirty="0" smtClean="0">
                <a:solidFill>
                  <a:prstClr val="black"/>
                </a:solidFill>
                <a:latin typeface="Verdana" panose="020B0604030504040204" pitchFamily="34" charset="0"/>
                <a:ea typeface="Verdana" panose="020B0604030504040204" pitchFamily="34" charset="0"/>
                <a:cs typeface="Arial"/>
              </a:rPr>
              <a:t>:</a:t>
            </a:r>
            <a:r>
              <a:rPr lang="fr-FR" b="1" spc="-10" dirty="0" smtClean="0">
                <a:solidFill>
                  <a:prstClr val="black"/>
                </a:solidFill>
                <a:latin typeface="Verdana" panose="020B0604030504040204" pitchFamily="34" charset="0"/>
                <a:ea typeface="Verdana" panose="020B0604030504040204" pitchFamily="34" charset="0"/>
                <a:cs typeface="Arial"/>
              </a:rPr>
              <a:t> </a:t>
            </a:r>
            <a:r>
              <a:rPr lang="fr-FR" b="1" spc="5" dirty="0" smtClean="0">
                <a:solidFill>
                  <a:prstClr val="black"/>
                </a:solidFill>
                <a:latin typeface="Verdana" panose="020B0604030504040204" pitchFamily="34" charset="0"/>
                <a:ea typeface="Verdana" panose="020B0604030504040204" pitchFamily="34" charset="0"/>
                <a:cs typeface="Arial"/>
              </a:rPr>
              <a:t>Association Femmes et Leadership </a:t>
            </a:r>
            <a:endParaRPr lang="fr-FR" b="1" dirty="0" smtClean="0">
              <a:solidFill>
                <a:prstClr val="black"/>
              </a:solidFill>
              <a:latin typeface="Verdana" panose="020B0604030504040204" pitchFamily="34" charset="0"/>
              <a:ea typeface="Verdana" panose="020B0604030504040204" pitchFamily="34" charset="0"/>
              <a:cs typeface="Arial"/>
            </a:endParaRPr>
          </a:p>
          <a:p>
            <a:pPr marL="12700" lvl="0">
              <a:lnSpc>
                <a:spcPts val="1820"/>
              </a:lnSpc>
            </a:pPr>
            <a:r>
              <a:rPr lang="fr-FR" b="1" u="sng" spc="20" dirty="0" smtClean="0">
                <a:solidFill>
                  <a:prstClr val="black"/>
                </a:solidFill>
                <a:latin typeface="Verdana" panose="020B0604030504040204" pitchFamily="34" charset="0"/>
                <a:ea typeface="Verdana" panose="020B0604030504040204" pitchFamily="34" charset="0"/>
                <a:cs typeface="Arial"/>
              </a:rPr>
              <a:t>Lieu </a:t>
            </a:r>
            <a:r>
              <a:rPr lang="fr-FR" b="1" u="sng" spc="55" dirty="0" smtClean="0">
                <a:solidFill>
                  <a:prstClr val="black"/>
                </a:solidFill>
                <a:latin typeface="Verdana" panose="020B0604030504040204" pitchFamily="34" charset="0"/>
                <a:ea typeface="Verdana" panose="020B0604030504040204" pitchFamily="34" charset="0"/>
                <a:cs typeface="Arial"/>
              </a:rPr>
              <a:t>et </a:t>
            </a:r>
            <a:r>
              <a:rPr lang="fr-FR" b="1" u="sng" spc="40" dirty="0" smtClean="0">
                <a:solidFill>
                  <a:prstClr val="black"/>
                </a:solidFill>
                <a:latin typeface="Verdana" panose="020B0604030504040204" pitchFamily="34" charset="0"/>
                <a:ea typeface="Verdana" panose="020B0604030504040204" pitchFamily="34" charset="0"/>
                <a:cs typeface="Arial"/>
              </a:rPr>
              <a:t>dates </a:t>
            </a:r>
            <a:r>
              <a:rPr lang="fr-FR" b="1" u="sng" spc="65" dirty="0" smtClean="0">
                <a:solidFill>
                  <a:prstClr val="black"/>
                </a:solidFill>
                <a:latin typeface="Verdana" panose="020B0604030504040204" pitchFamily="34" charset="0"/>
                <a:ea typeface="Verdana" panose="020B0604030504040204" pitchFamily="34" charset="0"/>
                <a:cs typeface="Arial"/>
              </a:rPr>
              <a:t>activités</a:t>
            </a:r>
            <a:r>
              <a:rPr lang="fr-FR" b="1" u="sng" spc="-10" dirty="0" smtClean="0">
                <a:solidFill>
                  <a:prstClr val="black"/>
                </a:solidFill>
                <a:latin typeface="Verdana" panose="020B0604030504040204" pitchFamily="34" charset="0"/>
                <a:ea typeface="Verdana" panose="020B0604030504040204" pitchFamily="34" charset="0"/>
                <a:cs typeface="Arial"/>
              </a:rPr>
              <a:t>: </a:t>
            </a:r>
            <a:r>
              <a:rPr lang="fr-FR" b="1" spc="-10" dirty="0" smtClean="0">
                <a:solidFill>
                  <a:prstClr val="black"/>
                </a:solidFill>
                <a:latin typeface="Verdana" panose="020B0604030504040204" pitchFamily="34" charset="0"/>
                <a:ea typeface="Verdana" panose="020B0604030504040204" pitchFamily="34" charset="0"/>
                <a:cs typeface="Arial"/>
              </a:rPr>
              <a:t>février-décembre (présentiel , en ligne) </a:t>
            </a:r>
            <a:r>
              <a:rPr lang="fr-FR" b="1" u="sng" spc="-10" dirty="0" smtClean="0">
                <a:solidFill>
                  <a:prstClr val="black"/>
                </a:solidFill>
                <a:latin typeface="Verdana" panose="020B0604030504040204" pitchFamily="34" charset="0"/>
                <a:ea typeface="Verdana" panose="020B0604030504040204" pitchFamily="34" charset="0"/>
                <a:cs typeface="Arial"/>
              </a:rPr>
              <a:t>, </a:t>
            </a:r>
            <a:r>
              <a:rPr lang="fr-FR" b="1" spc="-40" dirty="0" smtClean="0">
                <a:solidFill>
                  <a:prstClr val="black"/>
                </a:solidFill>
                <a:latin typeface="Verdana" panose="020B0604030504040204" pitchFamily="34" charset="0"/>
                <a:ea typeface="Verdana" panose="020B0604030504040204" pitchFamily="34" charset="0"/>
                <a:cs typeface="Arial"/>
              </a:rPr>
              <a:t>Belgique, </a:t>
            </a:r>
            <a:r>
              <a:rPr lang="fr-FR" b="1" spc="-35" dirty="0" smtClean="0">
                <a:solidFill>
                  <a:prstClr val="black"/>
                </a:solidFill>
                <a:latin typeface="Verdana" panose="020B0604030504040204" pitchFamily="34" charset="0"/>
                <a:ea typeface="Verdana" panose="020B0604030504040204" pitchFamily="34" charset="0"/>
                <a:cs typeface="Arial"/>
              </a:rPr>
              <a:t>Tunisie, </a:t>
            </a:r>
            <a:r>
              <a:rPr lang="fr-FR" b="1" spc="-30" dirty="0" smtClean="0">
                <a:solidFill>
                  <a:prstClr val="black"/>
                </a:solidFill>
                <a:latin typeface="Verdana" panose="020B0604030504040204" pitchFamily="34" charset="0"/>
                <a:ea typeface="Verdana" panose="020B0604030504040204" pitchFamily="34" charset="0"/>
                <a:cs typeface="Arial"/>
              </a:rPr>
              <a:t>Italie, </a:t>
            </a:r>
            <a:r>
              <a:rPr lang="fr-FR" b="1" spc="-15" dirty="0" smtClean="0">
                <a:solidFill>
                  <a:prstClr val="black"/>
                </a:solidFill>
                <a:latin typeface="Verdana" panose="020B0604030504040204" pitchFamily="34" charset="0"/>
                <a:ea typeface="Verdana" panose="020B0604030504040204" pitchFamily="34" charset="0"/>
                <a:cs typeface="Arial"/>
              </a:rPr>
              <a:t>France</a:t>
            </a:r>
          </a:p>
          <a:p>
            <a:pPr marL="12700" lvl="0">
              <a:lnSpc>
                <a:spcPts val="1820"/>
              </a:lnSpc>
            </a:pPr>
            <a:endParaRPr lang="fr-FR" b="1" u="sng" dirty="0" smtClean="0">
              <a:solidFill>
                <a:prstClr val="black"/>
              </a:solidFill>
              <a:latin typeface="Verdana" panose="020B0604030504040204" pitchFamily="34" charset="0"/>
              <a:ea typeface="Verdana" panose="020B0604030504040204" pitchFamily="34" charset="0"/>
              <a:cs typeface="Arial"/>
            </a:endParaRPr>
          </a:p>
          <a:p>
            <a:pPr marL="12700" lvl="0">
              <a:lnSpc>
                <a:spcPts val="1930"/>
              </a:lnSpc>
            </a:pPr>
            <a:r>
              <a:rPr lang="fr-FR" b="1" u="sng" spc="35" dirty="0" smtClean="0">
                <a:solidFill>
                  <a:prstClr val="black"/>
                </a:solidFill>
                <a:latin typeface="Verdana" panose="020B0604030504040204" pitchFamily="34" charset="0"/>
                <a:ea typeface="Verdana" panose="020B0604030504040204" pitchFamily="34" charset="0"/>
                <a:cs typeface="Arial"/>
              </a:rPr>
              <a:t>Site </a:t>
            </a:r>
            <a:r>
              <a:rPr lang="fr-FR" b="1" u="sng" spc="30" dirty="0" smtClean="0">
                <a:solidFill>
                  <a:prstClr val="black"/>
                </a:solidFill>
                <a:latin typeface="Verdana" panose="020B0604030504040204" pitchFamily="34" charset="0"/>
                <a:ea typeface="Verdana" panose="020B0604030504040204" pitchFamily="34" charset="0"/>
                <a:cs typeface="Arial"/>
              </a:rPr>
              <a:t>web</a:t>
            </a:r>
            <a:r>
              <a:rPr lang="fr-FR" b="1" u="sng" spc="-10" dirty="0" smtClean="0">
                <a:solidFill>
                  <a:prstClr val="black"/>
                </a:solidFill>
                <a:latin typeface="Verdana" panose="020B0604030504040204" pitchFamily="34" charset="0"/>
                <a:ea typeface="Verdana" panose="020B0604030504040204" pitchFamily="34" charset="0"/>
                <a:cs typeface="Arial"/>
              </a:rPr>
              <a:t>:</a:t>
            </a:r>
            <a:r>
              <a:rPr lang="fr-FR" b="1" u="sng" spc="-114" dirty="0" smtClean="0">
                <a:solidFill>
                  <a:prstClr val="black"/>
                </a:solidFill>
                <a:latin typeface="Verdana" panose="020B0604030504040204" pitchFamily="34" charset="0"/>
                <a:ea typeface="Verdana" panose="020B0604030504040204" pitchFamily="34" charset="0"/>
                <a:cs typeface="Arial"/>
              </a:rPr>
              <a:t> </a:t>
            </a:r>
            <a:r>
              <a:rPr lang="fr-FR" b="1" spc="10" dirty="0" smtClean="0">
                <a:solidFill>
                  <a:prstClr val="black"/>
                </a:solidFill>
                <a:latin typeface="Verdana" panose="020B0604030504040204" pitchFamily="34" charset="0"/>
                <a:ea typeface="Verdana" panose="020B0604030504040204" pitchFamily="34" charset="0"/>
                <a:cs typeface="Arial"/>
                <a:hlinkClick r:id="rId4"/>
              </a:rPr>
              <a:t>www.actinmed.org</a:t>
            </a:r>
            <a:endParaRPr lang="fr-FR" sz="2000" b="1" dirty="0">
              <a:solidFill>
                <a:prstClr val="black"/>
              </a:solidFill>
              <a:latin typeface="Verdana" panose="020B0604030504040204" pitchFamily="34" charset="0"/>
              <a:ea typeface="Verdana" panose="020B0604030504040204" pitchFamily="34" charset="0"/>
              <a:cs typeface="Arial"/>
            </a:endParaRPr>
          </a:p>
          <a:p>
            <a:endParaRPr lang="fr-FR" sz="2000" spc="-15" dirty="0">
              <a:latin typeface="Verdana" panose="020B0604030504040204" pitchFamily="34" charset="0"/>
              <a:ea typeface="Verdana" panose="020B0604030504040204" pitchFamily="34" charset="0"/>
              <a:cs typeface="Arial"/>
            </a:endParaRPr>
          </a:p>
          <a:p>
            <a:endParaRPr lang="fr-FR" sz="2000" spc="-15" dirty="0" smtClean="0">
              <a:latin typeface="Verdana" panose="020B0604030504040204" pitchFamily="34" charset="0"/>
              <a:ea typeface="Verdana" panose="020B0604030504040204" pitchFamily="34" charset="0"/>
              <a:cs typeface="Arial"/>
            </a:endParaRPr>
          </a:p>
        </p:txBody>
      </p:sp>
      <p:sp>
        <p:nvSpPr>
          <p:cNvPr id="30" name="object 10"/>
          <p:cNvSpPr txBox="1">
            <a:spLocks noGrp="1"/>
          </p:cNvSpPr>
          <p:nvPr>
            <p:ph type="title"/>
          </p:nvPr>
        </p:nvSpPr>
        <p:spPr>
          <a:xfrm>
            <a:off x="409990" y="2780047"/>
            <a:ext cx="14325600" cy="1381789"/>
          </a:xfrm>
          <a:prstGeom prst="rect">
            <a:avLst/>
          </a:prstGeom>
        </p:spPr>
        <p:txBody>
          <a:bodyPr vert="horz" wrap="square" lIns="0" tIns="12065" rIns="0" bIns="0" rtlCol="0">
            <a:spAutoFit/>
          </a:bodyPr>
          <a:lstStyle/>
          <a:p>
            <a:pPr marL="12700" algn="ctr">
              <a:spcBef>
                <a:spcPts val="95"/>
              </a:spcBef>
              <a:tabLst>
                <a:tab pos="2954655" algn="l"/>
                <a:tab pos="3733800" algn="l"/>
                <a:tab pos="6575425" algn="l"/>
                <a:tab pos="7105650" algn="l"/>
                <a:tab pos="9239250" algn="l"/>
                <a:tab pos="11228070" algn="l"/>
                <a:tab pos="11984990" algn="l"/>
              </a:tabLst>
            </a:pPr>
            <a:r>
              <a:rPr sz="2800" spc="-85" dirty="0" smtClean="0">
                <a:solidFill>
                  <a:srgbClr val="000000"/>
                </a:solidFill>
                <a:latin typeface="Verdana" panose="020B0604030504040204" pitchFamily="34" charset="0"/>
                <a:ea typeface="Verdana" panose="020B0604030504040204" pitchFamily="34" charset="0"/>
              </a:rPr>
              <a:t>TUNISIENNE</a:t>
            </a:r>
            <a:r>
              <a:rPr sz="2800" spc="-120" dirty="0" smtClean="0">
                <a:solidFill>
                  <a:srgbClr val="000000"/>
                </a:solidFill>
                <a:latin typeface="Verdana" panose="020B0604030504040204" pitchFamily="34" charset="0"/>
                <a:ea typeface="Verdana" panose="020B0604030504040204" pitchFamily="34" charset="0"/>
              </a:rPr>
              <a:t>S</a:t>
            </a:r>
            <a:r>
              <a:rPr sz="2800" dirty="0" smtClean="0">
                <a:solidFill>
                  <a:srgbClr val="000000"/>
                </a:solidFill>
                <a:latin typeface="Verdana" panose="020B0604030504040204" pitchFamily="34" charset="0"/>
                <a:ea typeface="Verdana" panose="020B0604030504040204" pitchFamily="34" charset="0"/>
              </a:rPr>
              <a:t>	</a:t>
            </a:r>
            <a:r>
              <a:rPr sz="2800" spc="-160" dirty="0" smtClean="0">
                <a:solidFill>
                  <a:srgbClr val="000000"/>
                </a:solidFill>
                <a:latin typeface="Verdana" panose="020B0604030504040204" pitchFamily="34" charset="0"/>
                <a:ea typeface="Verdana" panose="020B0604030504040204" pitchFamily="34" charset="0"/>
              </a:rPr>
              <a:t>E</a:t>
            </a:r>
            <a:r>
              <a:rPr sz="2800" spc="-200" dirty="0" smtClean="0">
                <a:solidFill>
                  <a:srgbClr val="000000"/>
                </a:solidFill>
                <a:latin typeface="Verdana" panose="020B0604030504040204" pitchFamily="34" charset="0"/>
                <a:ea typeface="Verdana" panose="020B0604030504040204" pitchFamily="34" charset="0"/>
              </a:rPr>
              <a:t>N</a:t>
            </a:r>
            <a:r>
              <a:rPr sz="2800" dirty="0" smtClean="0">
                <a:solidFill>
                  <a:srgbClr val="000000"/>
                </a:solidFill>
                <a:latin typeface="Verdana" panose="020B0604030504040204" pitchFamily="34" charset="0"/>
                <a:ea typeface="Verdana" panose="020B0604030504040204" pitchFamily="34" charset="0"/>
              </a:rPr>
              <a:t>	</a:t>
            </a:r>
            <a:r>
              <a:rPr sz="2800" spc="-100" dirty="0" smtClean="0">
                <a:solidFill>
                  <a:srgbClr val="000000"/>
                </a:solidFill>
                <a:latin typeface="Verdana" panose="020B0604030504040204" pitchFamily="34" charset="0"/>
                <a:ea typeface="Verdana" panose="020B0604030504040204" pitchFamily="34" charset="0"/>
              </a:rPr>
              <a:t>MOUVEME</a:t>
            </a:r>
            <a:r>
              <a:rPr sz="2800" spc="-150" dirty="0" smtClean="0">
                <a:solidFill>
                  <a:srgbClr val="000000"/>
                </a:solidFill>
                <a:latin typeface="Verdana" panose="020B0604030504040204" pitchFamily="34" charset="0"/>
                <a:ea typeface="Verdana" panose="020B0604030504040204" pitchFamily="34" charset="0"/>
              </a:rPr>
              <a:t>N</a:t>
            </a:r>
            <a:r>
              <a:rPr sz="2800" spc="-160" dirty="0" smtClean="0">
                <a:solidFill>
                  <a:srgbClr val="000000"/>
                </a:solidFill>
                <a:latin typeface="Verdana" panose="020B0604030504040204" pitchFamily="34" charset="0"/>
                <a:ea typeface="Verdana" panose="020B0604030504040204" pitchFamily="34" charset="0"/>
              </a:rPr>
              <a:t>T</a:t>
            </a:r>
            <a:r>
              <a:rPr sz="2800" dirty="0" smtClean="0">
                <a:solidFill>
                  <a:srgbClr val="000000"/>
                </a:solidFill>
                <a:latin typeface="Verdana" panose="020B0604030504040204" pitchFamily="34" charset="0"/>
                <a:ea typeface="Verdana" panose="020B0604030504040204" pitchFamily="34" charset="0"/>
              </a:rPr>
              <a:t>	</a:t>
            </a:r>
            <a:r>
              <a:rPr sz="2800" spc="434" dirty="0" smtClean="0">
                <a:solidFill>
                  <a:srgbClr val="000000"/>
                </a:solidFill>
                <a:latin typeface="Verdana" panose="020B0604030504040204" pitchFamily="34" charset="0"/>
                <a:ea typeface="Verdana" panose="020B0604030504040204" pitchFamily="34" charset="0"/>
              </a:rPr>
              <a:t>–</a:t>
            </a:r>
            <a:r>
              <a:rPr sz="2800" dirty="0" smtClean="0">
                <a:solidFill>
                  <a:srgbClr val="000000"/>
                </a:solidFill>
                <a:latin typeface="Verdana" panose="020B0604030504040204" pitchFamily="34" charset="0"/>
                <a:ea typeface="Verdana" panose="020B0604030504040204" pitchFamily="34" charset="0"/>
              </a:rPr>
              <a:t>	</a:t>
            </a:r>
            <a:r>
              <a:rPr sz="2800" spc="-229" dirty="0" smtClean="0">
                <a:solidFill>
                  <a:srgbClr val="000000"/>
                </a:solidFill>
                <a:latin typeface="Verdana" panose="020B0604030504040204" pitchFamily="34" charset="0"/>
                <a:ea typeface="Verdana" panose="020B0604030504040204" pitchFamily="34" charset="0"/>
              </a:rPr>
              <a:t>REGARD</a:t>
            </a:r>
            <a:r>
              <a:rPr sz="2800" spc="-235" dirty="0" smtClean="0">
                <a:solidFill>
                  <a:srgbClr val="000000"/>
                </a:solidFill>
                <a:latin typeface="Verdana" panose="020B0604030504040204" pitchFamily="34" charset="0"/>
                <a:ea typeface="Verdana" panose="020B0604030504040204" pitchFamily="34" charset="0"/>
              </a:rPr>
              <a:t>S</a:t>
            </a:r>
            <a:r>
              <a:rPr sz="2800" dirty="0" smtClean="0">
                <a:solidFill>
                  <a:srgbClr val="000000"/>
                </a:solidFill>
                <a:latin typeface="Verdana" panose="020B0604030504040204" pitchFamily="34" charset="0"/>
                <a:ea typeface="Verdana" panose="020B0604030504040204" pitchFamily="34" charset="0"/>
              </a:rPr>
              <a:t>	</a:t>
            </a:r>
            <a:r>
              <a:rPr sz="2800" spc="-160" dirty="0" smtClean="0">
                <a:solidFill>
                  <a:srgbClr val="000000"/>
                </a:solidFill>
                <a:latin typeface="Verdana" panose="020B0604030504040204" pitchFamily="34" charset="0"/>
                <a:ea typeface="Verdana" panose="020B0604030504040204" pitchFamily="34" charset="0"/>
              </a:rPr>
              <a:t>CROISÉ</a:t>
            </a:r>
            <a:r>
              <a:rPr sz="2800" spc="-190" dirty="0" smtClean="0">
                <a:solidFill>
                  <a:srgbClr val="000000"/>
                </a:solidFill>
                <a:latin typeface="Verdana" panose="020B0604030504040204" pitchFamily="34" charset="0"/>
                <a:ea typeface="Verdana" panose="020B0604030504040204" pitchFamily="34" charset="0"/>
              </a:rPr>
              <a:t>S</a:t>
            </a:r>
            <a:r>
              <a:rPr lang="fr-FR" sz="2800" dirty="0">
                <a:solidFill>
                  <a:srgbClr val="000000"/>
                </a:solidFill>
                <a:latin typeface="Verdana" panose="020B0604030504040204" pitchFamily="34" charset="0"/>
                <a:ea typeface="Verdana" panose="020B0604030504040204" pitchFamily="34" charset="0"/>
              </a:rPr>
              <a:t> </a:t>
            </a:r>
            <a:r>
              <a:rPr sz="2800" spc="-270" dirty="0" smtClean="0">
                <a:solidFill>
                  <a:srgbClr val="000000"/>
                </a:solidFill>
                <a:latin typeface="Verdana" panose="020B0604030504040204" pitchFamily="34" charset="0"/>
                <a:ea typeface="Verdana" panose="020B0604030504040204" pitchFamily="34" charset="0"/>
              </a:rPr>
              <a:t>DE</a:t>
            </a:r>
            <a:r>
              <a:rPr sz="2800" dirty="0" smtClean="0">
                <a:solidFill>
                  <a:srgbClr val="000000"/>
                </a:solidFill>
                <a:latin typeface="Verdana" panose="020B0604030504040204" pitchFamily="34" charset="0"/>
                <a:ea typeface="Verdana" panose="020B0604030504040204" pitchFamily="34" charset="0"/>
              </a:rPr>
              <a:t>	</a:t>
            </a:r>
            <a:r>
              <a:rPr sz="2800" spc="-85" dirty="0" smtClean="0">
                <a:solidFill>
                  <a:srgbClr val="000000"/>
                </a:solidFill>
                <a:latin typeface="Verdana" panose="020B0604030504040204" pitchFamily="34" charset="0"/>
                <a:ea typeface="Verdana" panose="020B0604030504040204" pitchFamily="34" charset="0"/>
              </a:rPr>
              <a:t>FEMMES</a:t>
            </a:r>
            <a:r>
              <a:rPr lang="fr-FR" sz="2800" spc="-85" dirty="0" smtClean="0">
                <a:solidFill>
                  <a:srgbClr val="000000"/>
                </a:solidFill>
                <a:latin typeface="Verdana" panose="020B0604030504040204" pitchFamily="34" charset="0"/>
                <a:ea typeface="Verdana" panose="020B0604030504040204" pitchFamily="34" charset="0"/>
              </a:rPr>
              <a:t/>
            </a:r>
            <a:br>
              <a:rPr lang="fr-FR" sz="2800" spc="-85" dirty="0" smtClean="0">
                <a:solidFill>
                  <a:srgbClr val="000000"/>
                </a:solidFill>
                <a:latin typeface="Verdana" panose="020B0604030504040204" pitchFamily="34" charset="0"/>
                <a:ea typeface="Verdana" panose="020B0604030504040204" pitchFamily="34" charset="0"/>
              </a:rPr>
            </a:br>
            <a:r>
              <a:rPr lang="fr-FR" sz="2800" spc="-270" dirty="0">
                <a:solidFill>
                  <a:srgbClr val="000000"/>
                </a:solidFill>
                <a:latin typeface="Verdana" panose="020B0604030504040204" pitchFamily="34" charset="0"/>
                <a:ea typeface="Verdana" panose="020B0604030504040204" pitchFamily="34" charset="0"/>
              </a:rPr>
              <a:t>TUNISIENNES ET BELGES DANS LA ZONE EURO-MÉDITERRANÉENNE</a:t>
            </a:r>
            <a:r>
              <a:rPr lang="fr-FR" sz="3300" dirty="0"/>
              <a:t/>
            </a:r>
            <a:br>
              <a:rPr lang="fr-FR" sz="3300" dirty="0"/>
            </a:br>
            <a:endParaRPr sz="3300" dirty="0"/>
          </a:p>
        </p:txBody>
      </p:sp>
      <p:pic>
        <p:nvPicPr>
          <p:cNvPr id="13" name="Picture 4" descr="C:\Délégation Wallonies Bruxelles\Communication\TEM\LOGO TEM 2020-2021.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80495" y="520041"/>
            <a:ext cx="3756555" cy="2450494"/>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Actions In the Mediterranean-AIM"/>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4965288" y="6384481"/>
            <a:ext cx="4279111" cy="2087563"/>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L'Association &quot;Femmes et leadership&quot; célèbre la journée internationale de  la femme - Plumes Economiques"/>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4899807" y="8264689"/>
            <a:ext cx="4410075" cy="17526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Espace réservé du numéro de diapositive 5"/>
          <p:cNvSpPr>
            <a:spLocks noGrp="1"/>
          </p:cNvSpPr>
          <p:nvPr>
            <p:ph type="sldNum" sz="quarter" idx="7"/>
          </p:nvPr>
        </p:nvSpPr>
        <p:spPr/>
        <p:txBody>
          <a:bodyPr/>
          <a:lstStyle/>
          <a:p>
            <a:fld id="{B6F15528-21DE-4FAA-801E-634DDDAF4B2B}" type="slidenum">
              <a:rPr lang="fr-FR" smtClean="0"/>
              <a:pPr/>
              <a:t>9</a:t>
            </a:fld>
            <a:endParaRPr lang="fr-FR"/>
          </a:p>
        </p:txBody>
      </p:sp>
      <p:sp>
        <p:nvSpPr>
          <p:cNvPr id="9" name="object 2"/>
          <p:cNvSpPr/>
          <p:nvPr/>
        </p:nvSpPr>
        <p:spPr>
          <a:xfrm>
            <a:off x="3553577" y="2637971"/>
            <a:ext cx="15744264" cy="7079700"/>
          </a:xfrm>
          <a:prstGeom prst="rect">
            <a:avLst/>
          </a:prstGeom>
        </p:spPr>
        <p:style>
          <a:lnRef idx="2">
            <a:schemeClr val="dk1"/>
          </a:lnRef>
          <a:fillRef idx="1">
            <a:schemeClr val="lt1"/>
          </a:fillRef>
          <a:effectRef idx="0">
            <a:schemeClr val="dk1"/>
          </a:effectRef>
          <a:fontRef idx="minor">
            <a:schemeClr val="dk1"/>
          </a:fontRef>
        </p:style>
        <p:txBody>
          <a:bodyPr wrap="square" lIns="0" tIns="0" rIns="0" bIns="0" rtlCol="0"/>
          <a:lstStyle/>
          <a:p>
            <a:endParaRPr/>
          </a:p>
        </p:txBody>
      </p:sp>
      <p:sp>
        <p:nvSpPr>
          <p:cNvPr id="10" name="object 4"/>
          <p:cNvSpPr txBox="1"/>
          <p:nvPr/>
        </p:nvSpPr>
        <p:spPr>
          <a:xfrm>
            <a:off x="4337050" y="3706235"/>
            <a:ext cx="14761845" cy="2753958"/>
          </a:xfrm>
          <a:prstGeom prst="rect">
            <a:avLst/>
          </a:prstGeom>
        </p:spPr>
        <p:txBody>
          <a:bodyPr vert="horz" wrap="square" lIns="0" tIns="14604" rIns="0" bIns="0" rtlCol="0">
            <a:spAutoFit/>
          </a:bodyPr>
          <a:lstStyle/>
          <a:p>
            <a:pPr marL="12700" algn="ctr">
              <a:lnSpc>
                <a:spcPct val="100000"/>
              </a:lnSpc>
              <a:spcBef>
                <a:spcPts val="114"/>
              </a:spcBef>
            </a:pPr>
            <a:r>
              <a:rPr sz="2800" b="1" spc="-125" dirty="0" smtClean="0">
                <a:latin typeface="Verdana" panose="020B0604030504040204" pitchFamily="34" charset="0"/>
                <a:ea typeface="Verdana" panose="020B0604030504040204" pitchFamily="34" charset="0"/>
                <a:cs typeface="Arial"/>
              </a:rPr>
              <a:t>RÉDACTION </a:t>
            </a:r>
            <a:r>
              <a:rPr sz="2800" b="1" spc="-85" dirty="0" smtClean="0">
                <a:latin typeface="Verdana" panose="020B0604030504040204" pitchFamily="34" charset="0"/>
                <a:ea typeface="Verdana" panose="020B0604030504040204" pitchFamily="34" charset="0"/>
                <a:cs typeface="Arial"/>
              </a:rPr>
              <a:t>INTER </a:t>
            </a:r>
            <a:r>
              <a:rPr sz="2800" b="1" spc="-165" dirty="0" smtClean="0">
                <a:latin typeface="Verdana" panose="020B0604030504040204" pitchFamily="34" charset="0"/>
                <a:ea typeface="Verdana" panose="020B0604030504040204" pitchFamily="34" charset="0"/>
                <a:cs typeface="Arial"/>
              </a:rPr>
              <a:t>ÉCOLES </a:t>
            </a:r>
            <a:r>
              <a:rPr sz="2800" b="1" spc="-180" dirty="0" smtClean="0">
                <a:latin typeface="Verdana" panose="020B0604030504040204" pitchFamily="34" charset="0"/>
                <a:ea typeface="Verdana" panose="020B0604030504040204" pitchFamily="34" charset="0"/>
                <a:cs typeface="Arial"/>
              </a:rPr>
              <a:t>DE</a:t>
            </a:r>
            <a:r>
              <a:rPr sz="2800" b="1" spc="250" dirty="0" smtClean="0">
                <a:latin typeface="Verdana" panose="020B0604030504040204" pitchFamily="34" charset="0"/>
                <a:ea typeface="Verdana" panose="020B0604030504040204" pitchFamily="34" charset="0"/>
                <a:cs typeface="Arial"/>
              </a:rPr>
              <a:t> </a:t>
            </a:r>
            <a:r>
              <a:rPr sz="2800" b="1" spc="-65" dirty="0" smtClean="0">
                <a:latin typeface="Verdana" panose="020B0604030504040204" pitchFamily="34" charset="0"/>
                <a:ea typeface="Verdana" panose="020B0604030504040204" pitchFamily="34" charset="0"/>
                <a:cs typeface="Arial"/>
              </a:rPr>
              <a:t>JOURNALISME</a:t>
            </a:r>
            <a:endParaRPr sz="2800" dirty="0" smtClean="0">
              <a:latin typeface="Verdana" panose="020B0604030504040204" pitchFamily="34" charset="0"/>
              <a:ea typeface="Verdana" panose="020B0604030504040204" pitchFamily="34" charset="0"/>
              <a:cs typeface="Arial"/>
            </a:endParaRPr>
          </a:p>
          <a:p>
            <a:pPr>
              <a:lnSpc>
                <a:spcPct val="100000"/>
              </a:lnSpc>
            </a:pPr>
            <a:endParaRPr sz="2000" dirty="0">
              <a:latin typeface="Verdana" panose="020B0604030504040204" pitchFamily="34" charset="0"/>
              <a:ea typeface="Verdana" panose="020B0604030504040204" pitchFamily="34" charset="0"/>
              <a:cs typeface="Times New Roman"/>
            </a:endParaRPr>
          </a:p>
          <a:p>
            <a:pPr marL="12700" marR="5080" algn="just">
              <a:lnSpc>
                <a:spcPts val="2600"/>
              </a:lnSpc>
            </a:pPr>
            <a:r>
              <a:rPr sz="2400" spc="10" dirty="0">
                <a:latin typeface="Verdana" panose="020B0604030504040204" pitchFamily="34" charset="0"/>
                <a:ea typeface="Verdana" panose="020B0604030504040204" pitchFamily="34" charset="0"/>
                <a:cs typeface="Arial"/>
              </a:rPr>
              <a:t>Avec </a:t>
            </a:r>
            <a:r>
              <a:rPr sz="2400" spc="55" dirty="0">
                <a:latin typeface="Verdana" panose="020B0604030504040204" pitchFamily="34" charset="0"/>
                <a:ea typeface="Verdana" panose="020B0604030504040204" pitchFamily="34" charset="0"/>
                <a:cs typeface="Arial"/>
              </a:rPr>
              <a:t>son </a:t>
            </a:r>
            <a:r>
              <a:rPr sz="2400" spc="60" dirty="0">
                <a:latin typeface="Verdana" panose="020B0604030504040204" pitchFamily="34" charset="0"/>
                <a:ea typeface="Verdana" panose="020B0604030504040204" pitchFamily="34" charset="0"/>
                <a:cs typeface="Arial"/>
              </a:rPr>
              <a:t>aspect </a:t>
            </a:r>
            <a:r>
              <a:rPr sz="2400" spc="35" dirty="0">
                <a:latin typeface="Verdana" panose="020B0604030504040204" pitchFamily="34" charset="0"/>
                <a:ea typeface="Verdana" panose="020B0604030504040204" pitchFamily="34" charset="0"/>
                <a:cs typeface="Arial"/>
              </a:rPr>
              <a:t>pédagogique innovant, </a:t>
            </a:r>
            <a:r>
              <a:rPr sz="2400" spc="25" dirty="0">
                <a:latin typeface="Verdana" panose="020B0604030504040204" pitchFamily="34" charset="0"/>
                <a:ea typeface="Verdana" panose="020B0604030504040204" pitchFamily="34" charset="0"/>
                <a:cs typeface="Arial"/>
              </a:rPr>
              <a:t>ce </a:t>
            </a:r>
            <a:r>
              <a:rPr sz="2400" spc="60" dirty="0">
                <a:latin typeface="Verdana" panose="020B0604030504040204" pitchFamily="34" charset="0"/>
                <a:ea typeface="Verdana" panose="020B0604030504040204" pitchFamily="34" charset="0"/>
                <a:cs typeface="Arial"/>
              </a:rPr>
              <a:t>projet </a:t>
            </a:r>
            <a:r>
              <a:rPr sz="2400" spc="50" dirty="0">
                <a:latin typeface="Verdana" panose="020B0604030504040204" pitchFamily="34" charset="0"/>
                <a:ea typeface="Verdana" panose="020B0604030504040204" pitchFamily="34" charset="0"/>
                <a:cs typeface="Arial"/>
              </a:rPr>
              <a:t>favorise </a:t>
            </a:r>
            <a:r>
              <a:rPr sz="2400" spc="40" dirty="0">
                <a:latin typeface="Verdana" panose="020B0604030504040204" pitchFamily="34" charset="0"/>
                <a:ea typeface="Verdana" panose="020B0604030504040204" pitchFamily="34" charset="0"/>
                <a:cs typeface="Arial"/>
              </a:rPr>
              <a:t>les </a:t>
            </a:r>
            <a:r>
              <a:rPr sz="2400" spc="35" dirty="0">
                <a:latin typeface="Verdana" panose="020B0604030504040204" pitchFamily="34" charset="0"/>
                <a:ea typeface="Verdana" panose="020B0604030504040204" pitchFamily="34" charset="0"/>
                <a:cs typeface="Arial"/>
              </a:rPr>
              <a:t>échanges entre </a:t>
            </a:r>
            <a:r>
              <a:rPr sz="2400" spc="40" dirty="0">
                <a:latin typeface="Verdana" panose="020B0604030504040204" pitchFamily="34" charset="0"/>
                <a:ea typeface="Verdana" panose="020B0604030504040204" pitchFamily="34" charset="0"/>
                <a:cs typeface="Arial"/>
              </a:rPr>
              <a:t>écoles </a:t>
            </a:r>
            <a:r>
              <a:rPr sz="2400" spc="5" dirty="0">
                <a:latin typeface="Verdana" panose="020B0604030504040204" pitchFamily="34" charset="0"/>
                <a:ea typeface="Verdana" panose="020B0604030504040204" pitchFamily="34" charset="0"/>
                <a:cs typeface="Arial"/>
              </a:rPr>
              <a:t>de</a:t>
            </a:r>
            <a:r>
              <a:rPr sz="2400" spc="-305" dirty="0">
                <a:latin typeface="Verdana" panose="020B0604030504040204" pitchFamily="34" charset="0"/>
                <a:ea typeface="Verdana" panose="020B0604030504040204" pitchFamily="34" charset="0"/>
                <a:cs typeface="Arial"/>
              </a:rPr>
              <a:t> </a:t>
            </a:r>
            <a:r>
              <a:rPr sz="2400" spc="60" dirty="0">
                <a:latin typeface="Verdana" panose="020B0604030504040204" pitchFamily="34" charset="0"/>
                <a:ea typeface="Verdana" panose="020B0604030504040204" pitchFamily="34" charset="0"/>
                <a:cs typeface="Arial"/>
              </a:rPr>
              <a:t>journalisme  </a:t>
            </a:r>
            <a:r>
              <a:rPr sz="2400" spc="25" dirty="0">
                <a:latin typeface="Verdana" panose="020B0604030504040204" pitchFamily="34" charset="0"/>
                <a:ea typeface="Verdana" panose="020B0604030504040204" pitchFamily="34" charset="0"/>
                <a:cs typeface="Arial"/>
              </a:rPr>
              <a:t>des deux </a:t>
            </a:r>
            <a:r>
              <a:rPr sz="2400" spc="35" dirty="0">
                <a:latin typeface="Verdana" panose="020B0604030504040204" pitchFamily="34" charset="0"/>
                <a:ea typeface="Verdana" panose="020B0604030504040204" pitchFamily="34" charset="0"/>
                <a:cs typeface="Arial"/>
              </a:rPr>
              <a:t>rives </a:t>
            </a:r>
            <a:r>
              <a:rPr sz="2400" spc="5" dirty="0">
                <a:latin typeface="Verdana" panose="020B0604030504040204" pitchFamily="34" charset="0"/>
                <a:ea typeface="Verdana" panose="020B0604030504040204" pitchFamily="34" charset="0"/>
                <a:cs typeface="Arial"/>
              </a:rPr>
              <a:t>de </a:t>
            </a:r>
            <a:r>
              <a:rPr sz="2400" spc="40" dirty="0">
                <a:latin typeface="Verdana" panose="020B0604030504040204" pitchFamily="34" charset="0"/>
                <a:ea typeface="Verdana" panose="020B0604030504040204" pitchFamily="34" charset="0"/>
                <a:cs typeface="Arial"/>
              </a:rPr>
              <a:t>la </a:t>
            </a:r>
            <a:r>
              <a:rPr sz="2400" spc="20" dirty="0">
                <a:latin typeface="Verdana" panose="020B0604030504040204" pitchFamily="34" charset="0"/>
                <a:ea typeface="Verdana" panose="020B0604030504040204" pitchFamily="34" charset="0"/>
                <a:cs typeface="Arial"/>
              </a:rPr>
              <a:t>Méditerranée, </a:t>
            </a:r>
            <a:r>
              <a:rPr sz="2400" spc="65" dirty="0">
                <a:latin typeface="Verdana" panose="020B0604030504040204" pitchFamily="34" charset="0"/>
                <a:ea typeface="Verdana" panose="020B0604030504040204" pitchFamily="34" charset="0"/>
                <a:cs typeface="Arial"/>
              </a:rPr>
              <a:t>l’objectif est </a:t>
            </a:r>
            <a:r>
              <a:rPr sz="2400" spc="5" dirty="0">
                <a:latin typeface="Verdana" panose="020B0604030504040204" pitchFamily="34" charset="0"/>
                <a:ea typeface="Verdana" panose="020B0604030504040204" pitchFamily="34" charset="0"/>
                <a:cs typeface="Arial"/>
              </a:rPr>
              <a:t>de </a:t>
            </a:r>
            <a:r>
              <a:rPr sz="2400" spc="50" dirty="0">
                <a:latin typeface="Verdana" panose="020B0604030504040204" pitchFamily="34" charset="0"/>
                <a:ea typeface="Verdana" panose="020B0604030504040204" pitchFamily="34" charset="0"/>
                <a:cs typeface="Arial"/>
              </a:rPr>
              <a:t>nourrir </a:t>
            </a:r>
            <a:r>
              <a:rPr sz="2400" spc="20" dirty="0">
                <a:latin typeface="Verdana" panose="020B0604030504040204" pitchFamily="34" charset="0"/>
                <a:ea typeface="Verdana" panose="020B0604030504040204" pitchFamily="34" charset="0"/>
                <a:cs typeface="Arial"/>
              </a:rPr>
              <a:t>le </a:t>
            </a:r>
            <a:r>
              <a:rPr sz="2400" spc="50" dirty="0">
                <a:latin typeface="Verdana" panose="020B0604030504040204" pitchFamily="34" charset="0"/>
                <a:ea typeface="Verdana" panose="020B0604030504040204" pitchFamily="34" charset="0"/>
                <a:cs typeface="Arial"/>
              </a:rPr>
              <a:t>débat </a:t>
            </a:r>
            <a:r>
              <a:rPr sz="2400" spc="55" dirty="0">
                <a:latin typeface="Verdana" panose="020B0604030504040204" pitchFamily="34" charset="0"/>
                <a:ea typeface="Verdana" panose="020B0604030504040204" pitchFamily="34" charset="0"/>
                <a:cs typeface="Arial"/>
              </a:rPr>
              <a:t>sur </a:t>
            </a:r>
            <a:r>
              <a:rPr sz="2400" spc="40" dirty="0">
                <a:latin typeface="Verdana" panose="020B0604030504040204" pitchFamily="34" charset="0"/>
                <a:ea typeface="Verdana" panose="020B0604030504040204" pitchFamily="34" charset="0"/>
                <a:cs typeface="Arial"/>
              </a:rPr>
              <a:t>les </a:t>
            </a:r>
            <a:r>
              <a:rPr sz="2400" spc="65" dirty="0">
                <a:latin typeface="Verdana" panose="020B0604030504040204" pitchFamily="34" charset="0"/>
                <a:ea typeface="Verdana" panose="020B0604030504040204" pitchFamily="34" charset="0"/>
                <a:cs typeface="Arial"/>
              </a:rPr>
              <a:t>thématiques </a:t>
            </a:r>
            <a:r>
              <a:rPr sz="2400" spc="5" dirty="0">
                <a:latin typeface="Verdana" panose="020B0604030504040204" pitchFamily="34" charset="0"/>
                <a:ea typeface="Verdana" panose="020B0604030504040204" pitchFamily="34" charset="0"/>
                <a:cs typeface="Arial"/>
              </a:rPr>
              <a:t>Nord-Sud </a:t>
            </a:r>
            <a:r>
              <a:rPr sz="2400" dirty="0">
                <a:latin typeface="Verdana" panose="020B0604030504040204" pitchFamily="34" charset="0"/>
                <a:ea typeface="Verdana" panose="020B0604030504040204" pitchFamily="34" charset="0"/>
                <a:cs typeface="Arial"/>
              </a:rPr>
              <a:t>à  </a:t>
            </a:r>
            <a:r>
              <a:rPr sz="2400" spc="45" dirty="0">
                <a:latin typeface="Verdana" panose="020B0604030504040204" pitchFamily="34" charset="0"/>
                <a:ea typeface="Verdana" panose="020B0604030504040204" pitchFamily="34" charset="0"/>
                <a:cs typeface="Arial"/>
              </a:rPr>
              <a:t>travers</a:t>
            </a:r>
            <a:r>
              <a:rPr sz="2400" spc="-135" dirty="0">
                <a:latin typeface="Verdana" panose="020B0604030504040204" pitchFamily="34" charset="0"/>
                <a:ea typeface="Verdana" panose="020B0604030504040204" pitchFamily="34" charset="0"/>
                <a:cs typeface="Arial"/>
              </a:rPr>
              <a:t> </a:t>
            </a:r>
            <a:r>
              <a:rPr sz="2400" spc="55" dirty="0">
                <a:latin typeface="Verdana" panose="020B0604030504040204" pitchFamily="34" charset="0"/>
                <a:ea typeface="Verdana" panose="020B0604030504040204" pitchFamily="34" charset="0"/>
                <a:cs typeface="Arial"/>
              </a:rPr>
              <a:t>plusieurs</a:t>
            </a:r>
            <a:r>
              <a:rPr sz="2400" spc="-130" dirty="0">
                <a:latin typeface="Verdana" panose="020B0604030504040204" pitchFamily="34" charset="0"/>
                <a:ea typeface="Verdana" panose="020B0604030504040204" pitchFamily="34" charset="0"/>
                <a:cs typeface="Arial"/>
              </a:rPr>
              <a:t> </a:t>
            </a:r>
            <a:r>
              <a:rPr sz="2400" spc="70" dirty="0">
                <a:latin typeface="Verdana" panose="020B0604030504040204" pitchFamily="34" charset="0"/>
                <a:ea typeface="Verdana" panose="020B0604030504040204" pitchFamily="34" charset="0"/>
                <a:cs typeface="Arial"/>
              </a:rPr>
              <a:t>productions</a:t>
            </a:r>
            <a:r>
              <a:rPr sz="2400" spc="-130" dirty="0">
                <a:latin typeface="Verdana" panose="020B0604030504040204" pitchFamily="34" charset="0"/>
                <a:ea typeface="Verdana" panose="020B0604030504040204" pitchFamily="34" charset="0"/>
                <a:cs typeface="Arial"/>
              </a:rPr>
              <a:t> </a:t>
            </a:r>
            <a:r>
              <a:rPr sz="2400" spc="-110" dirty="0">
                <a:latin typeface="Verdana" panose="020B0604030504040204" pitchFamily="34" charset="0"/>
                <a:ea typeface="Verdana" panose="020B0604030504040204" pitchFamily="34" charset="0"/>
                <a:cs typeface="Arial"/>
              </a:rPr>
              <a:t>(TV,</a:t>
            </a:r>
            <a:r>
              <a:rPr sz="2400" spc="-135" dirty="0">
                <a:latin typeface="Verdana" panose="020B0604030504040204" pitchFamily="34" charset="0"/>
                <a:ea typeface="Verdana" panose="020B0604030504040204" pitchFamily="34" charset="0"/>
                <a:cs typeface="Arial"/>
              </a:rPr>
              <a:t> </a:t>
            </a:r>
            <a:r>
              <a:rPr sz="2400" spc="10" dirty="0">
                <a:latin typeface="Verdana" panose="020B0604030504040204" pitchFamily="34" charset="0"/>
                <a:ea typeface="Verdana" panose="020B0604030504040204" pitchFamily="34" charset="0"/>
                <a:cs typeface="Arial"/>
              </a:rPr>
              <a:t>radio,</a:t>
            </a:r>
            <a:r>
              <a:rPr sz="2400" spc="-130" dirty="0">
                <a:latin typeface="Verdana" panose="020B0604030504040204" pitchFamily="34" charset="0"/>
                <a:ea typeface="Verdana" panose="020B0604030504040204" pitchFamily="34" charset="0"/>
                <a:cs typeface="Arial"/>
              </a:rPr>
              <a:t> </a:t>
            </a:r>
            <a:r>
              <a:rPr sz="2400" spc="-10" dirty="0">
                <a:latin typeface="Verdana" panose="020B0604030504040204" pitchFamily="34" charset="0"/>
                <a:ea typeface="Verdana" panose="020B0604030504040204" pitchFamily="34" charset="0"/>
                <a:cs typeface="Arial"/>
              </a:rPr>
              <a:t>web,</a:t>
            </a:r>
            <a:r>
              <a:rPr sz="2400" spc="-130" dirty="0">
                <a:latin typeface="Verdana" panose="020B0604030504040204" pitchFamily="34" charset="0"/>
                <a:ea typeface="Verdana" panose="020B0604030504040204" pitchFamily="34" charset="0"/>
                <a:cs typeface="Arial"/>
              </a:rPr>
              <a:t> </a:t>
            </a:r>
            <a:r>
              <a:rPr sz="2400" spc="55" dirty="0">
                <a:latin typeface="Verdana" panose="020B0604030504040204" pitchFamily="34" charset="0"/>
                <a:ea typeface="Verdana" panose="020B0604030504040204" pitchFamily="34" charset="0"/>
                <a:cs typeface="Arial"/>
              </a:rPr>
              <a:t>photo).</a:t>
            </a:r>
            <a:r>
              <a:rPr sz="2400" spc="-130" dirty="0">
                <a:latin typeface="Verdana" panose="020B0604030504040204" pitchFamily="34" charset="0"/>
                <a:ea typeface="Verdana" panose="020B0604030504040204" pitchFamily="34" charset="0"/>
                <a:cs typeface="Arial"/>
              </a:rPr>
              <a:t> </a:t>
            </a:r>
            <a:r>
              <a:rPr sz="2400" spc="-60" dirty="0">
                <a:latin typeface="Verdana" panose="020B0604030504040204" pitchFamily="34" charset="0"/>
                <a:ea typeface="Verdana" panose="020B0604030504040204" pitchFamily="34" charset="0"/>
                <a:cs typeface="Arial"/>
              </a:rPr>
              <a:t>Se</a:t>
            </a:r>
            <a:r>
              <a:rPr sz="2400" spc="-135" dirty="0">
                <a:latin typeface="Verdana" panose="020B0604030504040204" pitchFamily="34" charset="0"/>
                <a:ea typeface="Verdana" panose="020B0604030504040204" pitchFamily="34" charset="0"/>
                <a:cs typeface="Arial"/>
              </a:rPr>
              <a:t> </a:t>
            </a:r>
            <a:r>
              <a:rPr sz="2400" spc="50" dirty="0">
                <a:latin typeface="Verdana" panose="020B0604030504040204" pitchFamily="34" charset="0"/>
                <a:ea typeface="Verdana" panose="020B0604030504040204" pitchFamily="34" charset="0"/>
                <a:cs typeface="Arial"/>
              </a:rPr>
              <a:t>déroulant</a:t>
            </a:r>
            <a:r>
              <a:rPr sz="2400" spc="-130" dirty="0">
                <a:latin typeface="Verdana" panose="020B0604030504040204" pitchFamily="34" charset="0"/>
                <a:ea typeface="Verdana" panose="020B0604030504040204" pitchFamily="34" charset="0"/>
                <a:cs typeface="Arial"/>
              </a:rPr>
              <a:t> </a:t>
            </a:r>
            <a:r>
              <a:rPr sz="2400" spc="60" dirty="0">
                <a:latin typeface="Verdana" panose="020B0604030504040204" pitchFamily="34" charset="0"/>
                <a:ea typeface="Verdana" panose="020B0604030504040204" pitchFamily="34" charset="0"/>
                <a:cs typeface="Arial"/>
              </a:rPr>
              <a:t>lors</a:t>
            </a:r>
            <a:r>
              <a:rPr sz="2400" spc="-130" dirty="0">
                <a:latin typeface="Verdana" panose="020B0604030504040204" pitchFamily="34" charset="0"/>
                <a:ea typeface="Verdana" panose="020B0604030504040204" pitchFamily="34" charset="0"/>
                <a:cs typeface="Arial"/>
              </a:rPr>
              <a:t> </a:t>
            </a:r>
            <a:r>
              <a:rPr sz="2400" spc="25" dirty="0">
                <a:latin typeface="Verdana" panose="020B0604030504040204" pitchFamily="34" charset="0"/>
                <a:ea typeface="Verdana" panose="020B0604030504040204" pitchFamily="34" charset="0"/>
                <a:cs typeface="Arial"/>
              </a:rPr>
              <a:t>des</a:t>
            </a:r>
            <a:r>
              <a:rPr sz="2400" spc="-130" dirty="0">
                <a:latin typeface="Verdana" panose="020B0604030504040204" pitchFamily="34" charset="0"/>
                <a:ea typeface="Verdana" panose="020B0604030504040204" pitchFamily="34" charset="0"/>
                <a:cs typeface="Arial"/>
              </a:rPr>
              <a:t> </a:t>
            </a:r>
            <a:r>
              <a:rPr sz="2400" spc="45" dirty="0">
                <a:latin typeface="Verdana" panose="020B0604030504040204" pitchFamily="34" charset="0"/>
                <a:ea typeface="Verdana" panose="020B0604030504040204" pitchFamily="34" charset="0"/>
                <a:cs typeface="Arial"/>
              </a:rPr>
              <a:t>Assises</a:t>
            </a:r>
            <a:r>
              <a:rPr sz="2400" spc="-135" dirty="0">
                <a:latin typeface="Verdana" panose="020B0604030504040204" pitchFamily="34" charset="0"/>
                <a:ea typeface="Verdana" panose="020B0604030504040204" pitchFamily="34" charset="0"/>
                <a:cs typeface="Arial"/>
              </a:rPr>
              <a:t> </a:t>
            </a:r>
            <a:r>
              <a:rPr sz="2400" spc="55" dirty="0">
                <a:latin typeface="Verdana" panose="020B0604030504040204" pitchFamily="34" charset="0"/>
                <a:ea typeface="Verdana" panose="020B0604030504040204" pitchFamily="34" charset="0"/>
                <a:cs typeface="Arial"/>
              </a:rPr>
              <a:t>Internationales</a:t>
            </a:r>
            <a:r>
              <a:rPr sz="2400" spc="-125" dirty="0">
                <a:latin typeface="Verdana" panose="020B0604030504040204" pitchFamily="34" charset="0"/>
                <a:ea typeface="Verdana" panose="020B0604030504040204" pitchFamily="34" charset="0"/>
                <a:cs typeface="Arial"/>
              </a:rPr>
              <a:t> </a:t>
            </a:r>
            <a:r>
              <a:rPr sz="2400" spc="55" dirty="0">
                <a:latin typeface="Verdana" panose="020B0604030504040204" pitchFamily="34" charset="0"/>
                <a:ea typeface="Verdana" panose="020B0604030504040204" pitchFamily="34" charset="0"/>
                <a:cs typeface="Arial"/>
              </a:rPr>
              <a:t>du  </a:t>
            </a:r>
            <a:r>
              <a:rPr sz="2400" spc="60" dirty="0">
                <a:latin typeface="Verdana" panose="020B0604030504040204" pitchFamily="34" charset="0"/>
                <a:ea typeface="Verdana" panose="020B0604030504040204" pitchFamily="34" charset="0"/>
                <a:cs typeface="Arial"/>
              </a:rPr>
              <a:t>Journalisme</a:t>
            </a:r>
            <a:r>
              <a:rPr sz="2400" spc="-80" dirty="0">
                <a:latin typeface="Verdana" panose="020B0604030504040204" pitchFamily="34" charset="0"/>
                <a:ea typeface="Verdana" panose="020B0604030504040204" pitchFamily="34" charset="0"/>
                <a:cs typeface="Arial"/>
              </a:rPr>
              <a:t> </a:t>
            </a:r>
            <a:r>
              <a:rPr sz="2400" spc="5" dirty="0">
                <a:latin typeface="Verdana" panose="020B0604030504040204" pitchFamily="34" charset="0"/>
                <a:ea typeface="Verdana" panose="020B0604030504040204" pitchFamily="34" charset="0"/>
                <a:cs typeface="Arial"/>
              </a:rPr>
              <a:t>de</a:t>
            </a:r>
            <a:r>
              <a:rPr sz="2400" spc="-80" dirty="0">
                <a:latin typeface="Verdana" panose="020B0604030504040204" pitchFamily="34" charset="0"/>
                <a:ea typeface="Verdana" panose="020B0604030504040204" pitchFamily="34" charset="0"/>
                <a:cs typeface="Arial"/>
              </a:rPr>
              <a:t> </a:t>
            </a:r>
            <a:r>
              <a:rPr sz="2400" dirty="0">
                <a:latin typeface="Verdana" panose="020B0604030504040204" pitchFamily="34" charset="0"/>
                <a:ea typeface="Verdana" panose="020B0604030504040204" pitchFamily="34" charset="0"/>
                <a:cs typeface="Arial"/>
              </a:rPr>
              <a:t>Tunis,</a:t>
            </a:r>
            <a:r>
              <a:rPr sz="2400" spc="-80" dirty="0">
                <a:latin typeface="Verdana" panose="020B0604030504040204" pitchFamily="34" charset="0"/>
                <a:ea typeface="Verdana" panose="020B0604030504040204" pitchFamily="34" charset="0"/>
                <a:cs typeface="Arial"/>
              </a:rPr>
              <a:t> </a:t>
            </a:r>
            <a:r>
              <a:rPr sz="2400" spc="20" dirty="0">
                <a:latin typeface="Verdana" panose="020B0604030504040204" pitchFamily="34" charset="0"/>
                <a:ea typeface="Verdana" panose="020B0604030504040204" pitchFamily="34" charset="0"/>
                <a:cs typeface="Arial"/>
              </a:rPr>
              <a:t>une</a:t>
            </a:r>
            <a:r>
              <a:rPr sz="2400" spc="-75" dirty="0">
                <a:latin typeface="Verdana" panose="020B0604030504040204" pitchFamily="34" charset="0"/>
                <a:ea typeface="Verdana" panose="020B0604030504040204" pitchFamily="34" charset="0"/>
                <a:cs typeface="Arial"/>
              </a:rPr>
              <a:t> </a:t>
            </a:r>
            <a:r>
              <a:rPr sz="2400" spc="80" dirty="0">
                <a:latin typeface="Verdana" panose="020B0604030504040204" pitchFamily="34" charset="0"/>
                <a:ea typeface="Verdana" panose="020B0604030504040204" pitchFamily="34" charset="0"/>
                <a:cs typeface="Arial"/>
              </a:rPr>
              <a:t>installation</a:t>
            </a:r>
            <a:r>
              <a:rPr sz="2400" spc="-80" dirty="0">
                <a:latin typeface="Verdana" panose="020B0604030504040204" pitchFamily="34" charset="0"/>
                <a:ea typeface="Verdana" panose="020B0604030504040204" pitchFamily="34" charset="0"/>
                <a:cs typeface="Arial"/>
              </a:rPr>
              <a:t> </a:t>
            </a:r>
            <a:r>
              <a:rPr sz="2400" spc="20" dirty="0">
                <a:latin typeface="Verdana" panose="020B0604030504040204" pitchFamily="34" charset="0"/>
                <a:ea typeface="Verdana" panose="020B0604030504040204" pitchFamily="34" charset="0"/>
                <a:cs typeface="Arial"/>
              </a:rPr>
              <a:t>d’une</a:t>
            </a:r>
            <a:r>
              <a:rPr sz="2400" spc="440" dirty="0">
                <a:latin typeface="Verdana" panose="020B0604030504040204" pitchFamily="34" charset="0"/>
                <a:ea typeface="Verdana" panose="020B0604030504040204" pitchFamily="34" charset="0"/>
                <a:cs typeface="Arial"/>
              </a:rPr>
              <a:t> </a:t>
            </a:r>
            <a:r>
              <a:rPr sz="2400" spc="55" dirty="0">
                <a:latin typeface="Verdana" panose="020B0604030504040204" pitchFamily="34" charset="0"/>
                <a:ea typeface="Verdana" panose="020B0604030504040204" pitchFamily="34" charset="0"/>
                <a:cs typeface="Arial"/>
              </a:rPr>
              <a:t>rédaction</a:t>
            </a:r>
            <a:r>
              <a:rPr sz="2400" spc="-80" dirty="0">
                <a:latin typeface="Verdana" panose="020B0604030504040204" pitchFamily="34" charset="0"/>
                <a:ea typeface="Verdana" panose="020B0604030504040204" pitchFamily="34" charset="0"/>
                <a:cs typeface="Arial"/>
              </a:rPr>
              <a:t> </a:t>
            </a:r>
            <a:r>
              <a:rPr sz="2400" spc="55" dirty="0">
                <a:latin typeface="Verdana" panose="020B0604030504040204" pitchFamily="34" charset="0"/>
                <a:ea typeface="Verdana" panose="020B0604030504040204" pitchFamily="34" charset="0"/>
                <a:cs typeface="Arial"/>
              </a:rPr>
              <a:t>francophone</a:t>
            </a:r>
            <a:r>
              <a:rPr sz="2400" spc="-75" dirty="0">
                <a:latin typeface="Verdana" panose="020B0604030504040204" pitchFamily="34" charset="0"/>
                <a:ea typeface="Verdana" panose="020B0604030504040204" pitchFamily="34" charset="0"/>
                <a:cs typeface="Arial"/>
              </a:rPr>
              <a:t> </a:t>
            </a:r>
            <a:r>
              <a:rPr sz="2400" spc="65" dirty="0">
                <a:latin typeface="Verdana" panose="020B0604030504040204" pitchFamily="34" charset="0"/>
                <a:ea typeface="Verdana" panose="020B0604030504040204" pitchFamily="34" charset="0"/>
                <a:cs typeface="Arial"/>
              </a:rPr>
              <a:t>est</a:t>
            </a:r>
            <a:r>
              <a:rPr sz="2400" spc="-80" dirty="0">
                <a:latin typeface="Verdana" panose="020B0604030504040204" pitchFamily="34" charset="0"/>
                <a:ea typeface="Verdana" panose="020B0604030504040204" pitchFamily="34" charset="0"/>
                <a:cs typeface="Arial"/>
              </a:rPr>
              <a:t> </a:t>
            </a:r>
            <a:r>
              <a:rPr sz="2400" spc="10" dirty="0">
                <a:latin typeface="Verdana" panose="020B0604030504040204" pitchFamily="34" charset="0"/>
                <a:ea typeface="Verdana" panose="020B0604030504040204" pitchFamily="34" charset="0"/>
                <a:cs typeface="Arial"/>
              </a:rPr>
              <a:t>prévue</a:t>
            </a:r>
            <a:r>
              <a:rPr sz="2400" spc="-80" dirty="0">
                <a:latin typeface="Verdana" panose="020B0604030504040204" pitchFamily="34" charset="0"/>
                <a:ea typeface="Verdana" panose="020B0604030504040204" pitchFamily="34" charset="0"/>
                <a:cs typeface="Arial"/>
              </a:rPr>
              <a:t> </a:t>
            </a:r>
            <a:r>
              <a:rPr sz="2400" spc="50" dirty="0">
                <a:latin typeface="Verdana" panose="020B0604030504040204" pitchFamily="34" charset="0"/>
                <a:ea typeface="Verdana" panose="020B0604030504040204" pitchFamily="34" charset="0"/>
                <a:cs typeface="Arial"/>
              </a:rPr>
              <a:t>pour</a:t>
            </a:r>
            <a:r>
              <a:rPr sz="2400" spc="-75" dirty="0">
                <a:latin typeface="Verdana" panose="020B0604030504040204" pitchFamily="34" charset="0"/>
                <a:ea typeface="Verdana" panose="020B0604030504040204" pitchFamily="34" charset="0"/>
                <a:cs typeface="Arial"/>
              </a:rPr>
              <a:t> </a:t>
            </a:r>
            <a:r>
              <a:rPr sz="2400" spc="45" dirty="0">
                <a:latin typeface="Verdana" panose="020B0604030504040204" pitchFamily="34" charset="0"/>
                <a:ea typeface="Verdana" panose="020B0604030504040204" pitchFamily="34" charset="0"/>
                <a:cs typeface="Arial"/>
              </a:rPr>
              <a:t>animer</a:t>
            </a:r>
            <a:r>
              <a:rPr sz="2400" spc="-80" dirty="0">
                <a:latin typeface="Verdana" panose="020B0604030504040204" pitchFamily="34" charset="0"/>
                <a:ea typeface="Verdana" panose="020B0604030504040204" pitchFamily="34" charset="0"/>
                <a:cs typeface="Arial"/>
              </a:rPr>
              <a:t> </a:t>
            </a:r>
            <a:r>
              <a:rPr sz="2400" spc="45" dirty="0">
                <a:latin typeface="Verdana" panose="020B0604030504040204" pitchFamily="34" charset="0"/>
                <a:ea typeface="Verdana" panose="020B0604030504040204" pitchFamily="34" charset="0"/>
                <a:cs typeface="Arial"/>
              </a:rPr>
              <a:t>un</a:t>
            </a:r>
            <a:r>
              <a:rPr sz="2400" spc="-80" dirty="0">
                <a:latin typeface="Verdana" panose="020B0604030504040204" pitchFamily="34" charset="0"/>
                <a:ea typeface="Verdana" panose="020B0604030504040204" pitchFamily="34" charset="0"/>
                <a:cs typeface="Arial"/>
              </a:rPr>
              <a:t> </a:t>
            </a:r>
            <a:r>
              <a:rPr sz="2400" spc="50" dirty="0">
                <a:latin typeface="Verdana" panose="020B0604030504040204" pitchFamily="34" charset="0"/>
                <a:ea typeface="Verdana" panose="020B0604030504040204" pitchFamily="34" charset="0"/>
                <a:cs typeface="Arial"/>
              </a:rPr>
              <a:t>débat  </a:t>
            </a:r>
            <a:r>
              <a:rPr sz="2400" spc="55" dirty="0">
                <a:latin typeface="Verdana" panose="020B0604030504040204" pitchFamily="34" charset="0"/>
                <a:ea typeface="Verdana" panose="020B0604030504040204" pitchFamily="34" charset="0"/>
                <a:cs typeface="Arial"/>
              </a:rPr>
              <a:t>sur </a:t>
            </a:r>
            <a:r>
              <a:rPr sz="2400" spc="40" dirty="0">
                <a:latin typeface="Verdana" panose="020B0604030504040204" pitchFamily="34" charset="0"/>
                <a:ea typeface="Verdana" panose="020B0604030504040204" pitchFamily="34" charset="0"/>
                <a:cs typeface="Arial"/>
              </a:rPr>
              <a:t>la </a:t>
            </a:r>
            <a:r>
              <a:rPr sz="2400" spc="-175" dirty="0">
                <a:latin typeface="Verdana" panose="020B0604030504040204" pitchFamily="34" charset="0"/>
                <a:ea typeface="Verdana" panose="020B0604030504040204" pitchFamily="34" charset="0"/>
                <a:cs typeface="Arial"/>
              </a:rPr>
              <a:t>« </a:t>
            </a:r>
            <a:r>
              <a:rPr sz="2400" spc="50" dirty="0">
                <a:latin typeface="Verdana" panose="020B0604030504040204" pitchFamily="34" charset="0"/>
                <a:ea typeface="Verdana" panose="020B0604030504040204" pitchFamily="34" charset="0"/>
                <a:cs typeface="Arial"/>
              </a:rPr>
              <a:t>Migration, </a:t>
            </a:r>
            <a:r>
              <a:rPr sz="2400" spc="25" dirty="0">
                <a:latin typeface="Verdana" panose="020B0604030504040204" pitchFamily="34" charset="0"/>
                <a:ea typeface="Verdana" panose="020B0604030504040204" pitchFamily="34" charset="0"/>
                <a:cs typeface="Arial"/>
              </a:rPr>
              <a:t>réfugiés, </a:t>
            </a:r>
            <a:r>
              <a:rPr sz="2400" spc="40" dirty="0">
                <a:latin typeface="Verdana" panose="020B0604030504040204" pitchFamily="34" charset="0"/>
                <a:ea typeface="Verdana" panose="020B0604030504040204" pitchFamily="34" charset="0"/>
                <a:cs typeface="Arial"/>
              </a:rPr>
              <a:t>exil </a:t>
            </a:r>
            <a:r>
              <a:rPr sz="2400" spc="-50" dirty="0">
                <a:latin typeface="Verdana" panose="020B0604030504040204" pitchFamily="34" charset="0"/>
                <a:ea typeface="Verdana" panose="020B0604030504040204" pitchFamily="34" charset="0"/>
                <a:cs typeface="Arial"/>
              </a:rPr>
              <a:t>: </a:t>
            </a:r>
            <a:r>
              <a:rPr sz="2400" spc="35" dirty="0">
                <a:latin typeface="Verdana" panose="020B0604030504040204" pitchFamily="34" charset="0"/>
                <a:ea typeface="Verdana" panose="020B0604030504040204" pitchFamily="34" charset="0"/>
                <a:cs typeface="Arial"/>
              </a:rPr>
              <a:t>quel </a:t>
            </a:r>
            <a:r>
              <a:rPr sz="2400" spc="75" dirty="0">
                <a:latin typeface="Verdana" panose="020B0604030504040204" pitchFamily="34" charset="0"/>
                <a:ea typeface="Verdana" panose="020B0604030504040204" pitchFamily="34" charset="0"/>
                <a:cs typeface="Arial"/>
              </a:rPr>
              <a:t>traitement </a:t>
            </a:r>
            <a:r>
              <a:rPr sz="2400" spc="60" dirty="0">
                <a:latin typeface="Verdana" panose="020B0604030504040204" pitchFamily="34" charset="0"/>
                <a:ea typeface="Verdana" panose="020B0604030504040204" pitchFamily="34" charset="0"/>
                <a:cs typeface="Arial"/>
              </a:rPr>
              <a:t>éditorial</a:t>
            </a:r>
            <a:r>
              <a:rPr sz="2400" spc="-335" dirty="0">
                <a:latin typeface="Verdana" panose="020B0604030504040204" pitchFamily="34" charset="0"/>
                <a:ea typeface="Verdana" panose="020B0604030504040204" pitchFamily="34" charset="0"/>
                <a:cs typeface="Arial"/>
              </a:rPr>
              <a:t> </a:t>
            </a:r>
            <a:r>
              <a:rPr sz="2400" spc="-105" dirty="0">
                <a:latin typeface="Verdana" panose="020B0604030504040204" pitchFamily="34" charset="0"/>
                <a:ea typeface="Verdana" panose="020B0604030504040204" pitchFamily="34" charset="0"/>
                <a:cs typeface="Arial"/>
              </a:rPr>
              <a:t>?».</a:t>
            </a:r>
            <a:endParaRPr sz="2400" dirty="0">
              <a:latin typeface="Verdana" panose="020B0604030504040204" pitchFamily="34" charset="0"/>
              <a:ea typeface="Verdana" panose="020B0604030504040204" pitchFamily="34" charset="0"/>
              <a:cs typeface="Arial"/>
            </a:endParaRPr>
          </a:p>
        </p:txBody>
      </p:sp>
      <p:sp>
        <p:nvSpPr>
          <p:cNvPr id="11" name="object 3"/>
          <p:cNvSpPr txBox="1"/>
          <p:nvPr/>
        </p:nvSpPr>
        <p:spPr>
          <a:xfrm>
            <a:off x="4391612" y="7170348"/>
            <a:ext cx="12289837" cy="1299074"/>
          </a:xfrm>
          <a:prstGeom prst="rect">
            <a:avLst/>
          </a:prstGeom>
          <a:ln>
            <a:noFill/>
          </a:ln>
        </p:spPr>
        <p:style>
          <a:lnRef idx="2">
            <a:schemeClr val="accent2"/>
          </a:lnRef>
          <a:fillRef idx="1">
            <a:schemeClr val="lt1"/>
          </a:fillRef>
          <a:effectRef idx="0">
            <a:schemeClr val="accent2"/>
          </a:effectRef>
          <a:fontRef idx="minor">
            <a:schemeClr val="dk1"/>
          </a:fontRef>
        </p:style>
        <p:txBody>
          <a:bodyPr vert="horz" wrap="square" lIns="0" tIns="16510" rIns="0" bIns="0" rtlCol="0">
            <a:spAutoFit/>
          </a:bodyPr>
          <a:lstStyle/>
          <a:p>
            <a:pPr marL="12700">
              <a:lnSpc>
                <a:spcPts val="1995"/>
              </a:lnSpc>
              <a:spcBef>
                <a:spcPts val="130"/>
              </a:spcBef>
            </a:pPr>
            <a:r>
              <a:rPr b="1" u="sng" spc="20" dirty="0" smtClean="0">
                <a:latin typeface="Verdana" panose="020B0604030504040204" pitchFamily="34" charset="0"/>
                <a:ea typeface="Verdana" panose="020B0604030504040204" pitchFamily="34" charset="0"/>
                <a:cs typeface="Arial"/>
              </a:rPr>
              <a:t>Lieu</a:t>
            </a:r>
            <a:r>
              <a:rPr b="1" u="sng" spc="-10" dirty="0" smtClean="0">
                <a:latin typeface="Verdana" panose="020B0604030504040204" pitchFamily="34" charset="0"/>
                <a:ea typeface="Verdana" panose="020B0604030504040204" pitchFamily="34" charset="0"/>
                <a:cs typeface="Arial"/>
              </a:rPr>
              <a:t>:</a:t>
            </a:r>
            <a:r>
              <a:rPr b="1" u="sng" spc="-75" dirty="0" smtClean="0">
                <a:latin typeface="Verdana" panose="020B0604030504040204" pitchFamily="34" charset="0"/>
                <a:ea typeface="Verdana" panose="020B0604030504040204" pitchFamily="34" charset="0"/>
                <a:cs typeface="Arial"/>
              </a:rPr>
              <a:t> </a:t>
            </a:r>
            <a:r>
              <a:rPr b="1" spc="-10" dirty="0">
                <a:latin typeface="Verdana" panose="020B0604030504040204" pitchFamily="34" charset="0"/>
                <a:ea typeface="Verdana" panose="020B0604030504040204" pitchFamily="34" charset="0"/>
                <a:cs typeface="Arial"/>
              </a:rPr>
              <a:t>Tunis</a:t>
            </a:r>
            <a:endParaRPr b="1" dirty="0">
              <a:latin typeface="Verdana" panose="020B0604030504040204" pitchFamily="34" charset="0"/>
              <a:ea typeface="Verdana" panose="020B0604030504040204" pitchFamily="34" charset="0"/>
              <a:cs typeface="Arial"/>
            </a:endParaRPr>
          </a:p>
          <a:p>
            <a:pPr marL="12700">
              <a:lnSpc>
                <a:spcPts val="1955"/>
              </a:lnSpc>
            </a:pPr>
            <a:r>
              <a:rPr b="1" u="sng" spc="5" dirty="0" smtClean="0">
                <a:latin typeface="Verdana" panose="020B0604030504040204" pitchFamily="34" charset="0"/>
                <a:ea typeface="Verdana" panose="020B0604030504040204" pitchFamily="34" charset="0"/>
                <a:cs typeface="Arial"/>
              </a:rPr>
              <a:t>Date</a:t>
            </a:r>
            <a:r>
              <a:rPr b="1" u="sng" spc="-10" dirty="0" smtClean="0">
                <a:latin typeface="Verdana" panose="020B0604030504040204" pitchFamily="34" charset="0"/>
                <a:ea typeface="Verdana" panose="020B0604030504040204" pitchFamily="34" charset="0"/>
                <a:cs typeface="Arial"/>
              </a:rPr>
              <a:t>: </a:t>
            </a:r>
            <a:r>
              <a:rPr lang="fr-FR" b="1" dirty="0" smtClean="0">
                <a:latin typeface="Verdana" panose="020B0604030504040204" pitchFamily="34" charset="0"/>
                <a:ea typeface="Verdana" panose="020B0604030504040204" pitchFamily="34" charset="0"/>
                <a:cs typeface="Arial"/>
              </a:rPr>
              <a:t>novembre 2021 </a:t>
            </a:r>
            <a:endParaRPr b="1" dirty="0">
              <a:latin typeface="Verdana" panose="020B0604030504040204" pitchFamily="34" charset="0"/>
              <a:ea typeface="Verdana" panose="020B0604030504040204" pitchFamily="34" charset="0"/>
              <a:cs typeface="Arial"/>
            </a:endParaRPr>
          </a:p>
          <a:p>
            <a:pPr marL="12700">
              <a:lnSpc>
                <a:spcPts val="1955"/>
              </a:lnSpc>
            </a:pPr>
            <a:r>
              <a:rPr lang="fr-FR" b="1" u="sng" spc="20" dirty="0" smtClean="0">
                <a:latin typeface="Verdana" panose="020B0604030504040204" pitchFamily="34" charset="0"/>
                <a:ea typeface="Verdana" panose="020B0604030504040204" pitchFamily="34" charset="0"/>
                <a:cs typeface="Arial"/>
              </a:rPr>
              <a:t>Partenaire </a:t>
            </a:r>
            <a:r>
              <a:rPr b="1" u="sng" spc="5" dirty="0" err="1" smtClean="0">
                <a:latin typeface="Verdana" panose="020B0604030504040204" pitchFamily="34" charset="0"/>
                <a:ea typeface="Verdana" panose="020B0604030504040204" pitchFamily="34" charset="0"/>
                <a:cs typeface="Arial"/>
              </a:rPr>
              <a:t>en</a:t>
            </a:r>
            <a:r>
              <a:rPr b="1" u="sng" spc="5" dirty="0" smtClean="0">
                <a:latin typeface="Verdana" panose="020B0604030504040204" pitchFamily="34" charset="0"/>
                <a:ea typeface="Verdana" panose="020B0604030504040204" pitchFamily="34" charset="0"/>
                <a:cs typeface="Arial"/>
              </a:rPr>
              <a:t> </a:t>
            </a:r>
            <a:r>
              <a:rPr b="1" u="sng" spc="30" dirty="0" err="1" smtClean="0">
                <a:latin typeface="Verdana" panose="020B0604030504040204" pitchFamily="34" charset="0"/>
                <a:ea typeface="Verdana" panose="020B0604030504040204" pitchFamily="34" charset="0"/>
                <a:cs typeface="Arial"/>
              </a:rPr>
              <a:t>Belgique</a:t>
            </a:r>
            <a:r>
              <a:rPr b="1" u="sng" spc="-10" dirty="0" smtClean="0">
                <a:latin typeface="Verdana" panose="020B0604030504040204" pitchFamily="34" charset="0"/>
                <a:ea typeface="Verdana" panose="020B0604030504040204" pitchFamily="34" charset="0"/>
                <a:cs typeface="Arial"/>
              </a:rPr>
              <a:t>: </a:t>
            </a:r>
            <a:r>
              <a:rPr b="1" spc="25" dirty="0">
                <a:latin typeface="Verdana" panose="020B0604030504040204" pitchFamily="34" charset="0"/>
                <a:ea typeface="Verdana" panose="020B0604030504040204" pitchFamily="34" charset="0"/>
                <a:cs typeface="Arial"/>
              </a:rPr>
              <a:t>Institut </a:t>
            </a:r>
            <a:r>
              <a:rPr b="1" spc="-15" dirty="0">
                <a:latin typeface="Verdana" panose="020B0604030504040204" pitchFamily="34" charset="0"/>
                <a:ea typeface="Verdana" panose="020B0604030504040204" pitchFamily="34" charset="0"/>
                <a:cs typeface="Arial"/>
              </a:rPr>
              <a:t>des </a:t>
            </a:r>
            <a:r>
              <a:rPr b="1" dirty="0">
                <a:latin typeface="Verdana" panose="020B0604030504040204" pitchFamily="34" charset="0"/>
                <a:ea typeface="Verdana" panose="020B0604030504040204" pitchFamily="34" charset="0"/>
                <a:cs typeface="Arial"/>
              </a:rPr>
              <a:t>Hautes </a:t>
            </a:r>
            <a:r>
              <a:rPr b="1" spc="-20" dirty="0">
                <a:latin typeface="Verdana" panose="020B0604030504040204" pitchFamily="34" charset="0"/>
                <a:ea typeface="Verdana" panose="020B0604030504040204" pitchFamily="34" charset="0"/>
                <a:cs typeface="Arial"/>
              </a:rPr>
              <a:t>Etudes </a:t>
            </a:r>
            <a:r>
              <a:rPr b="1" spc="-15" dirty="0">
                <a:latin typeface="Verdana" panose="020B0604030504040204" pitchFamily="34" charset="0"/>
                <a:ea typeface="Verdana" panose="020B0604030504040204" pitchFamily="34" charset="0"/>
                <a:cs typeface="Arial"/>
              </a:rPr>
              <a:t>des </a:t>
            </a:r>
            <a:r>
              <a:rPr b="1" spc="20" dirty="0">
                <a:latin typeface="Verdana" panose="020B0604030504040204" pitchFamily="34" charset="0"/>
                <a:ea typeface="Verdana" panose="020B0604030504040204" pitchFamily="34" charset="0"/>
                <a:cs typeface="Arial"/>
              </a:rPr>
              <a:t>Communications </a:t>
            </a:r>
            <a:r>
              <a:rPr b="1" spc="-20" dirty="0">
                <a:latin typeface="Verdana" panose="020B0604030504040204" pitchFamily="34" charset="0"/>
                <a:ea typeface="Verdana" panose="020B0604030504040204" pitchFamily="34" charset="0"/>
                <a:cs typeface="Arial"/>
              </a:rPr>
              <a:t>Sociales</a:t>
            </a:r>
            <a:r>
              <a:rPr b="1" spc="-250" dirty="0">
                <a:latin typeface="Verdana" panose="020B0604030504040204" pitchFamily="34" charset="0"/>
                <a:ea typeface="Verdana" panose="020B0604030504040204" pitchFamily="34" charset="0"/>
                <a:cs typeface="Arial"/>
              </a:rPr>
              <a:t> </a:t>
            </a:r>
            <a:r>
              <a:rPr b="1" spc="-60" dirty="0">
                <a:latin typeface="Verdana" panose="020B0604030504040204" pitchFamily="34" charset="0"/>
                <a:ea typeface="Verdana" panose="020B0604030504040204" pitchFamily="34" charset="0"/>
                <a:cs typeface="Arial"/>
              </a:rPr>
              <a:t>(IHECS)</a:t>
            </a:r>
            <a:endParaRPr b="1" dirty="0">
              <a:latin typeface="Verdana" panose="020B0604030504040204" pitchFamily="34" charset="0"/>
              <a:ea typeface="Verdana" panose="020B0604030504040204" pitchFamily="34" charset="0"/>
              <a:cs typeface="Arial"/>
            </a:endParaRPr>
          </a:p>
          <a:p>
            <a:pPr marL="12700">
              <a:lnSpc>
                <a:spcPts val="1955"/>
              </a:lnSpc>
            </a:pPr>
            <a:r>
              <a:rPr lang="fr-FR" b="1" u="sng" spc="20" dirty="0" smtClean="0">
                <a:latin typeface="Verdana" panose="020B0604030504040204" pitchFamily="34" charset="0"/>
                <a:ea typeface="Verdana" panose="020B0604030504040204" pitchFamily="34" charset="0"/>
                <a:cs typeface="Arial"/>
              </a:rPr>
              <a:t>Partenaire </a:t>
            </a:r>
            <a:r>
              <a:rPr b="1" u="sng" spc="20" dirty="0" smtClean="0">
                <a:latin typeface="Verdana" panose="020B0604030504040204" pitchFamily="34" charset="0"/>
                <a:ea typeface="Verdana" panose="020B0604030504040204" pitchFamily="34" charset="0"/>
                <a:cs typeface="Arial"/>
              </a:rPr>
              <a:t> </a:t>
            </a:r>
            <a:r>
              <a:rPr b="1" u="sng" spc="5" dirty="0" err="1">
                <a:latin typeface="Verdana" panose="020B0604030504040204" pitchFamily="34" charset="0"/>
                <a:ea typeface="Verdana" panose="020B0604030504040204" pitchFamily="34" charset="0"/>
                <a:cs typeface="Arial"/>
              </a:rPr>
              <a:t>en</a:t>
            </a:r>
            <a:r>
              <a:rPr b="1" u="sng" spc="5" dirty="0">
                <a:latin typeface="Verdana" panose="020B0604030504040204" pitchFamily="34" charset="0"/>
                <a:ea typeface="Verdana" panose="020B0604030504040204" pitchFamily="34" charset="0"/>
                <a:cs typeface="Arial"/>
              </a:rPr>
              <a:t> </a:t>
            </a:r>
            <a:r>
              <a:rPr b="1" u="sng" spc="25" dirty="0" err="1" smtClean="0">
                <a:latin typeface="Verdana" panose="020B0604030504040204" pitchFamily="34" charset="0"/>
                <a:ea typeface="Verdana" panose="020B0604030504040204" pitchFamily="34" charset="0"/>
                <a:cs typeface="Arial"/>
              </a:rPr>
              <a:t>Tunisie</a:t>
            </a:r>
            <a:r>
              <a:rPr b="1" u="sng" spc="-10" dirty="0" smtClean="0">
                <a:latin typeface="Verdana" panose="020B0604030504040204" pitchFamily="34" charset="0"/>
                <a:ea typeface="Verdana" panose="020B0604030504040204" pitchFamily="34" charset="0"/>
                <a:cs typeface="Arial"/>
              </a:rPr>
              <a:t>: </a:t>
            </a:r>
            <a:r>
              <a:rPr b="1" spc="25" dirty="0">
                <a:latin typeface="Verdana" panose="020B0604030504040204" pitchFamily="34" charset="0"/>
                <a:ea typeface="Verdana" panose="020B0604030504040204" pitchFamily="34" charset="0"/>
                <a:cs typeface="Arial"/>
              </a:rPr>
              <a:t>Institut </a:t>
            </a:r>
            <a:r>
              <a:rPr b="1" spc="-35" dirty="0">
                <a:latin typeface="Verdana" panose="020B0604030504040204" pitchFamily="34" charset="0"/>
                <a:ea typeface="Verdana" panose="020B0604030504040204" pitchFamily="34" charset="0"/>
                <a:cs typeface="Arial"/>
              </a:rPr>
              <a:t>de </a:t>
            </a:r>
            <a:r>
              <a:rPr b="1" spc="-30" dirty="0">
                <a:latin typeface="Verdana" panose="020B0604030504040204" pitchFamily="34" charset="0"/>
                <a:ea typeface="Verdana" panose="020B0604030504040204" pitchFamily="34" charset="0"/>
                <a:cs typeface="Arial"/>
              </a:rPr>
              <a:t>Presse </a:t>
            </a:r>
            <a:r>
              <a:rPr b="1" spc="-5" dirty="0">
                <a:latin typeface="Verdana" panose="020B0604030504040204" pitchFamily="34" charset="0"/>
                <a:ea typeface="Verdana" panose="020B0604030504040204" pitchFamily="34" charset="0"/>
                <a:cs typeface="Arial"/>
              </a:rPr>
              <a:t>et </a:t>
            </a:r>
            <a:r>
              <a:rPr b="1" spc="-15" dirty="0">
                <a:latin typeface="Verdana" panose="020B0604030504040204" pitchFamily="34" charset="0"/>
                <a:ea typeface="Verdana" panose="020B0604030504040204" pitchFamily="34" charset="0"/>
                <a:cs typeface="Arial"/>
              </a:rPr>
              <a:t>des </a:t>
            </a:r>
            <a:r>
              <a:rPr b="1" spc="-20" dirty="0">
                <a:latin typeface="Verdana" panose="020B0604030504040204" pitchFamily="34" charset="0"/>
                <a:ea typeface="Verdana" panose="020B0604030504040204" pitchFamily="34" charset="0"/>
                <a:cs typeface="Arial"/>
              </a:rPr>
              <a:t>Sciences </a:t>
            </a:r>
            <a:r>
              <a:rPr b="1" spc="-35" dirty="0">
                <a:latin typeface="Verdana" panose="020B0604030504040204" pitchFamily="34" charset="0"/>
                <a:ea typeface="Verdana" panose="020B0604030504040204" pitchFamily="34" charset="0"/>
                <a:cs typeface="Arial"/>
              </a:rPr>
              <a:t>de </a:t>
            </a:r>
            <a:r>
              <a:rPr b="1" spc="15" dirty="0">
                <a:latin typeface="Verdana" panose="020B0604030504040204" pitchFamily="34" charset="0"/>
                <a:ea typeface="Verdana" panose="020B0604030504040204" pitchFamily="34" charset="0"/>
                <a:cs typeface="Arial"/>
              </a:rPr>
              <a:t>l’Information</a:t>
            </a:r>
            <a:r>
              <a:rPr b="1" spc="-245" dirty="0">
                <a:latin typeface="Verdana" panose="020B0604030504040204" pitchFamily="34" charset="0"/>
                <a:ea typeface="Verdana" panose="020B0604030504040204" pitchFamily="34" charset="0"/>
                <a:cs typeface="Arial"/>
              </a:rPr>
              <a:t> </a:t>
            </a:r>
            <a:r>
              <a:rPr b="1" spc="-45" dirty="0">
                <a:latin typeface="Verdana" panose="020B0604030504040204" pitchFamily="34" charset="0"/>
                <a:ea typeface="Verdana" panose="020B0604030504040204" pitchFamily="34" charset="0"/>
                <a:cs typeface="Arial"/>
              </a:rPr>
              <a:t>(IPSI</a:t>
            </a:r>
            <a:r>
              <a:rPr b="1" spc="-45" dirty="0" smtClean="0">
                <a:latin typeface="Verdana" panose="020B0604030504040204" pitchFamily="34" charset="0"/>
                <a:ea typeface="Verdana" panose="020B0604030504040204" pitchFamily="34" charset="0"/>
                <a:cs typeface="Arial"/>
              </a:rPr>
              <a:t>)</a:t>
            </a:r>
            <a:endParaRPr b="1" dirty="0">
              <a:latin typeface="Verdana" panose="020B0604030504040204" pitchFamily="34" charset="0"/>
              <a:ea typeface="Verdana" panose="020B0604030504040204" pitchFamily="34" charset="0"/>
              <a:cs typeface="Arial"/>
            </a:endParaRPr>
          </a:p>
          <a:p>
            <a:pPr marL="12700">
              <a:lnSpc>
                <a:spcPts val="1995"/>
              </a:lnSpc>
            </a:pPr>
            <a:r>
              <a:rPr b="1" u="sng" spc="35" dirty="0">
                <a:latin typeface="Verdana" panose="020B0604030504040204" pitchFamily="34" charset="0"/>
                <a:ea typeface="Verdana" panose="020B0604030504040204" pitchFamily="34" charset="0"/>
                <a:cs typeface="Arial"/>
              </a:rPr>
              <a:t>Site </a:t>
            </a:r>
            <a:r>
              <a:rPr b="1" u="sng" spc="55" dirty="0" smtClean="0">
                <a:latin typeface="Verdana" panose="020B0604030504040204" pitchFamily="34" charset="0"/>
                <a:ea typeface="Verdana" panose="020B0604030504040204" pitchFamily="34" charset="0"/>
                <a:cs typeface="Arial"/>
              </a:rPr>
              <a:t>internet</a:t>
            </a:r>
            <a:r>
              <a:rPr b="1" u="sng" spc="-10" dirty="0" smtClean="0">
                <a:latin typeface="Verdana" panose="020B0604030504040204" pitchFamily="34" charset="0"/>
                <a:ea typeface="Verdana" panose="020B0604030504040204" pitchFamily="34" charset="0"/>
                <a:cs typeface="Arial"/>
              </a:rPr>
              <a:t>:</a:t>
            </a:r>
            <a:r>
              <a:rPr b="1" u="sng" spc="-160" dirty="0" smtClean="0">
                <a:latin typeface="Verdana" panose="020B0604030504040204" pitchFamily="34" charset="0"/>
                <a:ea typeface="Verdana" panose="020B0604030504040204" pitchFamily="34" charset="0"/>
                <a:cs typeface="Arial"/>
              </a:rPr>
              <a:t> </a:t>
            </a:r>
            <a:r>
              <a:rPr b="1" spc="-10" dirty="0">
                <a:latin typeface="Verdana" panose="020B0604030504040204" pitchFamily="34" charset="0"/>
                <a:ea typeface="Verdana" panose="020B0604030504040204" pitchFamily="34" charset="0"/>
                <a:cs typeface="Arial"/>
                <a:hlinkClick r:id="rId2"/>
              </a:rPr>
              <a:t>www.ihecs.be</a:t>
            </a:r>
            <a:endParaRPr b="1" dirty="0">
              <a:latin typeface="Verdana" panose="020B0604030504040204" pitchFamily="34" charset="0"/>
              <a:ea typeface="Verdana" panose="020B0604030504040204" pitchFamily="34" charset="0"/>
              <a:cs typeface="Arial"/>
            </a:endParaRPr>
          </a:p>
        </p:txBody>
      </p:sp>
      <p:sp>
        <p:nvSpPr>
          <p:cNvPr id="12" name="object 5"/>
          <p:cNvSpPr/>
          <p:nvPr/>
        </p:nvSpPr>
        <p:spPr>
          <a:xfrm>
            <a:off x="0" y="3937053"/>
            <a:ext cx="4094479" cy="4806315"/>
          </a:xfrm>
          <a:custGeom>
            <a:avLst/>
            <a:gdLst/>
            <a:ahLst/>
            <a:cxnLst/>
            <a:rect l="l" t="t" r="r" b="b"/>
            <a:pathLst>
              <a:path w="4094479" h="4806315">
                <a:moveTo>
                  <a:pt x="0" y="4806136"/>
                </a:moveTo>
                <a:lnTo>
                  <a:pt x="4094116" y="4806136"/>
                </a:lnTo>
                <a:lnTo>
                  <a:pt x="4094116" y="0"/>
                </a:lnTo>
                <a:lnTo>
                  <a:pt x="0" y="0"/>
                </a:lnTo>
                <a:lnTo>
                  <a:pt x="0" y="4806136"/>
                </a:lnTo>
                <a:close/>
              </a:path>
            </a:pathLst>
          </a:custGeom>
          <a:solidFill>
            <a:srgbClr val="FFFFFF"/>
          </a:solidFill>
        </p:spPr>
        <p:txBody>
          <a:bodyPr wrap="square" lIns="0" tIns="0" rIns="0" bIns="0" rtlCol="0"/>
          <a:lstStyle/>
          <a:p>
            <a:endParaRPr/>
          </a:p>
        </p:txBody>
      </p:sp>
      <p:sp>
        <p:nvSpPr>
          <p:cNvPr id="13" name="object 6"/>
          <p:cNvSpPr/>
          <p:nvPr/>
        </p:nvSpPr>
        <p:spPr>
          <a:xfrm>
            <a:off x="1664870" y="4554835"/>
            <a:ext cx="1420779" cy="1420779"/>
          </a:xfrm>
          <a:prstGeom prst="rect">
            <a:avLst/>
          </a:prstGeom>
          <a:blipFill>
            <a:blip r:embed="rId3" cstate="print"/>
            <a:stretch>
              <a:fillRect/>
            </a:stretch>
          </a:blipFill>
        </p:spPr>
        <p:txBody>
          <a:bodyPr wrap="square" lIns="0" tIns="0" rIns="0" bIns="0" rtlCol="0"/>
          <a:lstStyle/>
          <a:p>
            <a:endParaRPr/>
          </a:p>
        </p:txBody>
      </p:sp>
      <p:sp>
        <p:nvSpPr>
          <p:cNvPr id="14" name="object 7"/>
          <p:cNvSpPr/>
          <p:nvPr/>
        </p:nvSpPr>
        <p:spPr>
          <a:xfrm>
            <a:off x="1497336" y="6512890"/>
            <a:ext cx="1759108" cy="1759108"/>
          </a:xfrm>
          <a:prstGeom prst="rect">
            <a:avLst/>
          </a:prstGeom>
          <a:blipFill>
            <a:blip r:embed="rId4" cstate="print"/>
            <a:stretch>
              <a:fillRect/>
            </a:stretch>
          </a:blipFill>
        </p:spPr>
        <p:txBody>
          <a:bodyPr wrap="square" lIns="0" tIns="0" rIns="0" bIns="0" rtlCol="0"/>
          <a:lstStyle/>
          <a:p>
            <a:endParaRPr/>
          </a:p>
        </p:txBody>
      </p:sp>
      <p:pic>
        <p:nvPicPr>
          <p:cNvPr id="15" name="Picture 4" descr="C:\Délégation Wallonies Bruxelles\Communication\TEM\LOGO TEM 2020-2021.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80495" y="520041"/>
            <a:ext cx="3756555" cy="2450494"/>
          </a:xfrm>
          <a:prstGeom prst="rect">
            <a:avLst/>
          </a:prstGeom>
          <a:noFill/>
          <a:extLst>
            <a:ext uri="{909E8E84-426E-40DD-AFC4-6F175D3DCCD1}">
              <a14:hiddenFill xmlns:a14="http://schemas.microsoft.com/office/drawing/2010/main">
                <a:solidFill>
                  <a:srgbClr val="FFFFFF"/>
                </a:solidFill>
              </a14:hiddenFill>
            </a:ext>
          </a:extLst>
        </p:spPr>
      </p:pic>
      <p:sp>
        <p:nvSpPr>
          <p:cNvPr id="16" name="object 22"/>
          <p:cNvSpPr/>
          <p:nvPr/>
        </p:nvSpPr>
        <p:spPr>
          <a:xfrm>
            <a:off x="16824934" y="632633"/>
            <a:ext cx="2373811" cy="1593042"/>
          </a:xfrm>
          <a:prstGeom prst="rect">
            <a:avLst/>
          </a:prstGeom>
          <a:blipFill>
            <a:blip r:embed="rId6" cstate="print"/>
            <a:stretch>
              <a:fillRect/>
            </a:stretch>
          </a:blipFill>
        </p:spPr>
        <p:txBody>
          <a:bodyPr wrap="square" lIns="0" tIns="0" rIns="0" bIns="0" rtlCol="0"/>
          <a:lstStyle/>
          <a:p>
            <a:endParaRPr/>
          </a:p>
        </p:txBody>
      </p:sp>
    </p:spTree>
    <p:extLst>
      <p:ext uri="{BB962C8B-B14F-4D97-AF65-F5344CB8AC3E}">
        <p14:creationId xmlns:p14="http://schemas.microsoft.com/office/powerpoint/2010/main" val="1102931160"/>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35995</TotalTime>
  <Words>5612</Words>
  <Application>Microsoft Office PowerPoint</Application>
  <PresentationFormat>Personnalisé</PresentationFormat>
  <Paragraphs>2078</Paragraphs>
  <Slides>47</Slides>
  <Notes>1</Notes>
  <HiddenSlides>0</HiddenSlides>
  <MMClips>0</MMClips>
  <ScaleCrop>false</ScaleCrop>
  <HeadingPairs>
    <vt:vector size="6" baseType="variant">
      <vt:variant>
        <vt:lpstr>Polices utilisées</vt:lpstr>
      </vt:variant>
      <vt:variant>
        <vt:i4>6</vt:i4>
      </vt:variant>
      <vt:variant>
        <vt:lpstr>Thème</vt:lpstr>
      </vt:variant>
      <vt:variant>
        <vt:i4>1</vt:i4>
      </vt:variant>
      <vt:variant>
        <vt:lpstr>Titres des diapositives</vt:lpstr>
      </vt:variant>
      <vt:variant>
        <vt:i4>47</vt:i4>
      </vt:variant>
    </vt:vector>
  </HeadingPairs>
  <TitlesOfParts>
    <vt:vector size="54" baseType="lpstr">
      <vt:lpstr>Arial</vt:lpstr>
      <vt:lpstr>Arial Narrow</vt:lpstr>
      <vt:lpstr>Calibri</vt:lpstr>
      <vt:lpstr>Lucida Sans</vt:lpstr>
      <vt:lpstr>Times New Roman</vt:lpstr>
      <vt:lpstr>Verdana</vt:lpstr>
      <vt:lpstr>Office Theme</vt:lpstr>
      <vt:lpstr>Présentation PowerPoint</vt:lpstr>
      <vt:lpstr>Présentation PowerPoint</vt:lpstr>
      <vt:lpstr>Présentation PowerPoint</vt:lpstr>
      <vt:lpstr>DROITS, SOCIÉTÉ ET MÉDIA</vt:lpstr>
      <vt:lpstr>PRÉSENCES TUNISIENNES EN BELGIQUE,  50 ANS D’HISTOIRE DE L’IMMIGRATION</vt:lpstr>
      <vt:lpstr>Présentation PowerPoint</vt:lpstr>
      <vt:lpstr>RENFORCEMENT ET ÉCHANGES SUR LA LUTTE POUR LES DROITS HUMAINS ET ENVIRONNEMENTAUX EN TUNISIE ET EN BELGIQUE  </vt:lpstr>
      <vt:lpstr>TUNISIENNES EN MOUVEMENT – REGARDS CROISÉS DE FEMMES TUNISIENNES ET BELGES DANS LA ZONE EURO-MÉDITERRANÉENNE </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DROITS, SOCIÉTÉ ET MÉDIA</vt:lpstr>
      <vt:lpstr>DROITS, SOCIÉTÉ ET MÉDIA</vt:lpstr>
      <vt:lpstr>DROITS, SOCIÉTÉ ET MÉDIA</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pres-projet version web</dc:title>
  <dc:creator>Raja</dc:creator>
  <cp:lastModifiedBy>Raja</cp:lastModifiedBy>
  <cp:revision>281</cp:revision>
  <cp:lastPrinted>2021-02-04T13:45:00Z</cp:lastPrinted>
  <dcterms:created xsi:type="dcterms:W3CDTF">2020-06-04T19:05:04Z</dcterms:created>
  <dcterms:modified xsi:type="dcterms:W3CDTF">2021-02-05T12:03:39Z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2020-04-13T00:00:00Z</vt:filetime>
  </property>
  <property fmtid="{D5CDD505-2E9C-101B-9397-08002B2CF9AE}" pid="3" name="Creator">
    <vt:lpwstr>Adobe Illustrator CC 22.0 (Windows)</vt:lpwstr>
  </property>
  <property fmtid="{D5CDD505-2E9C-101B-9397-08002B2CF9AE}" pid="4" name="LastSaved">
    <vt:filetime>2020-06-04T00:00:00Z</vt:filetime>
  </property>
</Properties>
</file>