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2" r:id="rId4"/>
    <p:sldId id="278" r:id="rId5"/>
    <p:sldId id="275" r:id="rId6"/>
    <p:sldId id="280" r:id="rId7"/>
    <p:sldId id="276" r:id="rId8"/>
    <p:sldId id="277" r:id="rId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u, Sophia-Susanne" initials="NS" lastIdx="1" clrIdx="0">
    <p:extLst>
      <p:ext uri="{19B8F6BF-5375-455C-9EA6-DF929625EA0E}">
        <p15:presenceInfo xmlns:p15="http://schemas.microsoft.com/office/powerpoint/2012/main" userId="Nau, Sophia-Susa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B6CFE5"/>
    <a:srgbClr val="B41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267EF-E73C-4054-8C01-4D91B6FF7F32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87FAC-5978-4351-ADB4-731427B34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43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87FAC-5978-4351-ADB4-731427B3408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12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hlm\Desktop\Master\Hexagon_newpic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8" t="13465" r="29004" b="14996"/>
          <a:stretch/>
        </p:blipFill>
        <p:spPr bwMode="auto">
          <a:xfrm>
            <a:off x="0" y="0"/>
            <a:ext cx="291494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:\GEFO\EU\ERA-NET\Continuation CORNET and EraSME\6 Public Relations\1_Bilder_Logos\01_Logos\CORNET\Logo_CORNET_Digital_RGB_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45" y="392883"/>
            <a:ext cx="3708000" cy="70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3739851" y="1851670"/>
            <a:ext cx="4576565" cy="144016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0" baseline="0">
                <a:solidFill>
                  <a:srgbClr val="003399"/>
                </a:solidFill>
              </a:defRPr>
            </a:lvl1pPr>
          </a:lstStyle>
          <a:p>
            <a:r>
              <a:rPr lang="en-GB" noProof="0" dirty="0" smtClean="0"/>
              <a:t>Collective Research</a:t>
            </a:r>
            <a:br>
              <a:rPr lang="en-GB" noProof="0" dirty="0" smtClean="0"/>
            </a:br>
            <a:r>
              <a:rPr lang="en-GB" noProof="0" dirty="0" smtClean="0"/>
              <a:t>for the benefit of SMEs</a:t>
            </a:r>
            <a:endParaRPr lang="en-GB" noProof="0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3707904" y="4371950"/>
            <a:ext cx="40005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UMONS, 11.02.2020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839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7652-E430-401A-9986-68F4E6291867}" type="datetime1">
              <a:rPr lang="de-DE" smtClean="0"/>
              <a:t>23.05.2022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87E3-B988-4AB7-B679-21F63B0964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39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81000" y="1419622"/>
            <a:ext cx="8305800" cy="3024336"/>
          </a:xfrm>
        </p:spPr>
        <p:txBody>
          <a:bodyPr/>
          <a:lstStyle>
            <a:lvl1pPr marL="342900" indent="-342900">
              <a:buClr>
                <a:srgbClr val="FFCC00"/>
              </a:buClr>
              <a:buSzPct val="150000"/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5" name="Picture 6" descr="M:\GEFO\EU\ERA-NET\Continuation CORNET and EraSME\6 Public Relations\1_Bilder_Logos\01_Logos\CORNET\Logo_CORNET_Digital_RGB_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75" y="347094"/>
            <a:ext cx="1895150" cy="4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Gerade Verbindung 15"/>
          <p:cNvCxnSpPr/>
          <p:nvPr userDrawn="1"/>
        </p:nvCxnSpPr>
        <p:spPr>
          <a:xfrm>
            <a:off x="381000" y="912813"/>
            <a:ext cx="8504272" cy="0"/>
          </a:xfrm>
          <a:prstGeom prst="line">
            <a:avLst/>
          </a:prstGeom>
          <a:ln w="12700">
            <a:solidFill>
              <a:srgbClr val="0041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381000" y="360363"/>
            <a:ext cx="6000750" cy="638175"/>
          </a:xfrm>
        </p:spPr>
        <p:txBody>
          <a:bodyPr/>
          <a:lstStyle>
            <a:lvl1pPr algn="l" eaLnBrk="1" hangingPunct="1">
              <a:spcBef>
                <a:spcPct val="0"/>
              </a:spcBef>
              <a:defRPr sz="2800">
                <a:solidFill>
                  <a:srgbClr val="003399"/>
                </a:solidFill>
                <a:latin typeface="+mj-lt"/>
              </a:defRPr>
            </a:lvl1pPr>
          </a:lstStyle>
          <a:p>
            <a:pPr eaLnBrk="1" hangingPunct="1">
              <a:spcBef>
                <a:spcPct val="0"/>
              </a:spcBef>
            </a:pPr>
            <a:r>
              <a:rPr lang="en-GB" altLang="en-US" sz="2700" dirty="0" err="1" smtClean="0">
                <a:solidFill>
                  <a:srgbClr val="004197"/>
                </a:solidFill>
              </a:rPr>
              <a:t>Überschrift</a:t>
            </a:r>
            <a:endParaRPr lang="en-GB" altLang="en-US" sz="2700" dirty="0">
              <a:solidFill>
                <a:srgbClr val="004197"/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13050" y="458797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B16EF-42B5-49B7-8071-B0BFE0948C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1000" y="4587974"/>
            <a:ext cx="55530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03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4756515"/>
            <a:ext cx="9144000" cy="3869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99B4A6-7538-49C9-A730-C508ADCAA1C4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3D87E3-B988-4AB7-B679-21F63B09640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8689" cy="80868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58" y="126661"/>
            <a:ext cx="1077405" cy="592482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0" y="808689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808689" y="1131590"/>
            <a:ext cx="7867767" cy="3456384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Clr>
                <a:srgbClr val="B51F2A"/>
              </a:buClr>
              <a:buFont typeface="Wingdings" panose="05000000000000000000" pitchFamily="2" charset="2"/>
              <a:buChar char="§"/>
              <a:defRPr sz="1800" b="1" baseline="0">
                <a:latin typeface="+mn-lt"/>
                <a:cs typeface="Arial" panose="020B0604020202020204" pitchFamily="34" charset="0"/>
              </a:defRPr>
            </a:lvl1pPr>
            <a:lvl2pPr marL="627063" indent="-269875">
              <a:lnSpc>
                <a:spcPct val="100000"/>
              </a:lnSpc>
              <a:buClr>
                <a:srgbClr val="B51F2A"/>
              </a:buClr>
              <a:buFont typeface="Calibri" panose="020F0502020204030204" pitchFamily="34" charset="0"/>
              <a:buChar char="˃"/>
              <a:defRPr sz="2400"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rgbClr val="B51F2A"/>
              </a:buClr>
              <a:buFont typeface="Wingdings" panose="05000000000000000000" pitchFamily="2" charset="2"/>
              <a:buChar char="§"/>
              <a:defRPr sz="2000"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rgbClr val="B51F2A"/>
              </a:buClr>
              <a:buSzPct val="70000"/>
              <a:buFont typeface="Arial" panose="020B0604020202020204" pitchFamily="34" charset="0"/>
              <a:buChar char="□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Clr>
                <a:srgbClr val="B51F2A"/>
              </a:buClr>
              <a:buSzPct val="70000"/>
              <a:buFont typeface="Arial" panose="020B0604020202020204" pitchFamily="34" charset="0"/>
              <a:buChar char="□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indent="0">
              <a:buNone/>
            </a:pPr>
            <a:endParaRPr lang="de-DE" altLang="de-DE" dirty="0" smtClean="0"/>
          </a:p>
        </p:txBody>
      </p:sp>
      <p:sp>
        <p:nvSpPr>
          <p:cNvPr id="13" name="Titel 4"/>
          <p:cNvSpPr txBox="1">
            <a:spLocks/>
          </p:cNvSpPr>
          <p:nvPr userDrawn="1"/>
        </p:nvSpPr>
        <p:spPr>
          <a:xfrm>
            <a:off x="956931" y="17841"/>
            <a:ext cx="6791684" cy="810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Who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55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4756515"/>
            <a:ext cx="9144000" cy="3869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6805DE-9244-4016-A676-56D78552D1EF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3D87E3-B988-4AB7-B679-21F63B09640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8689" cy="80868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58" y="126661"/>
            <a:ext cx="1077405" cy="592482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0" y="808689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808689" y="1131590"/>
            <a:ext cx="7867767" cy="3456384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Clr>
                <a:srgbClr val="B51F2A"/>
              </a:buClr>
              <a:buFont typeface="Wingdings" panose="05000000000000000000" pitchFamily="2" charset="2"/>
              <a:buChar char="§"/>
              <a:defRPr sz="2200">
                <a:latin typeface="+mn-lt"/>
                <a:cs typeface="Arial" panose="020B0604020202020204" pitchFamily="34" charset="0"/>
              </a:defRPr>
            </a:lvl1pPr>
            <a:lvl2pPr marL="627063" indent="-269875">
              <a:lnSpc>
                <a:spcPct val="100000"/>
              </a:lnSpc>
              <a:buClr>
                <a:srgbClr val="B51F2A"/>
              </a:buClr>
              <a:buFont typeface="Calibri" panose="020F0502020204030204" pitchFamily="34" charset="0"/>
              <a:buChar char="˃"/>
              <a:defRPr sz="2400"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rgbClr val="B51F2A"/>
              </a:buClr>
              <a:buFont typeface="Wingdings" panose="05000000000000000000" pitchFamily="2" charset="2"/>
              <a:buChar char="§"/>
              <a:defRPr sz="2000"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rgbClr val="B51F2A"/>
              </a:buClr>
              <a:buSzPct val="70000"/>
              <a:buFont typeface="Arial" panose="020B0604020202020204" pitchFamily="34" charset="0"/>
              <a:buChar char="□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Clr>
                <a:srgbClr val="B51F2A"/>
              </a:buClr>
              <a:buSzPct val="70000"/>
              <a:buFont typeface="Arial" panose="020B0604020202020204" pitchFamily="34" charset="0"/>
              <a:buChar char="□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indent="0">
              <a:buNone/>
            </a:pPr>
            <a:r>
              <a:rPr lang="de-DE" dirty="0" smtClean="0"/>
              <a:t>Die AiF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ist </a:t>
            </a:r>
            <a:r>
              <a:rPr lang="de-DE" b="1" dirty="0" smtClean="0"/>
              <a:t>das Forschungsnetzwerk </a:t>
            </a:r>
            <a:r>
              <a:rPr lang="de-DE" dirty="0" smtClean="0"/>
              <a:t>für den </a:t>
            </a:r>
            <a:r>
              <a:rPr lang="de-DE" b="1" dirty="0" smtClean="0"/>
              <a:t>deutschen Mittelstand</a:t>
            </a:r>
            <a:r>
              <a:rPr lang="de-DE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fördert </a:t>
            </a:r>
            <a:r>
              <a:rPr lang="de-DE" b="1" dirty="0" smtClean="0"/>
              <a:t>Forschung, Transfer</a:t>
            </a:r>
            <a:r>
              <a:rPr lang="de-DE" dirty="0" smtClean="0"/>
              <a:t> und </a:t>
            </a:r>
            <a:r>
              <a:rPr lang="de-DE" b="1" dirty="0" smtClean="0"/>
              <a:t>Innovation</a:t>
            </a:r>
            <a:r>
              <a:rPr lang="de-DE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de-DE" altLang="de-DE" dirty="0" smtClean="0"/>
              <a:t>verfolgt das Ziel, die </a:t>
            </a:r>
            <a:r>
              <a:rPr lang="de-DE" altLang="de-DE" b="1" dirty="0" smtClean="0"/>
              <a:t>Volkswirtschaft Deutschlands </a:t>
            </a:r>
            <a:r>
              <a:rPr lang="de-DE" altLang="de-DE" dirty="0" smtClean="0"/>
              <a:t>durch Innovationen in ihrer Wettbewerbsfähigkeit nachhaltig zu </a:t>
            </a:r>
            <a:r>
              <a:rPr lang="de-DE" altLang="de-DE" b="1" dirty="0" smtClean="0"/>
              <a:t>stärken</a:t>
            </a:r>
            <a:r>
              <a:rPr lang="de-DE" alt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48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4756515"/>
            <a:ext cx="9144000" cy="3869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B5DA51-0251-4159-9662-2E3C35E5179E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3D87E3-B988-4AB7-B679-21F63B09640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89" cy="25717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62" y="135287"/>
            <a:ext cx="1135893" cy="592482"/>
          </a:xfrm>
          <a:prstGeom prst="rect">
            <a:avLst/>
          </a:prstGeom>
        </p:spPr>
      </p:pic>
      <p:sp>
        <p:nvSpPr>
          <p:cNvPr id="9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2643096" y="2715766"/>
            <a:ext cx="3857808" cy="1044245"/>
          </a:xfrm>
        </p:spPr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284176" y="3739054"/>
            <a:ext cx="6495685" cy="1017461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2566887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00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4756515"/>
            <a:ext cx="9144000" cy="3869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9137BC-0605-4C4C-A643-4BAF0F687353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3D87E3-B988-4AB7-B679-21F63B09640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8689" cy="808689"/>
          </a:xfrm>
          <a:prstGeom prst="rect">
            <a:avLst/>
          </a:prstGeom>
        </p:spPr>
      </p:pic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956931" y="17841"/>
            <a:ext cx="6791684" cy="8101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58" y="126661"/>
            <a:ext cx="1077405" cy="592482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0" y="808689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808689" y="1131590"/>
            <a:ext cx="7867767" cy="3456384"/>
          </a:xfr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buClr>
                <a:srgbClr val="B51F2A"/>
              </a:buClr>
              <a:buFont typeface="Arial Narrow" panose="020B0606020202030204" pitchFamily="34" charset="0"/>
              <a:buChar char="■"/>
              <a:defRPr sz="2800">
                <a:latin typeface="+mn-lt"/>
                <a:cs typeface="Arial" panose="020B0604020202020204" pitchFamily="34" charset="0"/>
              </a:defRPr>
            </a:lvl1pPr>
            <a:lvl2pPr marL="627063" indent="-269875">
              <a:lnSpc>
                <a:spcPct val="100000"/>
              </a:lnSpc>
              <a:buClr>
                <a:srgbClr val="B51F2A"/>
              </a:buClr>
              <a:buFont typeface="Calibri" panose="020F0502020204030204" pitchFamily="34" charset="0"/>
              <a:buChar char="˃"/>
              <a:defRPr sz="2400"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rgbClr val="B51F2A"/>
              </a:buClr>
              <a:buFont typeface="Wingdings" panose="05000000000000000000" pitchFamily="2" charset="2"/>
              <a:buChar char="§"/>
              <a:defRPr sz="2000"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rgbClr val="B51F2A"/>
              </a:buClr>
              <a:buSzPct val="70000"/>
              <a:buFont typeface="Arial" panose="020B0604020202020204" pitchFamily="34" charset="0"/>
              <a:buChar char="□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Clr>
                <a:srgbClr val="B51F2A"/>
              </a:buClr>
              <a:buSzPct val="70000"/>
              <a:buFont typeface="Arial" panose="020B0604020202020204" pitchFamily="34" charset="0"/>
              <a:buChar char="□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1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4756515"/>
            <a:ext cx="9144000" cy="3869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7D1569-A40C-4C12-B144-8807A3141E37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3D87E3-B988-4AB7-B679-21F63B09640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693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0" y="2566887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2643096" y="2715766"/>
            <a:ext cx="3857808" cy="1044245"/>
          </a:xfrm>
        </p:spPr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2" name="Titel 9"/>
          <p:cNvSpPr>
            <a:spLocks noGrp="1"/>
          </p:cNvSpPr>
          <p:nvPr>
            <p:ph type="title"/>
          </p:nvPr>
        </p:nvSpPr>
        <p:spPr>
          <a:xfrm>
            <a:off x="1284176" y="3739054"/>
            <a:ext cx="6495685" cy="1017461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58" y="126661"/>
            <a:ext cx="1077405" cy="5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4756515"/>
            <a:ext cx="9144000" cy="3869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11F04-1706-41A8-B86F-C4432A0D208C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3D87E3-B988-4AB7-B679-21F63B09640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8689" cy="808689"/>
          </a:xfrm>
          <a:prstGeom prst="rect">
            <a:avLst/>
          </a:prstGeom>
        </p:spPr>
      </p:pic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956931" y="17841"/>
            <a:ext cx="6791684" cy="8101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58" y="126661"/>
            <a:ext cx="1077405" cy="592482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0" y="808689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808689" y="1131590"/>
            <a:ext cx="7867767" cy="3456384"/>
          </a:xfr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buClr>
                <a:srgbClr val="B51F2A"/>
              </a:buClr>
              <a:buFont typeface="Arial Narrow" panose="020B0606020202030204" pitchFamily="34" charset="0"/>
              <a:buChar char="■"/>
              <a:defRPr sz="2800">
                <a:latin typeface="+mn-lt"/>
                <a:cs typeface="Arial" panose="020B0604020202020204" pitchFamily="34" charset="0"/>
              </a:defRPr>
            </a:lvl1pPr>
            <a:lvl2pPr marL="627063" indent="-269875">
              <a:lnSpc>
                <a:spcPct val="100000"/>
              </a:lnSpc>
              <a:buClr>
                <a:srgbClr val="B51F2A"/>
              </a:buClr>
              <a:buFont typeface="Calibri" panose="020F0502020204030204" pitchFamily="34" charset="0"/>
              <a:buChar char="˃"/>
              <a:defRPr sz="2400"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rgbClr val="B51F2A"/>
              </a:buClr>
              <a:buFont typeface="Wingdings" panose="05000000000000000000" pitchFamily="2" charset="2"/>
              <a:buChar char="§"/>
              <a:defRPr sz="2000"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rgbClr val="B51F2A"/>
              </a:buClr>
              <a:buSzPct val="70000"/>
              <a:buFont typeface="Arial" panose="020B0604020202020204" pitchFamily="34" charset="0"/>
              <a:buChar char="□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Clr>
                <a:srgbClr val="B51F2A"/>
              </a:buClr>
              <a:buSzPct val="70000"/>
              <a:buFont typeface="Arial" panose="020B0604020202020204" pitchFamily="34" charset="0"/>
              <a:buChar char="□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7037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4756515"/>
            <a:ext cx="9144000" cy="3869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2289A3-2DDC-435E-B96F-DC727D53B18D}" type="datetime1">
              <a:rPr lang="de-DE" smtClean="0"/>
              <a:t>23.05.2022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3D87E3-B988-4AB7-B679-21F63B09640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8689" cy="808689"/>
          </a:xfrm>
          <a:prstGeom prst="rect">
            <a:avLst/>
          </a:prstGeom>
        </p:spPr>
      </p:pic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619671" y="17841"/>
            <a:ext cx="6128943" cy="79084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58" y="126661"/>
            <a:ext cx="1077405" cy="592482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0" y="808689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808689" y="1131590"/>
            <a:ext cx="7867767" cy="3456384"/>
          </a:xfr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buClr>
                <a:srgbClr val="B51F2A"/>
              </a:buClr>
              <a:buFont typeface="Arial Narrow" panose="020B0606020202030204" pitchFamily="34" charset="0"/>
              <a:buChar char="■"/>
              <a:defRPr sz="2800">
                <a:latin typeface="+mn-lt"/>
                <a:cs typeface="Arial" panose="020B0604020202020204" pitchFamily="34" charset="0"/>
              </a:defRPr>
            </a:lvl1pPr>
            <a:lvl2pPr marL="627063" indent="-269875">
              <a:lnSpc>
                <a:spcPct val="100000"/>
              </a:lnSpc>
              <a:buClr>
                <a:srgbClr val="B51F2A"/>
              </a:buClr>
              <a:buFont typeface="Calibri" panose="020F0502020204030204" pitchFamily="34" charset="0"/>
              <a:buChar char="˃"/>
              <a:defRPr sz="2400"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rgbClr val="B51F2A"/>
              </a:buClr>
              <a:buFont typeface="Wingdings" panose="05000000000000000000" pitchFamily="2" charset="2"/>
              <a:buChar char="§"/>
              <a:defRPr sz="2000"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rgbClr val="B51F2A"/>
              </a:buClr>
              <a:buSzPct val="70000"/>
              <a:buFont typeface="Arial" panose="020B0604020202020204" pitchFamily="34" charset="0"/>
              <a:buChar char="□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Clr>
                <a:srgbClr val="B51F2A"/>
              </a:buClr>
              <a:buSzPct val="70000"/>
              <a:buFont typeface="Arial" panose="020B0604020202020204" pitchFamily="34" charset="0"/>
              <a:buChar char="□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t="959" b="68282"/>
          <a:stretch/>
        </p:blipFill>
        <p:spPr>
          <a:xfrm>
            <a:off x="-9330" y="3585660"/>
            <a:ext cx="9153330" cy="1153885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7530930" y="3562178"/>
            <a:ext cx="161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www.aif.de/en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7380312" y="4508713"/>
            <a:ext cx="15760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de-DE" sz="900" dirty="0" err="1" smtClean="0">
                <a:solidFill>
                  <a:schemeClr val="bg1">
                    <a:lumMod val="65000"/>
                  </a:schemeClr>
                </a:solidFill>
              </a:rPr>
              <a:t>decoret</a:t>
            </a:r>
            <a:r>
              <a:rPr lang="de-DE" sz="900" dirty="0" smtClean="0">
                <a:solidFill>
                  <a:schemeClr val="bg1">
                    <a:lumMod val="65000"/>
                  </a:schemeClr>
                </a:solidFill>
              </a:rPr>
              <a:t> / www.fotolia.com</a:t>
            </a:r>
            <a:endParaRPr lang="de-DE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7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15DC2-ED91-4A87-85ED-0C09240D483C}" type="datetime1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D87E3-B988-4AB7-B679-21F63B0964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20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7" r:id="rId4"/>
    <p:sldLayoutId id="2147483651" r:id="rId5"/>
    <p:sldLayoutId id="2147483662" r:id="rId6"/>
    <p:sldLayoutId id="2147483661" r:id="rId7"/>
    <p:sldLayoutId id="2147483664" r:id="rId8"/>
    <p:sldLayoutId id="2147483665" r:id="rId9"/>
    <p:sldLayoutId id="2147483666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net.onlin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2"/>
          <p:cNvSpPr>
            <a:spLocks noGrp="1"/>
          </p:cNvSpPr>
          <p:nvPr>
            <p:ph type="ctrTitle"/>
          </p:nvPr>
        </p:nvSpPr>
        <p:spPr>
          <a:xfrm>
            <a:off x="3779912" y="1275607"/>
            <a:ext cx="4536504" cy="2088231"/>
          </a:xfrm>
        </p:spPr>
        <p:txBody>
          <a:bodyPr anchor="b" anchorCtr="0">
            <a:noAutofit/>
          </a:bodyPr>
          <a:lstStyle/>
          <a:p>
            <a:r>
              <a:rPr lang="en-GB" b="1" dirty="0" smtClean="0"/>
              <a:t>Collective Research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for the benefit of SMEs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48"/>
    </mc:Choice>
    <mc:Fallback xmlns="">
      <p:transition spd="slow" advTm="235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419622"/>
            <a:ext cx="8305800" cy="3456384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de-DE" sz="3200" dirty="0" err="1" smtClean="0"/>
              <a:t>What</a:t>
            </a:r>
            <a:r>
              <a:rPr lang="de-DE" sz="3200" dirty="0" smtClean="0"/>
              <a:t> </a:t>
            </a:r>
            <a:r>
              <a:rPr lang="de-DE" sz="3200" dirty="0" err="1" smtClean="0"/>
              <a:t>is</a:t>
            </a:r>
            <a:r>
              <a:rPr lang="de-DE" sz="3200" dirty="0"/>
              <a:t> </a:t>
            </a:r>
            <a:r>
              <a:rPr lang="de-DE" sz="3200" dirty="0" smtClean="0"/>
              <a:t>CORNET?</a:t>
            </a:r>
          </a:p>
          <a:p>
            <a:pPr marL="457200" indent="-4572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de-DE" sz="3200" dirty="0" err="1" smtClean="0"/>
              <a:t>Whom</a:t>
            </a:r>
            <a:r>
              <a:rPr lang="de-DE" sz="3200" dirty="0" smtClean="0"/>
              <a:t> </a:t>
            </a:r>
            <a:r>
              <a:rPr lang="de-DE" sz="3200" dirty="0" err="1" smtClean="0"/>
              <a:t>is</a:t>
            </a:r>
            <a:r>
              <a:rPr lang="de-DE" sz="3200" dirty="0"/>
              <a:t> </a:t>
            </a:r>
            <a:r>
              <a:rPr lang="de-DE" sz="3200" dirty="0" err="1" smtClean="0"/>
              <a:t>it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?</a:t>
            </a:r>
          </a:p>
          <a:p>
            <a:pPr marL="457200" indent="-4572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de-DE" sz="3200" dirty="0" err="1" smtClean="0"/>
              <a:t>How</a:t>
            </a:r>
            <a:r>
              <a:rPr lang="de-DE" sz="3200" dirty="0" smtClean="0"/>
              <a:t> </a:t>
            </a:r>
            <a:r>
              <a:rPr lang="de-DE" sz="3200" dirty="0" err="1" smtClean="0"/>
              <a:t>can</a:t>
            </a:r>
            <a:r>
              <a:rPr lang="de-DE" sz="3200" dirty="0" smtClean="0"/>
              <a:t> </a:t>
            </a:r>
            <a:r>
              <a:rPr lang="de-DE" sz="3200" dirty="0" err="1" smtClean="0"/>
              <a:t>you</a:t>
            </a:r>
            <a:r>
              <a:rPr lang="de-DE" sz="3200" dirty="0" smtClean="0"/>
              <a:t> </a:t>
            </a:r>
            <a:r>
              <a:rPr lang="de-DE" sz="3200" dirty="0" err="1" smtClean="0"/>
              <a:t>apply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funding</a:t>
            </a:r>
            <a:r>
              <a:rPr lang="de-DE" sz="3200" dirty="0" smtClean="0"/>
              <a:t>?</a:t>
            </a:r>
          </a:p>
          <a:p>
            <a:pPr marL="457200" indent="-4572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de-DE" sz="3200" dirty="0" err="1" smtClean="0"/>
              <a:t>Benefits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CORNET</a:t>
            </a:r>
          </a:p>
          <a:p>
            <a:pPr marL="457200" indent="-4572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de-DE" sz="3200" dirty="0" smtClean="0"/>
              <a:t>The </a:t>
            </a:r>
            <a:r>
              <a:rPr lang="de-DE" sz="3200" dirty="0" err="1" smtClean="0"/>
              <a:t>next</a:t>
            </a:r>
            <a:r>
              <a:rPr lang="de-DE" sz="3200" dirty="0" smtClean="0"/>
              <a:t> </a:t>
            </a:r>
            <a:r>
              <a:rPr lang="de-DE" sz="3200" dirty="0" err="1" smtClean="0"/>
              <a:t>calls</a:t>
            </a:r>
            <a:endParaRPr lang="de-DE" sz="3200" dirty="0" smtClean="0"/>
          </a:p>
          <a:p>
            <a:pPr marL="457200" indent="-4572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de-DE" sz="3200" dirty="0" err="1" smtClean="0"/>
              <a:t>Contact</a:t>
            </a:r>
            <a:r>
              <a:rPr lang="de-DE" sz="3200" dirty="0" smtClean="0"/>
              <a:t> Information</a:t>
            </a:r>
          </a:p>
          <a:p>
            <a:pPr marL="457200" indent="-4572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de-DE" sz="3200" dirty="0" smtClean="0"/>
              <a:t>Real-</a:t>
            </a:r>
            <a:r>
              <a:rPr lang="de-DE" sz="3200" dirty="0" err="1" smtClean="0"/>
              <a:t>life</a:t>
            </a:r>
            <a:r>
              <a:rPr lang="de-DE" sz="3200" dirty="0" smtClean="0"/>
              <a:t>-</a:t>
            </a:r>
            <a:r>
              <a:rPr lang="de-DE" sz="3200" dirty="0" err="1" smtClean="0"/>
              <a:t>example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a </a:t>
            </a:r>
            <a:r>
              <a:rPr lang="de-DE" sz="3200" dirty="0" err="1" smtClean="0"/>
              <a:t>successful</a:t>
            </a:r>
            <a:r>
              <a:rPr lang="de-DE" sz="3200" dirty="0" smtClean="0"/>
              <a:t> CORNET </a:t>
            </a:r>
            <a:r>
              <a:rPr lang="de-DE" sz="3200" dirty="0" err="1" smtClean="0"/>
              <a:t>project</a:t>
            </a:r>
            <a:r>
              <a:rPr lang="de-DE" sz="3200" dirty="0" smtClean="0"/>
              <a:t>: PAPERONICS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95536" y="1203598"/>
            <a:ext cx="7050599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914400" eaLnBrk="1" hangingPunct="1">
              <a:spcAft>
                <a:spcPct val="20000"/>
              </a:spcAft>
              <a:buClr>
                <a:srgbClr val="FFCC00"/>
              </a:buClr>
              <a:buSzPct val="160000"/>
              <a:buNone/>
            </a:pPr>
            <a:endParaRPr lang="en-US" altLang="en-US" sz="2400" dirty="0">
              <a:solidFill>
                <a:srgbClr val="004197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0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638"/>
    </mc:Choice>
    <mc:Fallback xmlns="">
      <p:transition spd="slow" advTm="25363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6229350" cy="638175"/>
          </a:xfrm>
        </p:spPr>
        <p:txBody>
          <a:bodyPr/>
          <a:lstStyle/>
          <a:p>
            <a:r>
              <a:rPr lang="en-GB" altLang="en-US" sz="2400" b="1" dirty="0" smtClean="0"/>
              <a:t>Network of Funding Organisations</a:t>
            </a:r>
            <a:endParaRPr lang="en-GB" sz="2400" b="1" dirty="0"/>
          </a:p>
        </p:txBody>
      </p:sp>
      <p:sp>
        <p:nvSpPr>
          <p:cNvPr id="8" name="Inhaltsplatzhalter 1"/>
          <p:cNvSpPr>
            <a:spLocks noGrp="1"/>
          </p:cNvSpPr>
          <p:nvPr>
            <p:ph idx="1"/>
          </p:nvPr>
        </p:nvSpPr>
        <p:spPr>
          <a:xfrm>
            <a:off x="755576" y="1286923"/>
            <a:ext cx="6048672" cy="351707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Austria……………………..	FFG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Belgium-Flanders……..	VLAIO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Belgium-Wallonia…….	SPW-DGO6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Brazil………………………..	EMBRAPII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Brazil………………………..	FAPESP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Canada-Québec……….	</a:t>
            </a:r>
            <a:r>
              <a:rPr lang="fr-FR" sz="1600" dirty="0" smtClean="0"/>
              <a:t>MESI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Czech Republic…………	MPO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Germany………………….	</a:t>
            </a:r>
            <a:r>
              <a:rPr lang="en-US" sz="1600" dirty="0" smtClean="0"/>
              <a:t>BAFA + BMWi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Germany………………….    </a:t>
            </a:r>
            <a:r>
              <a:rPr lang="en-US" sz="1600" dirty="0" err="1" smtClean="0"/>
              <a:t>AiF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Japan……………………….	NEDO</a:t>
            </a:r>
            <a:endParaRPr lang="en-GB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The Netherlands</a:t>
            </a:r>
            <a:r>
              <a:rPr lang="en-GB" sz="1600" dirty="0" smtClean="0"/>
              <a:t>……...</a:t>
            </a:r>
            <a:r>
              <a:rPr lang="en-GB" sz="1600" dirty="0"/>
              <a:t>	</a:t>
            </a:r>
            <a:r>
              <a:rPr lang="en-GB" sz="1600" dirty="0" smtClean="0"/>
              <a:t>RVO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Peru…………………………	CIENCIACTIVA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Poland………………………	NCBR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Switzerland</a:t>
            </a:r>
            <a:r>
              <a:rPr lang="de-DE" sz="1600" dirty="0" smtClean="0"/>
              <a:t>……………….  BFE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/>
              <a:t>Taiwan………………….....   MOST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/>
              <a:t>Turkey………………………   TÜBITAK</a:t>
            </a:r>
            <a:endParaRPr lang="en-GB" sz="1600" dirty="0" smtClean="0"/>
          </a:p>
        </p:txBody>
      </p:sp>
      <p:sp>
        <p:nvSpPr>
          <p:cNvPr id="9" name="Textfeld 8"/>
          <p:cNvSpPr txBox="1">
            <a:spLocks/>
          </p:cNvSpPr>
          <p:nvPr/>
        </p:nvSpPr>
        <p:spPr>
          <a:xfrm>
            <a:off x="6876256" y="1286921"/>
            <a:ext cx="1894249" cy="3536353"/>
          </a:xfrm>
          <a:prstGeom prst="rect">
            <a:avLst/>
          </a:prstGeom>
          <a:solidFill>
            <a:srgbClr val="B6CFE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altLang="en-US" sz="2200" dirty="0" smtClean="0">
              <a:solidFill>
                <a:schemeClr val="bg1"/>
              </a:solidFill>
            </a:endParaRPr>
          </a:p>
          <a:p>
            <a:pPr algn="ctr"/>
            <a:endParaRPr lang="en-GB" altLang="en-US" sz="2200" dirty="0">
              <a:solidFill>
                <a:schemeClr val="bg1"/>
              </a:solidFill>
            </a:endParaRPr>
          </a:p>
          <a:p>
            <a:pPr algn="ctr"/>
            <a:endParaRPr lang="en-GB" altLang="en-US" sz="2200" dirty="0" smtClean="0">
              <a:solidFill>
                <a:schemeClr val="bg1"/>
              </a:solidFill>
            </a:endParaRPr>
          </a:p>
          <a:p>
            <a:pPr algn="ctr"/>
            <a:endParaRPr lang="en-GB" altLang="en-US" sz="22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n-GB" altLang="en-US" sz="1400" dirty="0" smtClean="0">
              <a:solidFill>
                <a:srgbClr val="003399"/>
              </a:solidFill>
            </a:endParaRPr>
          </a:p>
          <a:p>
            <a:pPr algn="ctr">
              <a:spcAft>
                <a:spcPts val="1200"/>
              </a:spcAft>
            </a:pPr>
            <a:endParaRPr lang="en-GB" altLang="en-US" sz="100" dirty="0" smtClean="0">
              <a:solidFill>
                <a:srgbClr val="003399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GB" altLang="en-US" dirty="0" smtClean="0">
                <a:solidFill>
                  <a:srgbClr val="003399"/>
                </a:solidFill>
              </a:rPr>
              <a:t>The network is open to new funding organisations </a:t>
            </a:r>
            <a:r>
              <a:rPr lang="en-GB" altLang="en-US" b="1" dirty="0" smtClean="0">
                <a:solidFill>
                  <a:srgbClr val="003399"/>
                </a:solidFill>
              </a:rPr>
              <a:t>worldwide</a:t>
            </a:r>
          </a:p>
          <a:p>
            <a:pPr algn="ctr">
              <a:spcAft>
                <a:spcPts val="1200"/>
              </a:spcAft>
            </a:pPr>
            <a:endParaRPr lang="en-GB" altLang="en-US" sz="100" b="1" dirty="0" smtClean="0">
              <a:solidFill>
                <a:srgbClr val="003399"/>
              </a:solidFill>
            </a:endParaRPr>
          </a:p>
        </p:txBody>
      </p:sp>
      <p:pic>
        <p:nvPicPr>
          <p:cNvPr id="10" name="Picture 3" descr="M:\GEFO\EU\ERA-NET\Continuation CORNET and EraSME\6 Public Relations\1_Bilder_Logos\KIDES_epsGrafiken\jpgs\JoinCORNET\03welc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9662"/>
            <a:ext cx="1749394" cy="9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4932040" y="1286919"/>
            <a:ext cx="1872209" cy="1739891"/>
          </a:xfrm>
          <a:prstGeom prst="rect">
            <a:avLst/>
          </a:prstGeom>
          <a:solidFill>
            <a:srgbClr val="B6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3399"/>
                </a:solidFill>
              </a:rPr>
              <a:t>Synchronised funding</a:t>
            </a:r>
            <a:endParaRPr lang="en-GB" b="1" dirty="0">
              <a:solidFill>
                <a:srgbClr val="003399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932040" y="3081213"/>
            <a:ext cx="1874493" cy="1742061"/>
          </a:xfrm>
          <a:prstGeom prst="rect">
            <a:avLst/>
          </a:prstGeom>
          <a:solidFill>
            <a:srgbClr val="B6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3399"/>
                </a:solidFill>
              </a:rPr>
              <a:t>National/regional budget </a:t>
            </a:r>
            <a:br>
              <a:rPr lang="en-GB" b="1" dirty="0" smtClean="0">
                <a:solidFill>
                  <a:srgbClr val="003399"/>
                </a:solidFill>
              </a:rPr>
            </a:br>
            <a:r>
              <a:rPr lang="en-GB" b="1" dirty="0" smtClean="0">
                <a:solidFill>
                  <a:srgbClr val="003399"/>
                </a:solidFill>
              </a:rPr>
              <a:t>&amp; funding rules</a:t>
            </a:r>
            <a:endParaRPr lang="en-GB" b="1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1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21"/>
    </mc:Choice>
    <mc:Fallback xmlns="">
      <p:transition spd="slow" advTm="162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6229350" cy="638175"/>
          </a:xfrm>
        </p:spPr>
        <p:txBody>
          <a:bodyPr/>
          <a:lstStyle/>
          <a:p>
            <a:r>
              <a:rPr lang="en-GB" altLang="en-US" sz="2400" b="1" dirty="0" smtClean="0"/>
              <a:t>Whom is it for?</a:t>
            </a:r>
            <a:endParaRPr lang="en-GB" sz="2400" b="1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95536" y="1203598"/>
            <a:ext cx="7050599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914400" eaLnBrk="1" hangingPunct="1">
              <a:spcAft>
                <a:spcPct val="20000"/>
              </a:spcAft>
              <a:buClr>
                <a:srgbClr val="FFCC00"/>
              </a:buClr>
              <a:buSzPct val="160000"/>
              <a:buNone/>
            </a:pPr>
            <a:r>
              <a:rPr lang="en-US" altLang="en-US" sz="2400" dirty="0" smtClean="0">
                <a:solidFill>
                  <a:srgbClr val="004197"/>
                </a:solidFill>
                <a:latin typeface="+mn-lt"/>
              </a:rPr>
              <a:t>You can benefit from CORNET if you are…</a:t>
            </a:r>
            <a:endParaRPr lang="en-US" altLang="en-US" sz="2400" dirty="0">
              <a:solidFill>
                <a:srgbClr val="004197"/>
              </a:solidFill>
              <a:latin typeface="+mn-lt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376344" y="2233325"/>
            <a:ext cx="139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4197"/>
                </a:solidFill>
              </a:rPr>
              <a:t>…an SME</a:t>
            </a:r>
            <a:endParaRPr lang="en-GB" sz="2400" dirty="0"/>
          </a:p>
        </p:txBody>
      </p:sp>
      <p:sp>
        <p:nvSpPr>
          <p:cNvPr id="24" name="Rechteck 23"/>
          <p:cNvSpPr/>
          <p:nvPr/>
        </p:nvSpPr>
        <p:spPr>
          <a:xfrm>
            <a:off x="1898998" y="3538665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4197"/>
                </a:solidFill>
              </a:rPr>
              <a:t>…an SME </a:t>
            </a:r>
          </a:p>
          <a:p>
            <a:r>
              <a:rPr lang="en-GB" sz="2400" dirty="0" smtClean="0">
                <a:solidFill>
                  <a:srgbClr val="004197"/>
                </a:solidFill>
              </a:rPr>
              <a:t>organisation</a:t>
            </a:r>
            <a:endParaRPr lang="en-GB" sz="2400" dirty="0"/>
          </a:p>
        </p:txBody>
      </p:sp>
      <p:sp>
        <p:nvSpPr>
          <p:cNvPr id="25" name="Rechteck 24"/>
          <p:cNvSpPr/>
          <p:nvPr/>
        </p:nvSpPr>
        <p:spPr>
          <a:xfrm>
            <a:off x="5364088" y="3525534"/>
            <a:ext cx="1870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4197"/>
                </a:solidFill>
              </a:rPr>
              <a:t>…a research </a:t>
            </a:r>
          </a:p>
          <a:p>
            <a:r>
              <a:rPr lang="en-GB" sz="2400" dirty="0" smtClean="0">
                <a:solidFill>
                  <a:srgbClr val="004197"/>
                </a:solidFill>
              </a:rPr>
              <a:t>organisation</a:t>
            </a:r>
            <a:endParaRPr lang="en-GB" sz="2400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57342"/>
            <a:ext cx="2152854" cy="1893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7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638"/>
    </mc:Choice>
    <mc:Fallback xmlns="">
      <p:transition spd="slow" advTm="253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8"/>
          <p:cNvGrpSpPr>
            <a:grpSpLocks noChangeAspect="1"/>
          </p:cNvGrpSpPr>
          <p:nvPr/>
        </p:nvGrpSpPr>
        <p:grpSpPr bwMode="auto">
          <a:xfrm>
            <a:off x="4355976" y="1762150"/>
            <a:ext cx="2925631" cy="2843839"/>
            <a:chOff x="3124" y="1388"/>
            <a:chExt cx="1860" cy="1808"/>
          </a:xfrm>
        </p:grpSpPr>
        <p:sp>
          <p:nvSpPr>
            <p:cNvPr id="11" name="AutoShape 47"/>
            <p:cNvSpPr>
              <a:spLocks noChangeAspect="1" noChangeArrowheads="1" noTextEdit="1"/>
            </p:cNvSpPr>
            <p:nvPr/>
          </p:nvSpPr>
          <p:spPr bwMode="auto">
            <a:xfrm>
              <a:off x="3124" y="1388"/>
              <a:ext cx="1860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Rectangle 49"/>
            <p:cNvSpPr>
              <a:spLocks noChangeArrowheads="1"/>
            </p:cNvSpPr>
            <p:nvPr/>
          </p:nvSpPr>
          <p:spPr bwMode="auto">
            <a:xfrm>
              <a:off x="2184" y="1388"/>
              <a:ext cx="2800" cy="1808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3168" y="1391"/>
              <a:ext cx="1587" cy="1805"/>
            </a:xfrm>
            <a:custGeom>
              <a:avLst/>
              <a:gdLst>
                <a:gd name="T0" fmla="*/ 1720 w 3174"/>
                <a:gd name="T1" fmla="*/ 92 h 3611"/>
                <a:gd name="T2" fmla="*/ 1937 w 3174"/>
                <a:gd name="T3" fmla="*/ 129 h 3611"/>
                <a:gd name="T4" fmla="*/ 2072 w 3174"/>
                <a:gd name="T5" fmla="*/ 165 h 3611"/>
                <a:gd name="T6" fmla="*/ 2115 w 3174"/>
                <a:gd name="T7" fmla="*/ 268 h 3611"/>
                <a:gd name="T8" fmla="*/ 2313 w 3174"/>
                <a:gd name="T9" fmla="*/ 346 h 3611"/>
                <a:gd name="T10" fmla="*/ 2461 w 3174"/>
                <a:gd name="T11" fmla="*/ 333 h 3611"/>
                <a:gd name="T12" fmla="*/ 2478 w 3174"/>
                <a:gd name="T13" fmla="*/ 520 h 3611"/>
                <a:gd name="T14" fmla="*/ 2554 w 3174"/>
                <a:gd name="T15" fmla="*/ 652 h 3611"/>
                <a:gd name="T16" fmla="*/ 2475 w 3174"/>
                <a:gd name="T17" fmla="*/ 791 h 3611"/>
                <a:gd name="T18" fmla="*/ 2582 w 3174"/>
                <a:gd name="T19" fmla="*/ 818 h 3611"/>
                <a:gd name="T20" fmla="*/ 2838 w 3174"/>
                <a:gd name="T21" fmla="*/ 925 h 3611"/>
                <a:gd name="T22" fmla="*/ 3065 w 3174"/>
                <a:gd name="T23" fmla="*/ 1027 h 3611"/>
                <a:gd name="T24" fmla="*/ 3075 w 3174"/>
                <a:gd name="T25" fmla="*/ 1261 h 3611"/>
                <a:gd name="T26" fmla="*/ 3104 w 3174"/>
                <a:gd name="T27" fmla="*/ 1667 h 3611"/>
                <a:gd name="T28" fmla="*/ 3169 w 3174"/>
                <a:gd name="T29" fmla="*/ 1929 h 3611"/>
                <a:gd name="T30" fmla="*/ 3057 w 3174"/>
                <a:gd name="T31" fmla="*/ 2061 h 3611"/>
                <a:gd name="T32" fmla="*/ 2773 w 3174"/>
                <a:gd name="T33" fmla="*/ 2331 h 3611"/>
                <a:gd name="T34" fmla="*/ 2685 w 3174"/>
                <a:gd name="T35" fmla="*/ 2509 h 3611"/>
                <a:gd name="T36" fmla="*/ 2736 w 3174"/>
                <a:gd name="T37" fmla="*/ 2681 h 3611"/>
                <a:gd name="T38" fmla="*/ 2914 w 3174"/>
                <a:gd name="T39" fmla="*/ 3266 h 3611"/>
                <a:gd name="T40" fmla="*/ 2707 w 3174"/>
                <a:gd name="T41" fmla="*/ 3287 h 3611"/>
                <a:gd name="T42" fmla="*/ 2495 w 3174"/>
                <a:gd name="T43" fmla="*/ 3273 h 3611"/>
                <a:gd name="T44" fmla="*/ 2342 w 3174"/>
                <a:gd name="T45" fmla="*/ 3295 h 3611"/>
                <a:gd name="T46" fmla="*/ 2130 w 3174"/>
                <a:gd name="T47" fmla="*/ 3311 h 3611"/>
                <a:gd name="T48" fmla="*/ 2054 w 3174"/>
                <a:gd name="T49" fmla="*/ 3373 h 3611"/>
                <a:gd name="T50" fmla="*/ 2195 w 3174"/>
                <a:gd name="T51" fmla="*/ 3411 h 3611"/>
                <a:gd name="T52" fmla="*/ 2183 w 3174"/>
                <a:gd name="T53" fmla="*/ 3490 h 3611"/>
                <a:gd name="T54" fmla="*/ 2122 w 3174"/>
                <a:gd name="T55" fmla="*/ 3509 h 3611"/>
                <a:gd name="T56" fmla="*/ 2100 w 3174"/>
                <a:gd name="T57" fmla="*/ 3550 h 3611"/>
                <a:gd name="T58" fmla="*/ 1733 w 3174"/>
                <a:gd name="T59" fmla="*/ 3609 h 3611"/>
                <a:gd name="T60" fmla="*/ 1689 w 3174"/>
                <a:gd name="T61" fmla="*/ 3462 h 3611"/>
                <a:gd name="T62" fmla="*/ 1708 w 3174"/>
                <a:gd name="T63" fmla="*/ 3271 h 3611"/>
                <a:gd name="T64" fmla="*/ 1680 w 3174"/>
                <a:gd name="T65" fmla="*/ 3144 h 3611"/>
                <a:gd name="T66" fmla="*/ 1687 w 3174"/>
                <a:gd name="T67" fmla="*/ 3054 h 3611"/>
                <a:gd name="T68" fmla="*/ 1443 w 3174"/>
                <a:gd name="T69" fmla="*/ 3002 h 3611"/>
                <a:gd name="T70" fmla="*/ 1176 w 3174"/>
                <a:gd name="T71" fmla="*/ 2947 h 3611"/>
                <a:gd name="T72" fmla="*/ 1075 w 3174"/>
                <a:gd name="T73" fmla="*/ 2990 h 3611"/>
                <a:gd name="T74" fmla="*/ 842 w 3174"/>
                <a:gd name="T75" fmla="*/ 2969 h 3611"/>
                <a:gd name="T76" fmla="*/ 674 w 3174"/>
                <a:gd name="T77" fmla="*/ 2828 h 3611"/>
                <a:gd name="T78" fmla="*/ 452 w 3174"/>
                <a:gd name="T79" fmla="*/ 2711 h 3611"/>
                <a:gd name="T80" fmla="*/ 364 w 3174"/>
                <a:gd name="T81" fmla="*/ 2543 h 3611"/>
                <a:gd name="T82" fmla="*/ 218 w 3174"/>
                <a:gd name="T83" fmla="*/ 2533 h 3611"/>
                <a:gd name="T84" fmla="*/ 111 w 3174"/>
                <a:gd name="T85" fmla="*/ 2492 h 3611"/>
                <a:gd name="T86" fmla="*/ 17 w 3174"/>
                <a:gd name="T87" fmla="*/ 2311 h 3611"/>
                <a:gd name="T88" fmla="*/ 89 w 3174"/>
                <a:gd name="T89" fmla="*/ 2173 h 3611"/>
                <a:gd name="T90" fmla="*/ 174 w 3174"/>
                <a:gd name="T91" fmla="*/ 2093 h 3611"/>
                <a:gd name="T92" fmla="*/ 162 w 3174"/>
                <a:gd name="T93" fmla="*/ 1825 h 3611"/>
                <a:gd name="T94" fmla="*/ 219 w 3174"/>
                <a:gd name="T95" fmla="*/ 1579 h 3611"/>
                <a:gd name="T96" fmla="*/ 224 w 3174"/>
                <a:gd name="T97" fmla="*/ 1479 h 3611"/>
                <a:gd name="T98" fmla="*/ 304 w 3174"/>
                <a:gd name="T99" fmla="*/ 1338 h 3611"/>
                <a:gd name="T100" fmla="*/ 299 w 3174"/>
                <a:gd name="T101" fmla="*/ 1182 h 3611"/>
                <a:gd name="T102" fmla="*/ 241 w 3174"/>
                <a:gd name="T103" fmla="*/ 944 h 3611"/>
                <a:gd name="T104" fmla="*/ 140 w 3174"/>
                <a:gd name="T105" fmla="*/ 902 h 3611"/>
                <a:gd name="T106" fmla="*/ 213 w 3174"/>
                <a:gd name="T107" fmla="*/ 742 h 3611"/>
                <a:gd name="T108" fmla="*/ 455 w 3174"/>
                <a:gd name="T109" fmla="*/ 683 h 3611"/>
                <a:gd name="T110" fmla="*/ 725 w 3174"/>
                <a:gd name="T111" fmla="*/ 474 h 3611"/>
                <a:gd name="T112" fmla="*/ 1031 w 3174"/>
                <a:gd name="T113" fmla="*/ 411 h 3611"/>
                <a:gd name="T114" fmla="*/ 1129 w 3174"/>
                <a:gd name="T115" fmla="*/ 304 h 3611"/>
                <a:gd name="T116" fmla="*/ 1171 w 3174"/>
                <a:gd name="T117" fmla="*/ 299 h 3611"/>
                <a:gd name="T118" fmla="*/ 1528 w 3174"/>
                <a:gd name="T119" fmla="*/ 61 h 3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74" h="3611">
                  <a:moveTo>
                    <a:pt x="1670" y="0"/>
                  </a:moveTo>
                  <a:lnTo>
                    <a:pt x="1665" y="29"/>
                  </a:lnTo>
                  <a:lnTo>
                    <a:pt x="1664" y="51"/>
                  </a:lnTo>
                  <a:lnTo>
                    <a:pt x="1667" y="66"/>
                  </a:lnTo>
                  <a:lnTo>
                    <a:pt x="1674" y="78"/>
                  </a:lnTo>
                  <a:lnTo>
                    <a:pt x="1686" y="85"/>
                  </a:lnTo>
                  <a:lnTo>
                    <a:pt x="1701" y="88"/>
                  </a:lnTo>
                  <a:lnTo>
                    <a:pt x="1720" y="92"/>
                  </a:lnTo>
                  <a:lnTo>
                    <a:pt x="1742" y="93"/>
                  </a:lnTo>
                  <a:lnTo>
                    <a:pt x="1767" y="95"/>
                  </a:lnTo>
                  <a:lnTo>
                    <a:pt x="1794" y="99"/>
                  </a:lnTo>
                  <a:lnTo>
                    <a:pt x="1832" y="105"/>
                  </a:lnTo>
                  <a:lnTo>
                    <a:pt x="1862" y="110"/>
                  </a:lnTo>
                  <a:lnTo>
                    <a:pt x="1888" y="116"/>
                  </a:lnTo>
                  <a:lnTo>
                    <a:pt x="1913" y="121"/>
                  </a:lnTo>
                  <a:lnTo>
                    <a:pt x="1937" y="129"/>
                  </a:lnTo>
                  <a:lnTo>
                    <a:pt x="1964" y="139"/>
                  </a:lnTo>
                  <a:lnTo>
                    <a:pt x="1994" y="153"/>
                  </a:lnTo>
                  <a:lnTo>
                    <a:pt x="2016" y="160"/>
                  </a:lnTo>
                  <a:lnTo>
                    <a:pt x="2033" y="163"/>
                  </a:lnTo>
                  <a:lnTo>
                    <a:pt x="2047" y="165"/>
                  </a:lnTo>
                  <a:lnTo>
                    <a:pt x="2054" y="165"/>
                  </a:lnTo>
                  <a:lnTo>
                    <a:pt x="2061" y="165"/>
                  </a:lnTo>
                  <a:lnTo>
                    <a:pt x="2072" y="165"/>
                  </a:lnTo>
                  <a:lnTo>
                    <a:pt x="2084" y="170"/>
                  </a:lnTo>
                  <a:lnTo>
                    <a:pt x="2100" y="180"/>
                  </a:lnTo>
                  <a:lnTo>
                    <a:pt x="2103" y="187"/>
                  </a:lnTo>
                  <a:lnTo>
                    <a:pt x="2106" y="202"/>
                  </a:lnTo>
                  <a:lnTo>
                    <a:pt x="2108" y="221"/>
                  </a:lnTo>
                  <a:lnTo>
                    <a:pt x="2110" y="239"/>
                  </a:lnTo>
                  <a:lnTo>
                    <a:pt x="2112" y="256"/>
                  </a:lnTo>
                  <a:lnTo>
                    <a:pt x="2115" y="268"/>
                  </a:lnTo>
                  <a:lnTo>
                    <a:pt x="2137" y="295"/>
                  </a:lnTo>
                  <a:lnTo>
                    <a:pt x="2162" y="316"/>
                  </a:lnTo>
                  <a:lnTo>
                    <a:pt x="2191" y="331"/>
                  </a:lnTo>
                  <a:lnTo>
                    <a:pt x="2224" y="341"/>
                  </a:lnTo>
                  <a:lnTo>
                    <a:pt x="2256" y="346"/>
                  </a:lnTo>
                  <a:lnTo>
                    <a:pt x="2288" y="348"/>
                  </a:lnTo>
                  <a:lnTo>
                    <a:pt x="2291" y="348"/>
                  </a:lnTo>
                  <a:lnTo>
                    <a:pt x="2313" y="346"/>
                  </a:lnTo>
                  <a:lnTo>
                    <a:pt x="2334" y="338"/>
                  </a:lnTo>
                  <a:lnTo>
                    <a:pt x="2354" y="328"/>
                  </a:lnTo>
                  <a:lnTo>
                    <a:pt x="2373" y="318"/>
                  </a:lnTo>
                  <a:lnTo>
                    <a:pt x="2393" y="309"/>
                  </a:lnTo>
                  <a:lnTo>
                    <a:pt x="2412" y="306"/>
                  </a:lnTo>
                  <a:lnTo>
                    <a:pt x="2427" y="309"/>
                  </a:lnTo>
                  <a:lnTo>
                    <a:pt x="2444" y="318"/>
                  </a:lnTo>
                  <a:lnTo>
                    <a:pt x="2461" y="333"/>
                  </a:lnTo>
                  <a:lnTo>
                    <a:pt x="2470" y="350"/>
                  </a:lnTo>
                  <a:lnTo>
                    <a:pt x="2473" y="372"/>
                  </a:lnTo>
                  <a:lnTo>
                    <a:pt x="2475" y="397"/>
                  </a:lnTo>
                  <a:lnTo>
                    <a:pt x="2473" y="425"/>
                  </a:lnTo>
                  <a:lnTo>
                    <a:pt x="2473" y="452"/>
                  </a:lnTo>
                  <a:lnTo>
                    <a:pt x="2471" y="477"/>
                  </a:lnTo>
                  <a:lnTo>
                    <a:pt x="2473" y="501"/>
                  </a:lnTo>
                  <a:lnTo>
                    <a:pt x="2478" y="520"/>
                  </a:lnTo>
                  <a:lnTo>
                    <a:pt x="2490" y="545"/>
                  </a:lnTo>
                  <a:lnTo>
                    <a:pt x="2504" y="564"/>
                  </a:lnTo>
                  <a:lnTo>
                    <a:pt x="2515" y="581"/>
                  </a:lnTo>
                  <a:lnTo>
                    <a:pt x="2529" y="594"/>
                  </a:lnTo>
                  <a:lnTo>
                    <a:pt x="2539" y="608"/>
                  </a:lnTo>
                  <a:lnTo>
                    <a:pt x="2548" y="620"/>
                  </a:lnTo>
                  <a:lnTo>
                    <a:pt x="2553" y="635"/>
                  </a:lnTo>
                  <a:lnTo>
                    <a:pt x="2554" y="652"/>
                  </a:lnTo>
                  <a:lnTo>
                    <a:pt x="2551" y="672"/>
                  </a:lnTo>
                  <a:lnTo>
                    <a:pt x="2543" y="698"/>
                  </a:lnTo>
                  <a:lnTo>
                    <a:pt x="2532" y="715"/>
                  </a:lnTo>
                  <a:lnTo>
                    <a:pt x="2520" y="732"/>
                  </a:lnTo>
                  <a:lnTo>
                    <a:pt x="2509" y="747"/>
                  </a:lnTo>
                  <a:lnTo>
                    <a:pt x="2495" y="762"/>
                  </a:lnTo>
                  <a:lnTo>
                    <a:pt x="2483" y="778"/>
                  </a:lnTo>
                  <a:lnTo>
                    <a:pt x="2475" y="791"/>
                  </a:lnTo>
                  <a:lnTo>
                    <a:pt x="2471" y="805"/>
                  </a:lnTo>
                  <a:lnTo>
                    <a:pt x="2473" y="820"/>
                  </a:lnTo>
                  <a:lnTo>
                    <a:pt x="2481" y="834"/>
                  </a:lnTo>
                  <a:lnTo>
                    <a:pt x="2500" y="847"/>
                  </a:lnTo>
                  <a:lnTo>
                    <a:pt x="2527" y="861"/>
                  </a:lnTo>
                  <a:lnTo>
                    <a:pt x="2544" y="840"/>
                  </a:lnTo>
                  <a:lnTo>
                    <a:pt x="2563" y="825"/>
                  </a:lnTo>
                  <a:lnTo>
                    <a:pt x="2582" y="818"/>
                  </a:lnTo>
                  <a:lnTo>
                    <a:pt x="2602" y="815"/>
                  </a:lnTo>
                  <a:lnTo>
                    <a:pt x="2636" y="820"/>
                  </a:lnTo>
                  <a:lnTo>
                    <a:pt x="2670" y="835"/>
                  </a:lnTo>
                  <a:lnTo>
                    <a:pt x="2705" y="854"/>
                  </a:lnTo>
                  <a:lnTo>
                    <a:pt x="2739" y="876"/>
                  </a:lnTo>
                  <a:lnTo>
                    <a:pt x="2773" y="898"/>
                  </a:lnTo>
                  <a:lnTo>
                    <a:pt x="2807" y="915"/>
                  </a:lnTo>
                  <a:lnTo>
                    <a:pt x="2838" y="925"/>
                  </a:lnTo>
                  <a:lnTo>
                    <a:pt x="2870" y="932"/>
                  </a:lnTo>
                  <a:lnTo>
                    <a:pt x="2904" y="939"/>
                  </a:lnTo>
                  <a:lnTo>
                    <a:pt x="2936" y="947"/>
                  </a:lnTo>
                  <a:lnTo>
                    <a:pt x="2968" y="956"/>
                  </a:lnTo>
                  <a:lnTo>
                    <a:pt x="2997" y="968"/>
                  </a:lnTo>
                  <a:lnTo>
                    <a:pt x="3024" y="981"/>
                  </a:lnTo>
                  <a:lnTo>
                    <a:pt x="3048" y="1002"/>
                  </a:lnTo>
                  <a:lnTo>
                    <a:pt x="3065" y="1027"/>
                  </a:lnTo>
                  <a:lnTo>
                    <a:pt x="3074" y="1049"/>
                  </a:lnTo>
                  <a:lnTo>
                    <a:pt x="3075" y="1076"/>
                  </a:lnTo>
                  <a:lnTo>
                    <a:pt x="3075" y="1107"/>
                  </a:lnTo>
                  <a:lnTo>
                    <a:pt x="3072" y="1138"/>
                  </a:lnTo>
                  <a:lnTo>
                    <a:pt x="3067" y="1168"/>
                  </a:lnTo>
                  <a:lnTo>
                    <a:pt x="3065" y="1197"/>
                  </a:lnTo>
                  <a:lnTo>
                    <a:pt x="3065" y="1222"/>
                  </a:lnTo>
                  <a:lnTo>
                    <a:pt x="3075" y="1261"/>
                  </a:lnTo>
                  <a:lnTo>
                    <a:pt x="3087" y="1297"/>
                  </a:lnTo>
                  <a:lnTo>
                    <a:pt x="3101" y="1331"/>
                  </a:lnTo>
                  <a:lnTo>
                    <a:pt x="3111" y="1368"/>
                  </a:lnTo>
                  <a:lnTo>
                    <a:pt x="3118" y="1426"/>
                  </a:lnTo>
                  <a:lnTo>
                    <a:pt x="3116" y="1487"/>
                  </a:lnTo>
                  <a:lnTo>
                    <a:pt x="3111" y="1547"/>
                  </a:lnTo>
                  <a:lnTo>
                    <a:pt x="3106" y="1608"/>
                  </a:lnTo>
                  <a:lnTo>
                    <a:pt x="3104" y="1667"/>
                  </a:lnTo>
                  <a:lnTo>
                    <a:pt x="3111" y="1727"/>
                  </a:lnTo>
                  <a:lnTo>
                    <a:pt x="3121" y="1759"/>
                  </a:lnTo>
                  <a:lnTo>
                    <a:pt x="3136" y="1791"/>
                  </a:lnTo>
                  <a:lnTo>
                    <a:pt x="3153" y="1823"/>
                  </a:lnTo>
                  <a:lnTo>
                    <a:pt x="3167" y="1854"/>
                  </a:lnTo>
                  <a:lnTo>
                    <a:pt x="3174" y="1884"/>
                  </a:lnTo>
                  <a:lnTo>
                    <a:pt x="3174" y="1910"/>
                  </a:lnTo>
                  <a:lnTo>
                    <a:pt x="3169" y="1929"/>
                  </a:lnTo>
                  <a:lnTo>
                    <a:pt x="3162" y="1944"/>
                  </a:lnTo>
                  <a:lnTo>
                    <a:pt x="3152" y="1954"/>
                  </a:lnTo>
                  <a:lnTo>
                    <a:pt x="3140" y="1964"/>
                  </a:lnTo>
                  <a:lnTo>
                    <a:pt x="3128" y="1973"/>
                  </a:lnTo>
                  <a:lnTo>
                    <a:pt x="3114" y="1983"/>
                  </a:lnTo>
                  <a:lnTo>
                    <a:pt x="3103" y="1995"/>
                  </a:lnTo>
                  <a:lnTo>
                    <a:pt x="3091" y="2008"/>
                  </a:lnTo>
                  <a:lnTo>
                    <a:pt x="3057" y="2061"/>
                  </a:lnTo>
                  <a:lnTo>
                    <a:pt x="3023" y="2105"/>
                  </a:lnTo>
                  <a:lnTo>
                    <a:pt x="2989" y="2143"/>
                  </a:lnTo>
                  <a:lnTo>
                    <a:pt x="2952" y="2178"/>
                  </a:lnTo>
                  <a:lnTo>
                    <a:pt x="2912" y="2214"/>
                  </a:lnTo>
                  <a:lnTo>
                    <a:pt x="2868" y="2249"/>
                  </a:lnTo>
                  <a:lnTo>
                    <a:pt x="2817" y="2290"/>
                  </a:lnTo>
                  <a:lnTo>
                    <a:pt x="2792" y="2312"/>
                  </a:lnTo>
                  <a:lnTo>
                    <a:pt x="2773" y="2331"/>
                  </a:lnTo>
                  <a:lnTo>
                    <a:pt x="2758" y="2348"/>
                  </a:lnTo>
                  <a:lnTo>
                    <a:pt x="2746" y="2368"/>
                  </a:lnTo>
                  <a:lnTo>
                    <a:pt x="2734" y="2392"/>
                  </a:lnTo>
                  <a:lnTo>
                    <a:pt x="2722" y="2423"/>
                  </a:lnTo>
                  <a:lnTo>
                    <a:pt x="2714" y="2441"/>
                  </a:lnTo>
                  <a:lnTo>
                    <a:pt x="2704" y="2463"/>
                  </a:lnTo>
                  <a:lnTo>
                    <a:pt x="2694" y="2485"/>
                  </a:lnTo>
                  <a:lnTo>
                    <a:pt x="2685" y="2509"/>
                  </a:lnTo>
                  <a:lnTo>
                    <a:pt x="2680" y="2531"/>
                  </a:lnTo>
                  <a:lnTo>
                    <a:pt x="2678" y="2550"/>
                  </a:lnTo>
                  <a:lnTo>
                    <a:pt x="2685" y="2562"/>
                  </a:lnTo>
                  <a:lnTo>
                    <a:pt x="2695" y="2572"/>
                  </a:lnTo>
                  <a:lnTo>
                    <a:pt x="2707" y="2582"/>
                  </a:lnTo>
                  <a:lnTo>
                    <a:pt x="2719" y="2592"/>
                  </a:lnTo>
                  <a:lnTo>
                    <a:pt x="2724" y="2604"/>
                  </a:lnTo>
                  <a:lnTo>
                    <a:pt x="2736" y="2681"/>
                  </a:lnTo>
                  <a:lnTo>
                    <a:pt x="2746" y="2757"/>
                  </a:lnTo>
                  <a:lnTo>
                    <a:pt x="2756" y="2830"/>
                  </a:lnTo>
                  <a:lnTo>
                    <a:pt x="2768" y="2903"/>
                  </a:lnTo>
                  <a:lnTo>
                    <a:pt x="2785" y="2974"/>
                  </a:lnTo>
                  <a:lnTo>
                    <a:pt x="2806" y="3047"/>
                  </a:lnTo>
                  <a:lnTo>
                    <a:pt x="2833" y="3119"/>
                  </a:lnTo>
                  <a:lnTo>
                    <a:pt x="2868" y="3192"/>
                  </a:lnTo>
                  <a:lnTo>
                    <a:pt x="2914" y="3266"/>
                  </a:lnTo>
                  <a:lnTo>
                    <a:pt x="2877" y="3271"/>
                  </a:lnTo>
                  <a:lnTo>
                    <a:pt x="2841" y="3282"/>
                  </a:lnTo>
                  <a:lnTo>
                    <a:pt x="2806" y="3290"/>
                  </a:lnTo>
                  <a:lnTo>
                    <a:pt x="2772" y="3295"/>
                  </a:lnTo>
                  <a:lnTo>
                    <a:pt x="2765" y="3295"/>
                  </a:lnTo>
                  <a:lnTo>
                    <a:pt x="2739" y="3294"/>
                  </a:lnTo>
                  <a:lnTo>
                    <a:pt x="2721" y="3290"/>
                  </a:lnTo>
                  <a:lnTo>
                    <a:pt x="2707" y="3287"/>
                  </a:lnTo>
                  <a:lnTo>
                    <a:pt x="2694" y="3282"/>
                  </a:lnTo>
                  <a:lnTo>
                    <a:pt x="2680" y="3277"/>
                  </a:lnTo>
                  <a:lnTo>
                    <a:pt x="2661" y="3273"/>
                  </a:lnTo>
                  <a:lnTo>
                    <a:pt x="2638" y="3270"/>
                  </a:lnTo>
                  <a:lnTo>
                    <a:pt x="2600" y="3266"/>
                  </a:lnTo>
                  <a:lnTo>
                    <a:pt x="2570" y="3266"/>
                  </a:lnTo>
                  <a:lnTo>
                    <a:pt x="2531" y="3268"/>
                  </a:lnTo>
                  <a:lnTo>
                    <a:pt x="2495" y="3273"/>
                  </a:lnTo>
                  <a:lnTo>
                    <a:pt x="2464" y="3283"/>
                  </a:lnTo>
                  <a:lnTo>
                    <a:pt x="2436" y="3297"/>
                  </a:lnTo>
                  <a:lnTo>
                    <a:pt x="2407" y="3314"/>
                  </a:lnTo>
                  <a:lnTo>
                    <a:pt x="2376" y="3338"/>
                  </a:lnTo>
                  <a:lnTo>
                    <a:pt x="2342" y="3363"/>
                  </a:lnTo>
                  <a:lnTo>
                    <a:pt x="2347" y="3336"/>
                  </a:lnTo>
                  <a:lnTo>
                    <a:pt x="2347" y="3312"/>
                  </a:lnTo>
                  <a:lnTo>
                    <a:pt x="2342" y="3295"/>
                  </a:lnTo>
                  <a:lnTo>
                    <a:pt x="2332" y="3282"/>
                  </a:lnTo>
                  <a:lnTo>
                    <a:pt x="2317" y="3273"/>
                  </a:lnTo>
                  <a:lnTo>
                    <a:pt x="2300" y="3268"/>
                  </a:lnTo>
                  <a:lnTo>
                    <a:pt x="2280" y="3266"/>
                  </a:lnTo>
                  <a:lnTo>
                    <a:pt x="2246" y="3270"/>
                  </a:lnTo>
                  <a:lnTo>
                    <a:pt x="2207" y="3280"/>
                  </a:lnTo>
                  <a:lnTo>
                    <a:pt x="2168" y="3294"/>
                  </a:lnTo>
                  <a:lnTo>
                    <a:pt x="2130" y="3311"/>
                  </a:lnTo>
                  <a:lnTo>
                    <a:pt x="2115" y="3316"/>
                  </a:lnTo>
                  <a:lnTo>
                    <a:pt x="2100" y="3322"/>
                  </a:lnTo>
                  <a:lnTo>
                    <a:pt x="2084" y="3327"/>
                  </a:lnTo>
                  <a:lnTo>
                    <a:pt x="2071" y="3333"/>
                  </a:lnTo>
                  <a:lnTo>
                    <a:pt x="2061" y="3339"/>
                  </a:lnTo>
                  <a:lnTo>
                    <a:pt x="2052" y="3348"/>
                  </a:lnTo>
                  <a:lnTo>
                    <a:pt x="2050" y="3360"/>
                  </a:lnTo>
                  <a:lnTo>
                    <a:pt x="2054" y="3373"/>
                  </a:lnTo>
                  <a:lnTo>
                    <a:pt x="2064" y="3392"/>
                  </a:lnTo>
                  <a:lnTo>
                    <a:pt x="2079" y="3402"/>
                  </a:lnTo>
                  <a:lnTo>
                    <a:pt x="2096" y="3409"/>
                  </a:lnTo>
                  <a:lnTo>
                    <a:pt x="2115" y="3411"/>
                  </a:lnTo>
                  <a:lnTo>
                    <a:pt x="2145" y="3407"/>
                  </a:lnTo>
                  <a:lnTo>
                    <a:pt x="2173" y="3406"/>
                  </a:lnTo>
                  <a:lnTo>
                    <a:pt x="2184" y="3407"/>
                  </a:lnTo>
                  <a:lnTo>
                    <a:pt x="2195" y="3411"/>
                  </a:lnTo>
                  <a:lnTo>
                    <a:pt x="2203" y="3416"/>
                  </a:lnTo>
                  <a:lnTo>
                    <a:pt x="2213" y="3429"/>
                  </a:lnTo>
                  <a:lnTo>
                    <a:pt x="2218" y="3441"/>
                  </a:lnTo>
                  <a:lnTo>
                    <a:pt x="2218" y="3450"/>
                  </a:lnTo>
                  <a:lnTo>
                    <a:pt x="2213" y="3458"/>
                  </a:lnTo>
                  <a:lnTo>
                    <a:pt x="2207" y="3468"/>
                  </a:lnTo>
                  <a:lnTo>
                    <a:pt x="2195" y="3479"/>
                  </a:lnTo>
                  <a:lnTo>
                    <a:pt x="2183" y="3490"/>
                  </a:lnTo>
                  <a:lnTo>
                    <a:pt x="2169" y="3506"/>
                  </a:lnTo>
                  <a:lnTo>
                    <a:pt x="2166" y="3511"/>
                  </a:lnTo>
                  <a:lnTo>
                    <a:pt x="2161" y="3513"/>
                  </a:lnTo>
                  <a:lnTo>
                    <a:pt x="2156" y="3514"/>
                  </a:lnTo>
                  <a:lnTo>
                    <a:pt x="2151" y="3514"/>
                  </a:lnTo>
                  <a:lnTo>
                    <a:pt x="2142" y="3513"/>
                  </a:lnTo>
                  <a:lnTo>
                    <a:pt x="2132" y="3511"/>
                  </a:lnTo>
                  <a:lnTo>
                    <a:pt x="2122" y="3509"/>
                  </a:lnTo>
                  <a:lnTo>
                    <a:pt x="2112" y="3509"/>
                  </a:lnTo>
                  <a:lnTo>
                    <a:pt x="2108" y="3509"/>
                  </a:lnTo>
                  <a:lnTo>
                    <a:pt x="2103" y="3511"/>
                  </a:lnTo>
                  <a:lnTo>
                    <a:pt x="2100" y="3513"/>
                  </a:lnTo>
                  <a:lnTo>
                    <a:pt x="2095" y="3519"/>
                  </a:lnTo>
                  <a:lnTo>
                    <a:pt x="2095" y="3528"/>
                  </a:lnTo>
                  <a:lnTo>
                    <a:pt x="2098" y="3538"/>
                  </a:lnTo>
                  <a:lnTo>
                    <a:pt x="2100" y="3550"/>
                  </a:lnTo>
                  <a:lnTo>
                    <a:pt x="2098" y="3558"/>
                  </a:lnTo>
                  <a:lnTo>
                    <a:pt x="2089" y="3567"/>
                  </a:lnTo>
                  <a:lnTo>
                    <a:pt x="2033" y="3589"/>
                  </a:lnTo>
                  <a:lnTo>
                    <a:pt x="1979" y="3603"/>
                  </a:lnTo>
                  <a:lnTo>
                    <a:pt x="1923" y="3609"/>
                  </a:lnTo>
                  <a:lnTo>
                    <a:pt x="1867" y="3611"/>
                  </a:lnTo>
                  <a:lnTo>
                    <a:pt x="1801" y="3611"/>
                  </a:lnTo>
                  <a:lnTo>
                    <a:pt x="1733" y="3609"/>
                  </a:lnTo>
                  <a:lnTo>
                    <a:pt x="1765" y="3599"/>
                  </a:lnTo>
                  <a:lnTo>
                    <a:pt x="1796" y="3586"/>
                  </a:lnTo>
                  <a:lnTo>
                    <a:pt x="1828" y="3574"/>
                  </a:lnTo>
                  <a:lnTo>
                    <a:pt x="1794" y="3552"/>
                  </a:lnTo>
                  <a:lnTo>
                    <a:pt x="1764" y="3531"/>
                  </a:lnTo>
                  <a:lnTo>
                    <a:pt x="1735" y="3511"/>
                  </a:lnTo>
                  <a:lnTo>
                    <a:pt x="1709" y="3487"/>
                  </a:lnTo>
                  <a:lnTo>
                    <a:pt x="1689" y="3462"/>
                  </a:lnTo>
                  <a:lnTo>
                    <a:pt x="1675" y="3431"/>
                  </a:lnTo>
                  <a:lnTo>
                    <a:pt x="1667" y="3397"/>
                  </a:lnTo>
                  <a:lnTo>
                    <a:pt x="1667" y="3368"/>
                  </a:lnTo>
                  <a:lnTo>
                    <a:pt x="1670" y="3344"/>
                  </a:lnTo>
                  <a:lnTo>
                    <a:pt x="1677" y="3324"/>
                  </a:lnTo>
                  <a:lnTo>
                    <a:pt x="1687" y="3307"/>
                  </a:lnTo>
                  <a:lnTo>
                    <a:pt x="1697" y="3288"/>
                  </a:lnTo>
                  <a:lnTo>
                    <a:pt x="1708" y="3271"/>
                  </a:lnTo>
                  <a:lnTo>
                    <a:pt x="1716" y="3251"/>
                  </a:lnTo>
                  <a:lnTo>
                    <a:pt x="1721" y="3226"/>
                  </a:lnTo>
                  <a:lnTo>
                    <a:pt x="1720" y="3215"/>
                  </a:lnTo>
                  <a:lnTo>
                    <a:pt x="1713" y="3202"/>
                  </a:lnTo>
                  <a:lnTo>
                    <a:pt x="1704" y="3185"/>
                  </a:lnTo>
                  <a:lnTo>
                    <a:pt x="1694" y="3168"/>
                  </a:lnTo>
                  <a:lnTo>
                    <a:pt x="1686" y="3154"/>
                  </a:lnTo>
                  <a:lnTo>
                    <a:pt x="1680" y="3144"/>
                  </a:lnTo>
                  <a:lnTo>
                    <a:pt x="1677" y="3127"/>
                  </a:lnTo>
                  <a:lnTo>
                    <a:pt x="1679" y="3114"/>
                  </a:lnTo>
                  <a:lnTo>
                    <a:pt x="1682" y="3102"/>
                  </a:lnTo>
                  <a:lnTo>
                    <a:pt x="1687" y="3093"/>
                  </a:lnTo>
                  <a:lnTo>
                    <a:pt x="1691" y="3085"/>
                  </a:lnTo>
                  <a:lnTo>
                    <a:pt x="1694" y="3075"/>
                  </a:lnTo>
                  <a:lnTo>
                    <a:pt x="1692" y="3066"/>
                  </a:lnTo>
                  <a:lnTo>
                    <a:pt x="1687" y="3054"/>
                  </a:lnTo>
                  <a:lnTo>
                    <a:pt x="1675" y="3041"/>
                  </a:lnTo>
                  <a:lnTo>
                    <a:pt x="1653" y="3024"/>
                  </a:lnTo>
                  <a:lnTo>
                    <a:pt x="1628" y="3012"/>
                  </a:lnTo>
                  <a:lnTo>
                    <a:pt x="1601" y="3003"/>
                  </a:lnTo>
                  <a:lnTo>
                    <a:pt x="1572" y="3000"/>
                  </a:lnTo>
                  <a:lnTo>
                    <a:pt x="1543" y="3000"/>
                  </a:lnTo>
                  <a:lnTo>
                    <a:pt x="1492" y="3000"/>
                  </a:lnTo>
                  <a:lnTo>
                    <a:pt x="1443" y="3002"/>
                  </a:lnTo>
                  <a:lnTo>
                    <a:pt x="1407" y="3000"/>
                  </a:lnTo>
                  <a:lnTo>
                    <a:pt x="1365" y="2993"/>
                  </a:lnTo>
                  <a:lnTo>
                    <a:pt x="1328" y="2983"/>
                  </a:lnTo>
                  <a:lnTo>
                    <a:pt x="1292" y="2971"/>
                  </a:lnTo>
                  <a:lnTo>
                    <a:pt x="1258" y="2959"/>
                  </a:lnTo>
                  <a:lnTo>
                    <a:pt x="1222" y="2951"/>
                  </a:lnTo>
                  <a:lnTo>
                    <a:pt x="1182" y="2947"/>
                  </a:lnTo>
                  <a:lnTo>
                    <a:pt x="1176" y="2947"/>
                  </a:lnTo>
                  <a:lnTo>
                    <a:pt x="1158" y="2949"/>
                  </a:lnTo>
                  <a:lnTo>
                    <a:pt x="1144" y="2952"/>
                  </a:lnTo>
                  <a:lnTo>
                    <a:pt x="1132" y="2957"/>
                  </a:lnTo>
                  <a:lnTo>
                    <a:pt x="1124" y="2964"/>
                  </a:lnTo>
                  <a:lnTo>
                    <a:pt x="1115" y="2971"/>
                  </a:lnTo>
                  <a:lnTo>
                    <a:pt x="1105" y="2978"/>
                  </a:lnTo>
                  <a:lnTo>
                    <a:pt x="1092" y="2985"/>
                  </a:lnTo>
                  <a:lnTo>
                    <a:pt x="1075" y="2990"/>
                  </a:lnTo>
                  <a:lnTo>
                    <a:pt x="1053" y="2995"/>
                  </a:lnTo>
                  <a:lnTo>
                    <a:pt x="1024" y="2995"/>
                  </a:lnTo>
                  <a:lnTo>
                    <a:pt x="1015" y="2995"/>
                  </a:lnTo>
                  <a:lnTo>
                    <a:pt x="990" y="2995"/>
                  </a:lnTo>
                  <a:lnTo>
                    <a:pt x="958" y="2990"/>
                  </a:lnTo>
                  <a:lnTo>
                    <a:pt x="920" y="2985"/>
                  </a:lnTo>
                  <a:lnTo>
                    <a:pt x="880" y="2978"/>
                  </a:lnTo>
                  <a:lnTo>
                    <a:pt x="842" y="2969"/>
                  </a:lnTo>
                  <a:lnTo>
                    <a:pt x="807" y="2961"/>
                  </a:lnTo>
                  <a:lnTo>
                    <a:pt x="778" y="2951"/>
                  </a:lnTo>
                  <a:lnTo>
                    <a:pt x="759" y="2942"/>
                  </a:lnTo>
                  <a:lnTo>
                    <a:pt x="737" y="2923"/>
                  </a:lnTo>
                  <a:lnTo>
                    <a:pt x="720" y="2901"/>
                  </a:lnTo>
                  <a:lnTo>
                    <a:pt x="705" y="2878"/>
                  </a:lnTo>
                  <a:lnTo>
                    <a:pt x="691" y="2852"/>
                  </a:lnTo>
                  <a:lnTo>
                    <a:pt x="674" y="2828"/>
                  </a:lnTo>
                  <a:lnTo>
                    <a:pt x="656" y="2805"/>
                  </a:lnTo>
                  <a:lnTo>
                    <a:pt x="630" y="2786"/>
                  </a:lnTo>
                  <a:lnTo>
                    <a:pt x="596" y="2766"/>
                  </a:lnTo>
                  <a:lnTo>
                    <a:pt x="564" y="2754"/>
                  </a:lnTo>
                  <a:lnTo>
                    <a:pt x="533" y="2745"/>
                  </a:lnTo>
                  <a:lnTo>
                    <a:pt x="504" y="2737"/>
                  </a:lnTo>
                  <a:lnTo>
                    <a:pt x="477" y="2728"/>
                  </a:lnTo>
                  <a:lnTo>
                    <a:pt x="452" y="2711"/>
                  </a:lnTo>
                  <a:lnTo>
                    <a:pt x="425" y="2687"/>
                  </a:lnTo>
                  <a:lnTo>
                    <a:pt x="409" y="2667"/>
                  </a:lnTo>
                  <a:lnTo>
                    <a:pt x="398" y="2645"/>
                  </a:lnTo>
                  <a:lnTo>
                    <a:pt x="391" y="2623"/>
                  </a:lnTo>
                  <a:lnTo>
                    <a:pt x="386" y="2601"/>
                  </a:lnTo>
                  <a:lnTo>
                    <a:pt x="379" y="2581"/>
                  </a:lnTo>
                  <a:lnTo>
                    <a:pt x="372" y="2560"/>
                  </a:lnTo>
                  <a:lnTo>
                    <a:pt x="364" y="2543"/>
                  </a:lnTo>
                  <a:lnTo>
                    <a:pt x="348" y="2530"/>
                  </a:lnTo>
                  <a:lnTo>
                    <a:pt x="328" y="2519"/>
                  </a:lnTo>
                  <a:lnTo>
                    <a:pt x="318" y="2516"/>
                  </a:lnTo>
                  <a:lnTo>
                    <a:pt x="306" y="2516"/>
                  </a:lnTo>
                  <a:lnTo>
                    <a:pt x="286" y="2518"/>
                  </a:lnTo>
                  <a:lnTo>
                    <a:pt x="264" y="2521"/>
                  </a:lnTo>
                  <a:lnTo>
                    <a:pt x="241" y="2528"/>
                  </a:lnTo>
                  <a:lnTo>
                    <a:pt x="218" y="2533"/>
                  </a:lnTo>
                  <a:lnTo>
                    <a:pt x="196" y="2538"/>
                  </a:lnTo>
                  <a:lnTo>
                    <a:pt x="175" y="2540"/>
                  </a:lnTo>
                  <a:lnTo>
                    <a:pt x="168" y="2540"/>
                  </a:lnTo>
                  <a:lnTo>
                    <a:pt x="160" y="2538"/>
                  </a:lnTo>
                  <a:lnTo>
                    <a:pt x="153" y="2536"/>
                  </a:lnTo>
                  <a:lnTo>
                    <a:pt x="140" y="2528"/>
                  </a:lnTo>
                  <a:lnTo>
                    <a:pt x="124" y="2513"/>
                  </a:lnTo>
                  <a:lnTo>
                    <a:pt x="111" y="2492"/>
                  </a:lnTo>
                  <a:lnTo>
                    <a:pt x="96" y="2472"/>
                  </a:lnTo>
                  <a:lnTo>
                    <a:pt x="84" y="2452"/>
                  </a:lnTo>
                  <a:lnTo>
                    <a:pt x="72" y="2435"/>
                  </a:lnTo>
                  <a:lnTo>
                    <a:pt x="62" y="2423"/>
                  </a:lnTo>
                  <a:lnTo>
                    <a:pt x="29" y="2385"/>
                  </a:lnTo>
                  <a:lnTo>
                    <a:pt x="0" y="2350"/>
                  </a:lnTo>
                  <a:lnTo>
                    <a:pt x="14" y="2331"/>
                  </a:lnTo>
                  <a:lnTo>
                    <a:pt x="17" y="2311"/>
                  </a:lnTo>
                  <a:lnTo>
                    <a:pt x="19" y="2289"/>
                  </a:lnTo>
                  <a:lnTo>
                    <a:pt x="17" y="2265"/>
                  </a:lnTo>
                  <a:lnTo>
                    <a:pt x="17" y="2241"/>
                  </a:lnTo>
                  <a:lnTo>
                    <a:pt x="23" y="2219"/>
                  </a:lnTo>
                  <a:lnTo>
                    <a:pt x="34" y="2197"/>
                  </a:lnTo>
                  <a:lnTo>
                    <a:pt x="48" y="2183"/>
                  </a:lnTo>
                  <a:lnTo>
                    <a:pt x="67" y="2175"/>
                  </a:lnTo>
                  <a:lnTo>
                    <a:pt x="89" y="2173"/>
                  </a:lnTo>
                  <a:lnTo>
                    <a:pt x="111" y="2175"/>
                  </a:lnTo>
                  <a:lnTo>
                    <a:pt x="133" y="2183"/>
                  </a:lnTo>
                  <a:lnTo>
                    <a:pt x="152" y="2197"/>
                  </a:lnTo>
                  <a:lnTo>
                    <a:pt x="168" y="2217"/>
                  </a:lnTo>
                  <a:lnTo>
                    <a:pt x="170" y="2187"/>
                  </a:lnTo>
                  <a:lnTo>
                    <a:pt x="172" y="2156"/>
                  </a:lnTo>
                  <a:lnTo>
                    <a:pt x="174" y="2124"/>
                  </a:lnTo>
                  <a:lnTo>
                    <a:pt x="174" y="2093"/>
                  </a:lnTo>
                  <a:lnTo>
                    <a:pt x="170" y="2063"/>
                  </a:lnTo>
                  <a:lnTo>
                    <a:pt x="162" y="2036"/>
                  </a:lnTo>
                  <a:lnTo>
                    <a:pt x="148" y="2010"/>
                  </a:lnTo>
                  <a:lnTo>
                    <a:pt x="126" y="1988"/>
                  </a:lnTo>
                  <a:lnTo>
                    <a:pt x="168" y="1988"/>
                  </a:lnTo>
                  <a:lnTo>
                    <a:pt x="167" y="1935"/>
                  </a:lnTo>
                  <a:lnTo>
                    <a:pt x="163" y="1881"/>
                  </a:lnTo>
                  <a:lnTo>
                    <a:pt x="162" y="1825"/>
                  </a:lnTo>
                  <a:lnTo>
                    <a:pt x="162" y="1769"/>
                  </a:lnTo>
                  <a:lnTo>
                    <a:pt x="168" y="1718"/>
                  </a:lnTo>
                  <a:lnTo>
                    <a:pt x="175" y="1694"/>
                  </a:lnTo>
                  <a:lnTo>
                    <a:pt x="185" y="1671"/>
                  </a:lnTo>
                  <a:lnTo>
                    <a:pt x="196" y="1647"/>
                  </a:lnTo>
                  <a:lnTo>
                    <a:pt x="206" y="1625"/>
                  </a:lnTo>
                  <a:lnTo>
                    <a:pt x="214" y="1603"/>
                  </a:lnTo>
                  <a:lnTo>
                    <a:pt x="219" y="1579"/>
                  </a:lnTo>
                  <a:lnTo>
                    <a:pt x="221" y="1559"/>
                  </a:lnTo>
                  <a:lnTo>
                    <a:pt x="216" y="1536"/>
                  </a:lnTo>
                  <a:lnTo>
                    <a:pt x="204" y="1516"/>
                  </a:lnTo>
                  <a:lnTo>
                    <a:pt x="182" y="1496"/>
                  </a:lnTo>
                  <a:lnTo>
                    <a:pt x="177" y="1487"/>
                  </a:lnTo>
                  <a:lnTo>
                    <a:pt x="187" y="1487"/>
                  </a:lnTo>
                  <a:lnTo>
                    <a:pt x="208" y="1486"/>
                  </a:lnTo>
                  <a:lnTo>
                    <a:pt x="224" y="1479"/>
                  </a:lnTo>
                  <a:lnTo>
                    <a:pt x="236" y="1467"/>
                  </a:lnTo>
                  <a:lnTo>
                    <a:pt x="245" y="1453"/>
                  </a:lnTo>
                  <a:lnTo>
                    <a:pt x="252" y="1438"/>
                  </a:lnTo>
                  <a:lnTo>
                    <a:pt x="257" y="1421"/>
                  </a:lnTo>
                  <a:lnTo>
                    <a:pt x="265" y="1402"/>
                  </a:lnTo>
                  <a:lnTo>
                    <a:pt x="274" y="1385"/>
                  </a:lnTo>
                  <a:lnTo>
                    <a:pt x="291" y="1358"/>
                  </a:lnTo>
                  <a:lnTo>
                    <a:pt x="304" y="1338"/>
                  </a:lnTo>
                  <a:lnTo>
                    <a:pt x="314" y="1321"/>
                  </a:lnTo>
                  <a:lnTo>
                    <a:pt x="323" y="1306"/>
                  </a:lnTo>
                  <a:lnTo>
                    <a:pt x="326" y="1290"/>
                  </a:lnTo>
                  <a:lnTo>
                    <a:pt x="328" y="1273"/>
                  </a:lnTo>
                  <a:lnTo>
                    <a:pt x="326" y="1253"/>
                  </a:lnTo>
                  <a:lnTo>
                    <a:pt x="320" y="1227"/>
                  </a:lnTo>
                  <a:lnTo>
                    <a:pt x="311" y="1202"/>
                  </a:lnTo>
                  <a:lnTo>
                    <a:pt x="299" y="1182"/>
                  </a:lnTo>
                  <a:lnTo>
                    <a:pt x="287" y="1163"/>
                  </a:lnTo>
                  <a:lnTo>
                    <a:pt x="277" y="1143"/>
                  </a:lnTo>
                  <a:lnTo>
                    <a:pt x="269" y="1119"/>
                  </a:lnTo>
                  <a:lnTo>
                    <a:pt x="262" y="1090"/>
                  </a:lnTo>
                  <a:lnTo>
                    <a:pt x="257" y="1032"/>
                  </a:lnTo>
                  <a:lnTo>
                    <a:pt x="258" y="975"/>
                  </a:lnTo>
                  <a:lnTo>
                    <a:pt x="255" y="917"/>
                  </a:lnTo>
                  <a:lnTo>
                    <a:pt x="241" y="944"/>
                  </a:lnTo>
                  <a:lnTo>
                    <a:pt x="223" y="964"/>
                  </a:lnTo>
                  <a:lnTo>
                    <a:pt x="201" y="978"/>
                  </a:lnTo>
                  <a:lnTo>
                    <a:pt x="175" y="986"/>
                  </a:lnTo>
                  <a:lnTo>
                    <a:pt x="148" y="990"/>
                  </a:lnTo>
                  <a:lnTo>
                    <a:pt x="141" y="990"/>
                  </a:lnTo>
                  <a:lnTo>
                    <a:pt x="131" y="963"/>
                  </a:lnTo>
                  <a:lnTo>
                    <a:pt x="136" y="932"/>
                  </a:lnTo>
                  <a:lnTo>
                    <a:pt x="140" y="902"/>
                  </a:lnTo>
                  <a:lnTo>
                    <a:pt x="141" y="873"/>
                  </a:lnTo>
                  <a:lnTo>
                    <a:pt x="136" y="846"/>
                  </a:lnTo>
                  <a:lnTo>
                    <a:pt x="126" y="817"/>
                  </a:lnTo>
                  <a:lnTo>
                    <a:pt x="106" y="788"/>
                  </a:lnTo>
                  <a:lnTo>
                    <a:pt x="114" y="745"/>
                  </a:lnTo>
                  <a:lnTo>
                    <a:pt x="129" y="700"/>
                  </a:lnTo>
                  <a:lnTo>
                    <a:pt x="174" y="723"/>
                  </a:lnTo>
                  <a:lnTo>
                    <a:pt x="213" y="742"/>
                  </a:lnTo>
                  <a:lnTo>
                    <a:pt x="247" y="754"/>
                  </a:lnTo>
                  <a:lnTo>
                    <a:pt x="279" y="762"/>
                  </a:lnTo>
                  <a:lnTo>
                    <a:pt x="308" y="764"/>
                  </a:lnTo>
                  <a:lnTo>
                    <a:pt x="340" y="761"/>
                  </a:lnTo>
                  <a:lnTo>
                    <a:pt x="369" y="750"/>
                  </a:lnTo>
                  <a:lnTo>
                    <a:pt x="398" y="733"/>
                  </a:lnTo>
                  <a:lnTo>
                    <a:pt x="426" y="711"/>
                  </a:lnTo>
                  <a:lnTo>
                    <a:pt x="455" y="683"/>
                  </a:lnTo>
                  <a:lnTo>
                    <a:pt x="486" y="650"/>
                  </a:lnTo>
                  <a:lnTo>
                    <a:pt x="520" y="613"/>
                  </a:lnTo>
                  <a:lnTo>
                    <a:pt x="547" y="582"/>
                  </a:lnTo>
                  <a:lnTo>
                    <a:pt x="576" y="554"/>
                  </a:lnTo>
                  <a:lnTo>
                    <a:pt x="606" y="530"/>
                  </a:lnTo>
                  <a:lnTo>
                    <a:pt x="640" y="506"/>
                  </a:lnTo>
                  <a:lnTo>
                    <a:pt x="683" y="487"/>
                  </a:lnTo>
                  <a:lnTo>
                    <a:pt x="725" y="474"/>
                  </a:lnTo>
                  <a:lnTo>
                    <a:pt x="773" y="465"/>
                  </a:lnTo>
                  <a:lnTo>
                    <a:pt x="820" y="458"/>
                  </a:lnTo>
                  <a:lnTo>
                    <a:pt x="869" y="452"/>
                  </a:lnTo>
                  <a:lnTo>
                    <a:pt x="915" y="443"/>
                  </a:lnTo>
                  <a:lnTo>
                    <a:pt x="951" y="435"/>
                  </a:lnTo>
                  <a:lnTo>
                    <a:pt x="981" y="426"/>
                  </a:lnTo>
                  <a:lnTo>
                    <a:pt x="1007" y="419"/>
                  </a:lnTo>
                  <a:lnTo>
                    <a:pt x="1031" y="411"/>
                  </a:lnTo>
                  <a:lnTo>
                    <a:pt x="1053" y="399"/>
                  </a:lnTo>
                  <a:lnTo>
                    <a:pt x="1076" y="385"/>
                  </a:lnTo>
                  <a:lnTo>
                    <a:pt x="1102" y="368"/>
                  </a:lnTo>
                  <a:lnTo>
                    <a:pt x="1132" y="345"/>
                  </a:lnTo>
                  <a:lnTo>
                    <a:pt x="1136" y="336"/>
                  </a:lnTo>
                  <a:lnTo>
                    <a:pt x="1134" y="326"/>
                  </a:lnTo>
                  <a:lnTo>
                    <a:pt x="1131" y="314"/>
                  </a:lnTo>
                  <a:lnTo>
                    <a:pt x="1129" y="304"/>
                  </a:lnTo>
                  <a:lnTo>
                    <a:pt x="1132" y="297"/>
                  </a:lnTo>
                  <a:lnTo>
                    <a:pt x="1136" y="295"/>
                  </a:lnTo>
                  <a:lnTo>
                    <a:pt x="1141" y="294"/>
                  </a:lnTo>
                  <a:lnTo>
                    <a:pt x="1146" y="295"/>
                  </a:lnTo>
                  <a:lnTo>
                    <a:pt x="1153" y="295"/>
                  </a:lnTo>
                  <a:lnTo>
                    <a:pt x="1160" y="297"/>
                  </a:lnTo>
                  <a:lnTo>
                    <a:pt x="1166" y="299"/>
                  </a:lnTo>
                  <a:lnTo>
                    <a:pt x="1171" y="299"/>
                  </a:lnTo>
                  <a:lnTo>
                    <a:pt x="1178" y="299"/>
                  </a:lnTo>
                  <a:lnTo>
                    <a:pt x="1182" y="299"/>
                  </a:lnTo>
                  <a:lnTo>
                    <a:pt x="1185" y="297"/>
                  </a:lnTo>
                  <a:lnTo>
                    <a:pt x="1280" y="222"/>
                  </a:lnTo>
                  <a:lnTo>
                    <a:pt x="1343" y="177"/>
                  </a:lnTo>
                  <a:lnTo>
                    <a:pt x="1404" y="134"/>
                  </a:lnTo>
                  <a:lnTo>
                    <a:pt x="1465" y="95"/>
                  </a:lnTo>
                  <a:lnTo>
                    <a:pt x="1528" y="61"/>
                  </a:lnTo>
                  <a:lnTo>
                    <a:pt x="1596" y="29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FFEBA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4"/>
          <a:stretch/>
        </p:blipFill>
        <p:spPr>
          <a:xfrm>
            <a:off x="1480766" y="1834158"/>
            <a:ext cx="3019226" cy="2714574"/>
          </a:xfrm>
          <a:prstGeom prst="rect">
            <a:avLst/>
          </a:prstGeom>
        </p:spPr>
      </p:pic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6229350" cy="638175"/>
          </a:xfrm>
        </p:spPr>
        <p:txBody>
          <a:bodyPr/>
          <a:lstStyle/>
          <a:p>
            <a:r>
              <a:rPr lang="en-GB" altLang="en-US" sz="2400" b="1" dirty="0" smtClean="0"/>
              <a:t>How can you apply for funding?</a:t>
            </a:r>
            <a:endParaRPr lang="en-GB" sz="2400" b="1" dirty="0"/>
          </a:p>
        </p:txBody>
      </p:sp>
      <p:sp>
        <p:nvSpPr>
          <p:cNvPr id="15" name="AutoShape 53"/>
          <p:cNvSpPr>
            <a:spLocks noChangeAspect="1" noChangeArrowheads="1" noTextEdit="1"/>
          </p:cNvSpPr>
          <p:nvPr/>
        </p:nvSpPr>
        <p:spPr bwMode="auto">
          <a:xfrm>
            <a:off x="7108067" y="3553916"/>
            <a:ext cx="556540" cy="94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2556463" y="3021259"/>
            <a:ext cx="4381775" cy="1327857"/>
          </a:xfrm>
          <a:prstGeom prst="rect">
            <a:avLst/>
          </a:prstGeom>
          <a:noFill/>
          <a:ln w="0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7" name="Group 20"/>
          <p:cNvGrpSpPr>
            <a:grpSpLocks noChangeAspect="1"/>
          </p:cNvGrpSpPr>
          <p:nvPr/>
        </p:nvGrpSpPr>
        <p:grpSpPr bwMode="auto">
          <a:xfrm>
            <a:off x="1440100" y="1649380"/>
            <a:ext cx="971660" cy="904858"/>
            <a:chOff x="1143" y="1572"/>
            <a:chExt cx="480" cy="447"/>
          </a:xfrm>
        </p:grpSpPr>
        <p:sp>
          <p:nvSpPr>
            <p:cNvPr id="1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143" y="1572"/>
              <a:ext cx="480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143" y="1572"/>
              <a:ext cx="3472" cy="1175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1143" y="1577"/>
              <a:ext cx="453" cy="412"/>
            </a:xfrm>
            <a:custGeom>
              <a:avLst/>
              <a:gdLst>
                <a:gd name="T0" fmla="*/ 351 w 453"/>
                <a:gd name="T1" fmla="*/ 394 h 412"/>
                <a:gd name="T2" fmla="*/ 223 w 453"/>
                <a:gd name="T3" fmla="*/ 375 h 412"/>
                <a:gd name="T4" fmla="*/ 136 w 453"/>
                <a:gd name="T5" fmla="*/ 358 h 412"/>
                <a:gd name="T6" fmla="*/ 203 w 453"/>
                <a:gd name="T7" fmla="*/ 340 h 412"/>
                <a:gd name="T8" fmla="*/ 64 w 453"/>
                <a:gd name="T9" fmla="*/ 347 h 412"/>
                <a:gd name="T10" fmla="*/ 81 w 453"/>
                <a:gd name="T11" fmla="*/ 329 h 412"/>
                <a:gd name="T12" fmla="*/ 355 w 453"/>
                <a:gd name="T13" fmla="*/ 357 h 412"/>
                <a:gd name="T14" fmla="*/ 442 w 453"/>
                <a:gd name="T15" fmla="*/ 368 h 412"/>
                <a:gd name="T16" fmla="*/ 219 w 453"/>
                <a:gd name="T17" fmla="*/ 390 h 412"/>
                <a:gd name="T18" fmla="*/ 286 w 453"/>
                <a:gd name="T19" fmla="*/ 326 h 412"/>
                <a:gd name="T20" fmla="*/ 15 w 453"/>
                <a:gd name="T21" fmla="*/ 298 h 412"/>
                <a:gd name="T22" fmla="*/ 400 w 453"/>
                <a:gd name="T23" fmla="*/ 311 h 412"/>
                <a:gd name="T24" fmla="*/ 207 w 453"/>
                <a:gd name="T25" fmla="*/ 275 h 412"/>
                <a:gd name="T26" fmla="*/ 85 w 453"/>
                <a:gd name="T27" fmla="*/ 317 h 412"/>
                <a:gd name="T28" fmla="*/ 170 w 453"/>
                <a:gd name="T29" fmla="*/ 373 h 412"/>
                <a:gd name="T30" fmla="*/ 3 w 453"/>
                <a:gd name="T31" fmla="*/ 288 h 412"/>
                <a:gd name="T32" fmla="*/ 162 w 453"/>
                <a:gd name="T33" fmla="*/ 268 h 412"/>
                <a:gd name="T34" fmla="*/ 83 w 453"/>
                <a:gd name="T35" fmla="*/ 267 h 412"/>
                <a:gd name="T36" fmla="*/ 81 w 453"/>
                <a:gd name="T37" fmla="*/ 265 h 412"/>
                <a:gd name="T38" fmla="*/ 326 w 453"/>
                <a:gd name="T39" fmla="*/ 292 h 412"/>
                <a:gd name="T40" fmla="*/ 448 w 453"/>
                <a:gd name="T41" fmla="*/ 288 h 412"/>
                <a:gd name="T42" fmla="*/ 227 w 453"/>
                <a:gd name="T43" fmla="*/ 327 h 412"/>
                <a:gd name="T44" fmla="*/ 263 w 453"/>
                <a:gd name="T45" fmla="*/ 254 h 412"/>
                <a:gd name="T46" fmla="*/ 339 w 453"/>
                <a:gd name="T47" fmla="*/ 235 h 412"/>
                <a:gd name="T48" fmla="*/ 400 w 453"/>
                <a:gd name="T49" fmla="*/ 246 h 412"/>
                <a:gd name="T50" fmla="*/ 223 w 453"/>
                <a:gd name="T51" fmla="*/ 217 h 412"/>
                <a:gd name="T52" fmla="*/ 175 w 453"/>
                <a:gd name="T53" fmla="*/ 254 h 412"/>
                <a:gd name="T54" fmla="*/ 55 w 453"/>
                <a:gd name="T55" fmla="*/ 296 h 412"/>
                <a:gd name="T56" fmla="*/ 416 w 453"/>
                <a:gd name="T57" fmla="*/ 238 h 412"/>
                <a:gd name="T58" fmla="*/ 49 w 453"/>
                <a:gd name="T59" fmla="*/ 213 h 412"/>
                <a:gd name="T60" fmla="*/ 37 w 453"/>
                <a:gd name="T61" fmla="*/ 207 h 412"/>
                <a:gd name="T62" fmla="*/ 286 w 453"/>
                <a:gd name="T63" fmla="*/ 194 h 412"/>
                <a:gd name="T64" fmla="*/ 80 w 453"/>
                <a:gd name="T65" fmla="*/ 171 h 412"/>
                <a:gd name="T66" fmla="*/ 318 w 453"/>
                <a:gd name="T67" fmla="*/ 219 h 412"/>
                <a:gd name="T68" fmla="*/ 450 w 453"/>
                <a:gd name="T69" fmla="*/ 208 h 412"/>
                <a:gd name="T70" fmla="*/ 231 w 453"/>
                <a:gd name="T71" fmla="*/ 256 h 412"/>
                <a:gd name="T72" fmla="*/ 18 w 453"/>
                <a:gd name="T73" fmla="*/ 169 h 412"/>
                <a:gd name="T74" fmla="*/ 400 w 453"/>
                <a:gd name="T75" fmla="*/ 181 h 412"/>
                <a:gd name="T76" fmla="*/ 223 w 453"/>
                <a:gd name="T77" fmla="*/ 154 h 412"/>
                <a:gd name="T78" fmla="*/ 436 w 453"/>
                <a:gd name="T79" fmla="*/ 155 h 412"/>
                <a:gd name="T80" fmla="*/ 41 w 453"/>
                <a:gd name="T81" fmla="*/ 137 h 412"/>
                <a:gd name="T82" fmla="*/ 70 w 453"/>
                <a:gd name="T83" fmla="*/ 122 h 412"/>
                <a:gd name="T84" fmla="*/ 62 w 453"/>
                <a:gd name="T85" fmla="*/ 147 h 412"/>
                <a:gd name="T86" fmla="*/ 355 w 453"/>
                <a:gd name="T87" fmla="*/ 157 h 412"/>
                <a:gd name="T88" fmla="*/ 442 w 453"/>
                <a:gd name="T89" fmla="*/ 168 h 412"/>
                <a:gd name="T90" fmla="*/ 219 w 453"/>
                <a:gd name="T91" fmla="*/ 190 h 412"/>
                <a:gd name="T92" fmla="*/ 393 w 453"/>
                <a:gd name="T93" fmla="*/ 120 h 412"/>
                <a:gd name="T94" fmla="*/ 401 w 453"/>
                <a:gd name="T95" fmla="*/ 113 h 412"/>
                <a:gd name="T96" fmla="*/ 180 w 453"/>
                <a:gd name="T97" fmla="*/ 228 h 412"/>
                <a:gd name="T98" fmla="*/ 3 w 453"/>
                <a:gd name="T99" fmla="*/ 178 h 412"/>
                <a:gd name="T100" fmla="*/ 403 w 453"/>
                <a:gd name="T101" fmla="*/ 97 h 412"/>
                <a:gd name="T102" fmla="*/ 233 w 453"/>
                <a:gd name="T103" fmla="*/ 96 h 412"/>
                <a:gd name="T104" fmla="*/ 200 w 453"/>
                <a:gd name="T105" fmla="*/ 72 h 412"/>
                <a:gd name="T106" fmla="*/ 387 w 453"/>
                <a:gd name="T107" fmla="*/ 47 h 412"/>
                <a:gd name="T108" fmla="*/ 229 w 453"/>
                <a:gd name="T109" fmla="*/ 34 h 412"/>
                <a:gd name="T110" fmla="*/ 237 w 453"/>
                <a:gd name="T111" fmla="*/ 33 h 412"/>
                <a:gd name="T112" fmla="*/ 317 w 453"/>
                <a:gd name="T113" fmla="*/ 128 h 412"/>
                <a:gd name="T114" fmla="*/ 242 w 453"/>
                <a:gd name="T115" fmla="*/ 30 h 412"/>
                <a:gd name="T116" fmla="*/ 310 w 453"/>
                <a:gd name="T117" fmla="*/ 17 h 412"/>
                <a:gd name="T118" fmla="*/ 450 w 453"/>
                <a:gd name="T119" fmla="*/ 81 h 412"/>
                <a:gd name="T120" fmla="*/ 237 w 453"/>
                <a:gd name="T121" fmla="*/ 131 h 412"/>
                <a:gd name="T122" fmla="*/ 224 w 453"/>
                <a:gd name="T123" fmla="*/ 2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3" h="412">
                  <a:moveTo>
                    <a:pt x="299" y="371"/>
                  </a:moveTo>
                  <a:lnTo>
                    <a:pt x="242" y="383"/>
                  </a:lnTo>
                  <a:lnTo>
                    <a:pt x="263" y="390"/>
                  </a:lnTo>
                  <a:lnTo>
                    <a:pt x="286" y="394"/>
                  </a:lnTo>
                  <a:lnTo>
                    <a:pt x="310" y="395"/>
                  </a:lnTo>
                  <a:lnTo>
                    <a:pt x="317" y="392"/>
                  </a:lnTo>
                  <a:lnTo>
                    <a:pt x="317" y="375"/>
                  </a:lnTo>
                  <a:lnTo>
                    <a:pt x="311" y="372"/>
                  </a:lnTo>
                  <a:lnTo>
                    <a:pt x="299" y="371"/>
                  </a:lnTo>
                  <a:close/>
                  <a:moveTo>
                    <a:pt x="339" y="371"/>
                  </a:moveTo>
                  <a:lnTo>
                    <a:pt x="325" y="372"/>
                  </a:lnTo>
                  <a:lnTo>
                    <a:pt x="319" y="375"/>
                  </a:lnTo>
                  <a:lnTo>
                    <a:pt x="319" y="392"/>
                  </a:lnTo>
                  <a:lnTo>
                    <a:pt x="325" y="395"/>
                  </a:lnTo>
                  <a:lnTo>
                    <a:pt x="351" y="394"/>
                  </a:lnTo>
                  <a:lnTo>
                    <a:pt x="376" y="389"/>
                  </a:lnTo>
                  <a:lnTo>
                    <a:pt x="397" y="382"/>
                  </a:lnTo>
                  <a:lnTo>
                    <a:pt x="339" y="371"/>
                  </a:lnTo>
                  <a:close/>
                  <a:moveTo>
                    <a:pt x="428" y="343"/>
                  </a:moveTo>
                  <a:lnTo>
                    <a:pt x="412" y="353"/>
                  </a:lnTo>
                  <a:lnTo>
                    <a:pt x="393" y="361"/>
                  </a:lnTo>
                  <a:lnTo>
                    <a:pt x="370" y="367"/>
                  </a:lnTo>
                  <a:lnTo>
                    <a:pt x="346" y="371"/>
                  </a:lnTo>
                  <a:lnTo>
                    <a:pt x="400" y="381"/>
                  </a:lnTo>
                  <a:lnTo>
                    <a:pt x="400" y="379"/>
                  </a:lnTo>
                  <a:lnTo>
                    <a:pt x="409" y="374"/>
                  </a:lnTo>
                  <a:lnTo>
                    <a:pt x="412" y="376"/>
                  </a:lnTo>
                  <a:lnTo>
                    <a:pt x="428" y="343"/>
                  </a:lnTo>
                  <a:close/>
                  <a:moveTo>
                    <a:pt x="207" y="343"/>
                  </a:moveTo>
                  <a:lnTo>
                    <a:pt x="223" y="375"/>
                  </a:lnTo>
                  <a:lnTo>
                    <a:pt x="224" y="376"/>
                  </a:lnTo>
                  <a:lnTo>
                    <a:pt x="227" y="374"/>
                  </a:lnTo>
                  <a:lnTo>
                    <a:pt x="237" y="379"/>
                  </a:lnTo>
                  <a:lnTo>
                    <a:pt x="237" y="381"/>
                  </a:lnTo>
                  <a:lnTo>
                    <a:pt x="239" y="382"/>
                  </a:lnTo>
                  <a:lnTo>
                    <a:pt x="292" y="371"/>
                  </a:lnTo>
                  <a:lnTo>
                    <a:pt x="266" y="367"/>
                  </a:lnTo>
                  <a:lnTo>
                    <a:pt x="243" y="361"/>
                  </a:lnTo>
                  <a:lnTo>
                    <a:pt x="223" y="353"/>
                  </a:lnTo>
                  <a:lnTo>
                    <a:pt x="207" y="343"/>
                  </a:lnTo>
                  <a:close/>
                  <a:moveTo>
                    <a:pt x="118" y="339"/>
                  </a:moveTo>
                  <a:lnTo>
                    <a:pt x="70" y="350"/>
                  </a:lnTo>
                  <a:lnTo>
                    <a:pt x="90" y="354"/>
                  </a:lnTo>
                  <a:lnTo>
                    <a:pt x="113" y="357"/>
                  </a:lnTo>
                  <a:lnTo>
                    <a:pt x="136" y="358"/>
                  </a:lnTo>
                  <a:lnTo>
                    <a:pt x="155" y="357"/>
                  </a:lnTo>
                  <a:lnTo>
                    <a:pt x="118" y="339"/>
                  </a:lnTo>
                  <a:close/>
                  <a:moveTo>
                    <a:pt x="439" y="335"/>
                  </a:moveTo>
                  <a:lnTo>
                    <a:pt x="432" y="340"/>
                  </a:lnTo>
                  <a:lnTo>
                    <a:pt x="416" y="374"/>
                  </a:lnTo>
                  <a:lnTo>
                    <a:pt x="428" y="366"/>
                  </a:lnTo>
                  <a:lnTo>
                    <a:pt x="436" y="355"/>
                  </a:lnTo>
                  <a:lnTo>
                    <a:pt x="439" y="345"/>
                  </a:lnTo>
                  <a:lnTo>
                    <a:pt x="439" y="335"/>
                  </a:lnTo>
                  <a:close/>
                  <a:moveTo>
                    <a:pt x="198" y="335"/>
                  </a:moveTo>
                  <a:lnTo>
                    <a:pt x="198" y="345"/>
                  </a:lnTo>
                  <a:lnTo>
                    <a:pt x="200" y="355"/>
                  </a:lnTo>
                  <a:lnTo>
                    <a:pt x="208" y="365"/>
                  </a:lnTo>
                  <a:lnTo>
                    <a:pt x="220" y="374"/>
                  </a:lnTo>
                  <a:lnTo>
                    <a:pt x="203" y="340"/>
                  </a:lnTo>
                  <a:lnTo>
                    <a:pt x="198" y="335"/>
                  </a:lnTo>
                  <a:close/>
                  <a:moveTo>
                    <a:pt x="108" y="333"/>
                  </a:moveTo>
                  <a:lnTo>
                    <a:pt x="118" y="337"/>
                  </a:lnTo>
                  <a:lnTo>
                    <a:pt x="134" y="334"/>
                  </a:lnTo>
                  <a:lnTo>
                    <a:pt x="108" y="333"/>
                  </a:lnTo>
                  <a:close/>
                  <a:moveTo>
                    <a:pt x="162" y="333"/>
                  </a:moveTo>
                  <a:lnTo>
                    <a:pt x="144" y="334"/>
                  </a:lnTo>
                  <a:lnTo>
                    <a:pt x="121" y="339"/>
                  </a:lnTo>
                  <a:lnTo>
                    <a:pt x="159" y="357"/>
                  </a:lnTo>
                  <a:lnTo>
                    <a:pt x="162" y="357"/>
                  </a:lnTo>
                  <a:lnTo>
                    <a:pt x="165" y="355"/>
                  </a:lnTo>
                  <a:lnTo>
                    <a:pt x="165" y="334"/>
                  </a:lnTo>
                  <a:lnTo>
                    <a:pt x="162" y="333"/>
                  </a:lnTo>
                  <a:close/>
                  <a:moveTo>
                    <a:pt x="83" y="332"/>
                  </a:moveTo>
                  <a:lnTo>
                    <a:pt x="64" y="347"/>
                  </a:lnTo>
                  <a:lnTo>
                    <a:pt x="64" y="348"/>
                  </a:lnTo>
                  <a:lnTo>
                    <a:pt x="66" y="349"/>
                  </a:lnTo>
                  <a:lnTo>
                    <a:pt x="115" y="338"/>
                  </a:lnTo>
                  <a:lnTo>
                    <a:pt x="103" y="332"/>
                  </a:lnTo>
                  <a:lnTo>
                    <a:pt x="96" y="332"/>
                  </a:lnTo>
                  <a:lnTo>
                    <a:pt x="89" y="335"/>
                  </a:lnTo>
                  <a:lnTo>
                    <a:pt x="83" y="332"/>
                  </a:lnTo>
                  <a:close/>
                  <a:moveTo>
                    <a:pt x="29" y="310"/>
                  </a:moveTo>
                  <a:lnTo>
                    <a:pt x="51" y="342"/>
                  </a:lnTo>
                  <a:lnTo>
                    <a:pt x="52" y="343"/>
                  </a:lnTo>
                  <a:lnTo>
                    <a:pt x="55" y="341"/>
                  </a:lnTo>
                  <a:lnTo>
                    <a:pt x="62" y="346"/>
                  </a:lnTo>
                  <a:lnTo>
                    <a:pt x="81" y="331"/>
                  </a:lnTo>
                  <a:lnTo>
                    <a:pt x="81" y="330"/>
                  </a:lnTo>
                  <a:lnTo>
                    <a:pt x="81" y="329"/>
                  </a:lnTo>
                  <a:lnTo>
                    <a:pt x="61" y="323"/>
                  </a:lnTo>
                  <a:lnTo>
                    <a:pt x="44" y="317"/>
                  </a:lnTo>
                  <a:lnTo>
                    <a:pt x="29" y="310"/>
                  </a:lnTo>
                  <a:close/>
                  <a:moveTo>
                    <a:pt x="194" y="306"/>
                  </a:moveTo>
                  <a:lnTo>
                    <a:pt x="197" y="311"/>
                  </a:lnTo>
                  <a:lnTo>
                    <a:pt x="203" y="315"/>
                  </a:lnTo>
                  <a:lnTo>
                    <a:pt x="203" y="323"/>
                  </a:lnTo>
                  <a:lnTo>
                    <a:pt x="216" y="334"/>
                  </a:lnTo>
                  <a:lnTo>
                    <a:pt x="234" y="345"/>
                  </a:lnTo>
                  <a:lnTo>
                    <a:pt x="256" y="352"/>
                  </a:lnTo>
                  <a:lnTo>
                    <a:pt x="282" y="357"/>
                  </a:lnTo>
                  <a:lnTo>
                    <a:pt x="310" y="359"/>
                  </a:lnTo>
                  <a:lnTo>
                    <a:pt x="318" y="355"/>
                  </a:lnTo>
                  <a:lnTo>
                    <a:pt x="326" y="359"/>
                  </a:lnTo>
                  <a:lnTo>
                    <a:pt x="355" y="357"/>
                  </a:lnTo>
                  <a:lnTo>
                    <a:pt x="381" y="352"/>
                  </a:lnTo>
                  <a:lnTo>
                    <a:pt x="403" y="345"/>
                  </a:lnTo>
                  <a:lnTo>
                    <a:pt x="421" y="334"/>
                  </a:lnTo>
                  <a:lnTo>
                    <a:pt x="433" y="323"/>
                  </a:lnTo>
                  <a:lnTo>
                    <a:pt x="433" y="315"/>
                  </a:lnTo>
                  <a:lnTo>
                    <a:pt x="440" y="311"/>
                  </a:lnTo>
                  <a:lnTo>
                    <a:pt x="442" y="306"/>
                  </a:lnTo>
                  <a:lnTo>
                    <a:pt x="444" y="311"/>
                  </a:lnTo>
                  <a:lnTo>
                    <a:pt x="451" y="315"/>
                  </a:lnTo>
                  <a:lnTo>
                    <a:pt x="451" y="326"/>
                  </a:lnTo>
                  <a:lnTo>
                    <a:pt x="450" y="326"/>
                  </a:lnTo>
                  <a:lnTo>
                    <a:pt x="450" y="332"/>
                  </a:lnTo>
                  <a:lnTo>
                    <a:pt x="450" y="345"/>
                  </a:lnTo>
                  <a:lnTo>
                    <a:pt x="448" y="356"/>
                  </a:lnTo>
                  <a:lnTo>
                    <a:pt x="442" y="368"/>
                  </a:lnTo>
                  <a:lnTo>
                    <a:pt x="431" y="377"/>
                  </a:lnTo>
                  <a:lnTo>
                    <a:pt x="418" y="387"/>
                  </a:lnTo>
                  <a:lnTo>
                    <a:pt x="418" y="390"/>
                  </a:lnTo>
                  <a:lnTo>
                    <a:pt x="409" y="394"/>
                  </a:lnTo>
                  <a:lnTo>
                    <a:pt x="405" y="392"/>
                  </a:lnTo>
                  <a:lnTo>
                    <a:pt x="382" y="400"/>
                  </a:lnTo>
                  <a:lnTo>
                    <a:pt x="356" y="406"/>
                  </a:lnTo>
                  <a:lnTo>
                    <a:pt x="326" y="408"/>
                  </a:lnTo>
                  <a:lnTo>
                    <a:pt x="318" y="412"/>
                  </a:lnTo>
                  <a:lnTo>
                    <a:pt x="310" y="408"/>
                  </a:lnTo>
                  <a:lnTo>
                    <a:pt x="281" y="406"/>
                  </a:lnTo>
                  <a:lnTo>
                    <a:pt x="255" y="400"/>
                  </a:lnTo>
                  <a:lnTo>
                    <a:pt x="231" y="393"/>
                  </a:lnTo>
                  <a:lnTo>
                    <a:pt x="227" y="394"/>
                  </a:lnTo>
                  <a:lnTo>
                    <a:pt x="219" y="390"/>
                  </a:lnTo>
                  <a:lnTo>
                    <a:pt x="219" y="387"/>
                  </a:lnTo>
                  <a:lnTo>
                    <a:pt x="204" y="377"/>
                  </a:lnTo>
                  <a:lnTo>
                    <a:pt x="195" y="368"/>
                  </a:lnTo>
                  <a:lnTo>
                    <a:pt x="187" y="356"/>
                  </a:lnTo>
                  <a:lnTo>
                    <a:pt x="185" y="345"/>
                  </a:lnTo>
                  <a:lnTo>
                    <a:pt x="185" y="332"/>
                  </a:lnTo>
                  <a:lnTo>
                    <a:pt x="186" y="326"/>
                  </a:lnTo>
                  <a:lnTo>
                    <a:pt x="185" y="326"/>
                  </a:lnTo>
                  <a:lnTo>
                    <a:pt x="185" y="315"/>
                  </a:lnTo>
                  <a:lnTo>
                    <a:pt x="191" y="311"/>
                  </a:lnTo>
                  <a:lnTo>
                    <a:pt x="194" y="306"/>
                  </a:lnTo>
                  <a:close/>
                  <a:moveTo>
                    <a:pt x="299" y="303"/>
                  </a:moveTo>
                  <a:lnTo>
                    <a:pt x="242" y="316"/>
                  </a:lnTo>
                  <a:lnTo>
                    <a:pt x="263" y="321"/>
                  </a:lnTo>
                  <a:lnTo>
                    <a:pt x="286" y="326"/>
                  </a:lnTo>
                  <a:lnTo>
                    <a:pt x="310" y="328"/>
                  </a:lnTo>
                  <a:lnTo>
                    <a:pt x="317" y="323"/>
                  </a:lnTo>
                  <a:lnTo>
                    <a:pt x="317" y="307"/>
                  </a:lnTo>
                  <a:lnTo>
                    <a:pt x="311" y="303"/>
                  </a:lnTo>
                  <a:lnTo>
                    <a:pt x="299" y="303"/>
                  </a:lnTo>
                  <a:close/>
                  <a:moveTo>
                    <a:pt x="339" y="302"/>
                  </a:moveTo>
                  <a:lnTo>
                    <a:pt x="325" y="303"/>
                  </a:lnTo>
                  <a:lnTo>
                    <a:pt x="319" y="307"/>
                  </a:lnTo>
                  <a:lnTo>
                    <a:pt x="319" y="323"/>
                  </a:lnTo>
                  <a:lnTo>
                    <a:pt x="325" y="328"/>
                  </a:lnTo>
                  <a:lnTo>
                    <a:pt x="351" y="326"/>
                  </a:lnTo>
                  <a:lnTo>
                    <a:pt x="376" y="321"/>
                  </a:lnTo>
                  <a:lnTo>
                    <a:pt x="397" y="315"/>
                  </a:lnTo>
                  <a:lnTo>
                    <a:pt x="339" y="302"/>
                  </a:lnTo>
                  <a:close/>
                  <a:moveTo>
                    <a:pt x="15" y="298"/>
                  </a:moveTo>
                  <a:lnTo>
                    <a:pt x="15" y="307"/>
                  </a:lnTo>
                  <a:lnTo>
                    <a:pt x="17" y="316"/>
                  </a:lnTo>
                  <a:lnTo>
                    <a:pt x="23" y="326"/>
                  </a:lnTo>
                  <a:lnTo>
                    <a:pt x="34" y="334"/>
                  </a:lnTo>
                  <a:lnTo>
                    <a:pt x="47" y="341"/>
                  </a:lnTo>
                  <a:lnTo>
                    <a:pt x="25" y="307"/>
                  </a:lnTo>
                  <a:lnTo>
                    <a:pt x="20" y="302"/>
                  </a:lnTo>
                  <a:lnTo>
                    <a:pt x="15" y="298"/>
                  </a:lnTo>
                  <a:close/>
                  <a:moveTo>
                    <a:pt x="428" y="276"/>
                  </a:moveTo>
                  <a:lnTo>
                    <a:pt x="412" y="286"/>
                  </a:lnTo>
                  <a:lnTo>
                    <a:pt x="393" y="293"/>
                  </a:lnTo>
                  <a:lnTo>
                    <a:pt x="370" y="298"/>
                  </a:lnTo>
                  <a:lnTo>
                    <a:pt x="346" y="302"/>
                  </a:lnTo>
                  <a:lnTo>
                    <a:pt x="400" y="313"/>
                  </a:lnTo>
                  <a:lnTo>
                    <a:pt x="400" y="311"/>
                  </a:lnTo>
                  <a:lnTo>
                    <a:pt x="409" y="306"/>
                  </a:lnTo>
                  <a:lnTo>
                    <a:pt x="412" y="308"/>
                  </a:lnTo>
                  <a:lnTo>
                    <a:pt x="428" y="276"/>
                  </a:lnTo>
                  <a:close/>
                  <a:moveTo>
                    <a:pt x="207" y="275"/>
                  </a:moveTo>
                  <a:lnTo>
                    <a:pt x="223" y="308"/>
                  </a:lnTo>
                  <a:lnTo>
                    <a:pt x="224" y="308"/>
                  </a:lnTo>
                  <a:lnTo>
                    <a:pt x="227" y="306"/>
                  </a:lnTo>
                  <a:lnTo>
                    <a:pt x="237" y="311"/>
                  </a:lnTo>
                  <a:lnTo>
                    <a:pt x="237" y="314"/>
                  </a:lnTo>
                  <a:lnTo>
                    <a:pt x="239" y="314"/>
                  </a:lnTo>
                  <a:lnTo>
                    <a:pt x="292" y="302"/>
                  </a:lnTo>
                  <a:lnTo>
                    <a:pt x="266" y="299"/>
                  </a:lnTo>
                  <a:lnTo>
                    <a:pt x="243" y="293"/>
                  </a:lnTo>
                  <a:lnTo>
                    <a:pt x="223" y="286"/>
                  </a:lnTo>
                  <a:lnTo>
                    <a:pt x="207" y="275"/>
                  </a:lnTo>
                  <a:close/>
                  <a:moveTo>
                    <a:pt x="118" y="275"/>
                  </a:moveTo>
                  <a:lnTo>
                    <a:pt x="70" y="285"/>
                  </a:lnTo>
                  <a:lnTo>
                    <a:pt x="90" y="290"/>
                  </a:lnTo>
                  <a:lnTo>
                    <a:pt x="113" y="292"/>
                  </a:lnTo>
                  <a:lnTo>
                    <a:pt x="136" y="293"/>
                  </a:lnTo>
                  <a:lnTo>
                    <a:pt x="155" y="293"/>
                  </a:lnTo>
                  <a:lnTo>
                    <a:pt x="118" y="275"/>
                  </a:lnTo>
                  <a:close/>
                  <a:moveTo>
                    <a:pt x="12" y="269"/>
                  </a:moveTo>
                  <a:lnTo>
                    <a:pt x="14" y="274"/>
                  </a:lnTo>
                  <a:lnTo>
                    <a:pt x="21" y="277"/>
                  </a:lnTo>
                  <a:lnTo>
                    <a:pt x="21" y="286"/>
                  </a:lnTo>
                  <a:lnTo>
                    <a:pt x="31" y="296"/>
                  </a:lnTo>
                  <a:lnTo>
                    <a:pt x="45" y="305"/>
                  </a:lnTo>
                  <a:lnTo>
                    <a:pt x="64" y="312"/>
                  </a:lnTo>
                  <a:lnTo>
                    <a:pt x="85" y="317"/>
                  </a:lnTo>
                  <a:lnTo>
                    <a:pt x="89" y="315"/>
                  </a:lnTo>
                  <a:lnTo>
                    <a:pt x="99" y="319"/>
                  </a:lnTo>
                  <a:lnTo>
                    <a:pt x="136" y="322"/>
                  </a:lnTo>
                  <a:lnTo>
                    <a:pt x="165" y="320"/>
                  </a:lnTo>
                  <a:lnTo>
                    <a:pt x="170" y="317"/>
                  </a:lnTo>
                  <a:lnTo>
                    <a:pt x="175" y="319"/>
                  </a:lnTo>
                  <a:lnTo>
                    <a:pt x="177" y="319"/>
                  </a:lnTo>
                  <a:lnTo>
                    <a:pt x="177" y="320"/>
                  </a:lnTo>
                  <a:lnTo>
                    <a:pt x="180" y="322"/>
                  </a:lnTo>
                  <a:lnTo>
                    <a:pt x="180" y="333"/>
                  </a:lnTo>
                  <a:lnTo>
                    <a:pt x="177" y="334"/>
                  </a:lnTo>
                  <a:lnTo>
                    <a:pt x="177" y="355"/>
                  </a:lnTo>
                  <a:lnTo>
                    <a:pt x="180" y="357"/>
                  </a:lnTo>
                  <a:lnTo>
                    <a:pt x="180" y="368"/>
                  </a:lnTo>
                  <a:lnTo>
                    <a:pt x="170" y="373"/>
                  </a:lnTo>
                  <a:lnTo>
                    <a:pt x="164" y="369"/>
                  </a:lnTo>
                  <a:lnTo>
                    <a:pt x="136" y="371"/>
                  </a:lnTo>
                  <a:lnTo>
                    <a:pt x="108" y="369"/>
                  </a:lnTo>
                  <a:lnTo>
                    <a:pt x="82" y="366"/>
                  </a:lnTo>
                  <a:lnTo>
                    <a:pt x="59" y="359"/>
                  </a:lnTo>
                  <a:lnTo>
                    <a:pt x="55" y="361"/>
                  </a:lnTo>
                  <a:lnTo>
                    <a:pt x="46" y="356"/>
                  </a:lnTo>
                  <a:lnTo>
                    <a:pt x="46" y="354"/>
                  </a:lnTo>
                  <a:lnTo>
                    <a:pt x="28" y="345"/>
                  </a:lnTo>
                  <a:lnTo>
                    <a:pt x="15" y="333"/>
                  </a:lnTo>
                  <a:lnTo>
                    <a:pt x="6" y="320"/>
                  </a:lnTo>
                  <a:lnTo>
                    <a:pt x="3" y="307"/>
                  </a:lnTo>
                  <a:lnTo>
                    <a:pt x="3" y="294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77"/>
                  </a:lnTo>
                  <a:lnTo>
                    <a:pt x="9" y="274"/>
                  </a:lnTo>
                  <a:lnTo>
                    <a:pt x="12" y="269"/>
                  </a:lnTo>
                  <a:close/>
                  <a:moveTo>
                    <a:pt x="108" y="268"/>
                  </a:moveTo>
                  <a:lnTo>
                    <a:pt x="118" y="273"/>
                  </a:lnTo>
                  <a:lnTo>
                    <a:pt x="134" y="269"/>
                  </a:lnTo>
                  <a:lnTo>
                    <a:pt x="108" y="268"/>
                  </a:lnTo>
                  <a:close/>
                  <a:moveTo>
                    <a:pt x="162" y="268"/>
                  </a:moveTo>
                  <a:lnTo>
                    <a:pt x="144" y="269"/>
                  </a:lnTo>
                  <a:lnTo>
                    <a:pt x="121" y="274"/>
                  </a:lnTo>
                  <a:lnTo>
                    <a:pt x="159" y="292"/>
                  </a:lnTo>
                  <a:lnTo>
                    <a:pt x="162" y="292"/>
                  </a:lnTo>
                  <a:lnTo>
                    <a:pt x="165" y="291"/>
                  </a:lnTo>
                  <a:lnTo>
                    <a:pt x="165" y="269"/>
                  </a:lnTo>
                  <a:lnTo>
                    <a:pt x="162" y="268"/>
                  </a:lnTo>
                  <a:close/>
                  <a:moveTo>
                    <a:pt x="439" y="267"/>
                  </a:moveTo>
                  <a:lnTo>
                    <a:pt x="432" y="273"/>
                  </a:lnTo>
                  <a:lnTo>
                    <a:pt x="416" y="306"/>
                  </a:lnTo>
                  <a:lnTo>
                    <a:pt x="428" y="297"/>
                  </a:lnTo>
                  <a:lnTo>
                    <a:pt x="436" y="287"/>
                  </a:lnTo>
                  <a:lnTo>
                    <a:pt x="439" y="276"/>
                  </a:lnTo>
                  <a:lnTo>
                    <a:pt x="439" y="267"/>
                  </a:lnTo>
                  <a:close/>
                  <a:moveTo>
                    <a:pt x="198" y="267"/>
                  </a:moveTo>
                  <a:lnTo>
                    <a:pt x="198" y="276"/>
                  </a:lnTo>
                  <a:lnTo>
                    <a:pt x="200" y="287"/>
                  </a:lnTo>
                  <a:lnTo>
                    <a:pt x="208" y="297"/>
                  </a:lnTo>
                  <a:lnTo>
                    <a:pt x="220" y="306"/>
                  </a:lnTo>
                  <a:lnTo>
                    <a:pt x="203" y="273"/>
                  </a:lnTo>
                  <a:lnTo>
                    <a:pt x="198" y="267"/>
                  </a:lnTo>
                  <a:close/>
                  <a:moveTo>
                    <a:pt x="83" y="267"/>
                  </a:moveTo>
                  <a:lnTo>
                    <a:pt x="64" y="281"/>
                  </a:lnTo>
                  <a:lnTo>
                    <a:pt x="64" y="282"/>
                  </a:lnTo>
                  <a:lnTo>
                    <a:pt x="66" y="283"/>
                  </a:lnTo>
                  <a:lnTo>
                    <a:pt x="115" y="273"/>
                  </a:lnTo>
                  <a:lnTo>
                    <a:pt x="103" y="268"/>
                  </a:lnTo>
                  <a:lnTo>
                    <a:pt x="96" y="267"/>
                  </a:lnTo>
                  <a:lnTo>
                    <a:pt x="89" y="270"/>
                  </a:lnTo>
                  <a:lnTo>
                    <a:pt x="83" y="267"/>
                  </a:lnTo>
                  <a:close/>
                  <a:moveTo>
                    <a:pt x="29" y="245"/>
                  </a:moveTo>
                  <a:lnTo>
                    <a:pt x="51" y="278"/>
                  </a:lnTo>
                  <a:lnTo>
                    <a:pt x="52" y="278"/>
                  </a:lnTo>
                  <a:lnTo>
                    <a:pt x="55" y="276"/>
                  </a:lnTo>
                  <a:lnTo>
                    <a:pt x="62" y="280"/>
                  </a:lnTo>
                  <a:lnTo>
                    <a:pt x="81" y="266"/>
                  </a:lnTo>
                  <a:lnTo>
                    <a:pt x="81" y="265"/>
                  </a:lnTo>
                  <a:lnTo>
                    <a:pt x="81" y="263"/>
                  </a:lnTo>
                  <a:lnTo>
                    <a:pt x="61" y="258"/>
                  </a:lnTo>
                  <a:lnTo>
                    <a:pt x="44" y="252"/>
                  </a:lnTo>
                  <a:lnTo>
                    <a:pt x="29" y="245"/>
                  </a:lnTo>
                  <a:close/>
                  <a:moveTo>
                    <a:pt x="194" y="237"/>
                  </a:moveTo>
                  <a:lnTo>
                    <a:pt x="197" y="243"/>
                  </a:lnTo>
                  <a:lnTo>
                    <a:pt x="203" y="247"/>
                  </a:lnTo>
                  <a:lnTo>
                    <a:pt x="203" y="255"/>
                  </a:lnTo>
                  <a:lnTo>
                    <a:pt x="216" y="267"/>
                  </a:lnTo>
                  <a:lnTo>
                    <a:pt x="234" y="276"/>
                  </a:lnTo>
                  <a:lnTo>
                    <a:pt x="256" y="283"/>
                  </a:lnTo>
                  <a:lnTo>
                    <a:pt x="282" y="289"/>
                  </a:lnTo>
                  <a:lnTo>
                    <a:pt x="310" y="292"/>
                  </a:lnTo>
                  <a:lnTo>
                    <a:pt x="318" y="287"/>
                  </a:lnTo>
                  <a:lnTo>
                    <a:pt x="326" y="292"/>
                  </a:lnTo>
                  <a:lnTo>
                    <a:pt x="355" y="289"/>
                  </a:lnTo>
                  <a:lnTo>
                    <a:pt x="381" y="283"/>
                  </a:lnTo>
                  <a:lnTo>
                    <a:pt x="403" y="276"/>
                  </a:lnTo>
                  <a:lnTo>
                    <a:pt x="421" y="267"/>
                  </a:lnTo>
                  <a:lnTo>
                    <a:pt x="433" y="255"/>
                  </a:lnTo>
                  <a:lnTo>
                    <a:pt x="433" y="247"/>
                  </a:lnTo>
                  <a:lnTo>
                    <a:pt x="440" y="243"/>
                  </a:lnTo>
                  <a:lnTo>
                    <a:pt x="442" y="237"/>
                  </a:lnTo>
                  <a:lnTo>
                    <a:pt x="444" y="243"/>
                  </a:lnTo>
                  <a:lnTo>
                    <a:pt x="451" y="247"/>
                  </a:lnTo>
                  <a:lnTo>
                    <a:pt x="451" y="257"/>
                  </a:lnTo>
                  <a:lnTo>
                    <a:pt x="450" y="258"/>
                  </a:lnTo>
                  <a:lnTo>
                    <a:pt x="450" y="263"/>
                  </a:lnTo>
                  <a:lnTo>
                    <a:pt x="450" y="276"/>
                  </a:lnTo>
                  <a:lnTo>
                    <a:pt x="448" y="288"/>
                  </a:lnTo>
                  <a:lnTo>
                    <a:pt x="442" y="299"/>
                  </a:lnTo>
                  <a:lnTo>
                    <a:pt x="431" y="310"/>
                  </a:lnTo>
                  <a:lnTo>
                    <a:pt x="418" y="318"/>
                  </a:lnTo>
                  <a:lnTo>
                    <a:pt x="418" y="321"/>
                  </a:lnTo>
                  <a:lnTo>
                    <a:pt x="409" y="327"/>
                  </a:lnTo>
                  <a:lnTo>
                    <a:pt x="405" y="325"/>
                  </a:lnTo>
                  <a:lnTo>
                    <a:pt x="382" y="332"/>
                  </a:lnTo>
                  <a:lnTo>
                    <a:pt x="356" y="337"/>
                  </a:lnTo>
                  <a:lnTo>
                    <a:pt x="326" y="339"/>
                  </a:lnTo>
                  <a:lnTo>
                    <a:pt x="318" y="343"/>
                  </a:lnTo>
                  <a:lnTo>
                    <a:pt x="310" y="339"/>
                  </a:lnTo>
                  <a:lnTo>
                    <a:pt x="281" y="337"/>
                  </a:lnTo>
                  <a:lnTo>
                    <a:pt x="255" y="332"/>
                  </a:lnTo>
                  <a:lnTo>
                    <a:pt x="231" y="325"/>
                  </a:lnTo>
                  <a:lnTo>
                    <a:pt x="227" y="327"/>
                  </a:lnTo>
                  <a:lnTo>
                    <a:pt x="219" y="321"/>
                  </a:lnTo>
                  <a:lnTo>
                    <a:pt x="219" y="318"/>
                  </a:lnTo>
                  <a:lnTo>
                    <a:pt x="204" y="310"/>
                  </a:lnTo>
                  <a:lnTo>
                    <a:pt x="195" y="299"/>
                  </a:lnTo>
                  <a:lnTo>
                    <a:pt x="187" y="288"/>
                  </a:lnTo>
                  <a:lnTo>
                    <a:pt x="185" y="276"/>
                  </a:lnTo>
                  <a:lnTo>
                    <a:pt x="185" y="263"/>
                  </a:lnTo>
                  <a:lnTo>
                    <a:pt x="186" y="258"/>
                  </a:lnTo>
                  <a:lnTo>
                    <a:pt x="185" y="257"/>
                  </a:lnTo>
                  <a:lnTo>
                    <a:pt x="185" y="247"/>
                  </a:lnTo>
                  <a:lnTo>
                    <a:pt x="191" y="243"/>
                  </a:lnTo>
                  <a:lnTo>
                    <a:pt x="194" y="237"/>
                  </a:lnTo>
                  <a:close/>
                  <a:moveTo>
                    <a:pt x="299" y="235"/>
                  </a:moveTo>
                  <a:lnTo>
                    <a:pt x="242" y="248"/>
                  </a:lnTo>
                  <a:lnTo>
                    <a:pt x="263" y="254"/>
                  </a:lnTo>
                  <a:lnTo>
                    <a:pt x="286" y="257"/>
                  </a:lnTo>
                  <a:lnTo>
                    <a:pt x="310" y="259"/>
                  </a:lnTo>
                  <a:lnTo>
                    <a:pt x="317" y="256"/>
                  </a:lnTo>
                  <a:lnTo>
                    <a:pt x="317" y="239"/>
                  </a:lnTo>
                  <a:lnTo>
                    <a:pt x="311" y="235"/>
                  </a:lnTo>
                  <a:lnTo>
                    <a:pt x="299" y="235"/>
                  </a:lnTo>
                  <a:close/>
                  <a:moveTo>
                    <a:pt x="339" y="235"/>
                  </a:moveTo>
                  <a:lnTo>
                    <a:pt x="325" y="235"/>
                  </a:lnTo>
                  <a:lnTo>
                    <a:pt x="319" y="239"/>
                  </a:lnTo>
                  <a:lnTo>
                    <a:pt x="319" y="256"/>
                  </a:lnTo>
                  <a:lnTo>
                    <a:pt x="325" y="259"/>
                  </a:lnTo>
                  <a:lnTo>
                    <a:pt x="351" y="257"/>
                  </a:lnTo>
                  <a:lnTo>
                    <a:pt x="376" y="253"/>
                  </a:lnTo>
                  <a:lnTo>
                    <a:pt x="397" y="247"/>
                  </a:lnTo>
                  <a:lnTo>
                    <a:pt x="339" y="235"/>
                  </a:lnTo>
                  <a:close/>
                  <a:moveTo>
                    <a:pt x="15" y="233"/>
                  </a:moveTo>
                  <a:lnTo>
                    <a:pt x="15" y="241"/>
                  </a:lnTo>
                  <a:lnTo>
                    <a:pt x="17" y="252"/>
                  </a:lnTo>
                  <a:lnTo>
                    <a:pt x="23" y="260"/>
                  </a:lnTo>
                  <a:lnTo>
                    <a:pt x="34" y="269"/>
                  </a:lnTo>
                  <a:lnTo>
                    <a:pt x="47" y="276"/>
                  </a:lnTo>
                  <a:lnTo>
                    <a:pt x="25" y="241"/>
                  </a:lnTo>
                  <a:lnTo>
                    <a:pt x="20" y="237"/>
                  </a:lnTo>
                  <a:lnTo>
                    <a:pt x="15" y="233"/>
                  </a:lnTo>
                  <a:close/>
                  <a:moveTo>
                    <a:pt x="428" y="208"/>
                  </a:moveTo>
                  <a:lnTo>
                    <a:pt x="412" y="217"/>
                  </a:lnTo>
                  <a:lnTo>
                    <a:pt x="393" y="225"/>
                  </a:lnTo>
                  <a:lnTo>
                    <a:pt x="370" y="231"/>
                  </a:lnTo>
                  <a:lnTo>
                    <a:pt x="346" y="234"/>
                  </a:lnTo>
                  <a:lnTo>
                    <a:pt x="400" y="246"/>
                  </a:lnTo>
                  <a:lnTo>
                    <a:pt x="400" y="242"/>
                  </a:lnTo>
                  <a:lnTo>
                    <a:pt x="409" y="238"/>
                  </a:lnTo>
                  <a:lnTo>
                    <a:pt x="412" y="239"/>
                  </a:lnTo>
                  <a:lnTo>
                    <a:pt x="428" y="208"/>
                  </a:lnTo>
                  <a:close/>
                  <a:moveTo>
                    <a:pt x="207" y="208"/>
                  </a:moveTo>
                  <a:lnTo>
                    <a:pt x="223" y="239"/>
                  </a:lnTo>
                  <a:lnTo>
                    <a:pt x="224" y="239"/>
                  </a:lnTo>
                  <a:lnTo>
                    <a:pt x="227" y="238"/>
                  </a:lnTo>
                  <a:lnTo>
                    <a:pt x="237" y="242"/>
                  </a:lnTo>
                  <a:lnTo>
                    <a:pt x="237" y="246"/>
                  </a:lnTo>
                  <a:lnTo>
                    <a:pt x="239" y="247"/>
                  </a:lnTo>
                  <a:lnTo>
                    <a:pt x="292" y="234"/>
                  </a:lnTo>
                  <a:lnTo>
                    <a:pt x="266" y="231"/>
                  </a:lnTo>
                  <a:lnTo>
                    <a:pt x="243" y="225"/>
                  </a:lnTo>
                  <a:lnTo>
                    <a:pt x="223" y="217"/>
                  </a:lnTo>
                  <a:lnTo>
                    <a:pt x="207" y="208"/>
                  </a:lnTo>
                  <a:close/>
                  <a:moveTo>
                    <a:pt x="12" y="203"/>
                  </a:moveTo>
                  <a:lnTo>
                    <a:pt x="14" y="209"/>
                  </a:lnTo>
                  <a:lnTo>
                    <a:pt x="21" y="212"/>
                  </a:lnTo>
                  <a:lnTo>
                    <a:pt x="21" y="220"/>
                  </a:lnTo>
                  <a:lnTo>
                    <a:pt x="31" y="231"/>
                  </a:lnTo>
                  <a:lnTo>
                    <a:pt x="45" y="239"/>
                  </a:lnTo>
                  <a:lnTo>
                    <a:pt x="64" y="247"/>
                  </a:lnTo>
                  <a:lnTo>
                    <a:pt x="85" y="252"/>
                  </a:lnTo>
                  <a:lnTo>
                    <a:pt x="89" y="250"/>
                  </a:lnTo>
                  <a:lnTo>
                    <a:pt x="99" y="255"/>
                  </a:lnTo>
                  <a:lnTo>
                    <a:pt x="136" y="257"/>
                  </a:lnTo>
                  <a:lnTo>
                    <a:pt x="165" y="255"/>
                  </a:lnTo>
                  <a:lnTo>
                    <a:pt x="170" y="252"/>
                  </a:lnTo>
                  <a:lnTo>
                    <a:pt x="175" y="254"/>
                  </a:lnTo>
                  <a:lnTo>
                    <a:pt x="177" y="254"/>
                  </a:lnTo>
                  <a:lnTo>
                    <a:pt x="177" y="255"/>
                  </a:lnTo>
                  <a:lnTo>
                    <a:pt x="180" y="257"/>
                  </a:lnTo>
                  <a:lnTo>
                    <a:pt x="180" y="268"/>
                  </a:lnTo>
                  <a:lnTo>
                    <a:pt x="177" y="269"/>
                  </a:lnTo>
                  <a:lnTo>
                    <a:pt x="177" y="291"/>
                  </a:lnTo>
                  <a:lnTo>
                    <a:pt x="180" y="292"/>
                  </a:lnTo>
                  <a:lnTo>
                    <a:pt x="180" y="302"/>
                  </a:lnTo>
                  <a:lnTo>
                    <a:pt x="170" y="308"/>
                  </a:lnTo>
                  <a:lnTo>
                    <a:pt x="164" y="303"/>
                  </a:lnTo>
                  <a:lnTo>
                    <a:pt x="136" y="306"/>
                  </a:lnTo>
                  <a:lnTo>
                    <a:pt x="108" y="303"/>
                  </a:lnTo>
                  <a:lnTo>
                    <a:pt x="82" y="300"/>
                  </a:lnTo>
                  <a:lnTo>
                    <a:pt x="59" y="294"/>
                  </a:lnTo>
                  <a:lnTo>
                    <a:pt x="55" y="296"/>
                  </a:lnTo>
                  <a:lnTo>
                    <a:pt x="46" y="292"/>
                  </a:lnTo>
                  <a:lnTo>
                    <a:pt x="46" y="289"/>
                  </a:lnTo>
                  <a:lnTo>
                    <a:pt x="28" y="279"/>
                  </a:lnTo>
                  <a:lnTo>
                    <a:pt x="15" y="268"/>
                  </a:lnTo>
                  <a:lnTo>
                    <a:pt x="6" y="255"/>
                  </a:lnTo>
                  <a:lnTo>
                    <a:pt x="3" y="241"/>
                  </a:lnTo>
                  <a:lnTo>
                    <a:pt x="3" y="230"/>
                  </a:lnTo>
                  <a:lnTo>
                    <a:pt x="3" y="223"/>
                  </a:lnTo>
                  <a:lnTo>
                    <a:pt x="3" y="222"/>
                  </a:lnTo>
                  <a:lnTo>
                    <a:pt x="3" y="212"/>
                  </a:lnTo>
                  <a:lnTo>
                    <a:pt x="9" y="209"/>
                  </a:lnTo>
                  <a:lnTo>
                    <a:pt x="12" y="203"/>
                  </a:lnTo>
                  <a:close/>
                  <a:moveTo>
                    <a:pt x="439" y="199"/>
                  </a:moveTo>
                  <a:lnTo>
                    <a:pt x="432" y="205"/>
                  </a:lnTo>
                  <a:lnTo>
                    <a:pt x="416" y="238"/>
                  </a:lnTo>
                  <a:lnTo>
                    <a:pt x="428" y="229"/>
                  </a:lnTo>
                  <a:lnTo>
                    <a:pt x="436" y="219"/>
                  </a:lnTo>
                  <a:lnTo>
                    <a:pt x="439" y="208"/>
                  </a:lnTo>
                  <a:lnTo>
                    <a:pt x="439" y="199"/>
                  </a:lnTo>
                  <a:close/>
                  <a:moveTo>
                    <a:pt x="198" y="199"/>
                  </a:moveTo>
                  <a:lnTo>
                    <a:pt x="198" y="208"/>
                  </a:lnTo>
                  <a:lnTo>
                    <a:pt x="200" y="219"/>
                  </a:lnTo>
                  <a:lnTo>
                    <a:pt x="208" y="229"/>
                  </a:lnTo>
                  <a:lnTo>
                    <a:pt x="220" y="237"/>
                  </a:lnTo>
                  <a:lnTo>
                    <a:pt x="203" y="205"/>
                  </a:lnTo>
                  <a:lnTo>
                    <a:pt x="198" y="199"/>
                  </a:lnTo>
                  <a:close/>
                  <a:moveTo>
                    <a:pt x="57" y="197"/>
                  </a:moveTo>
                  <a:lnTo>
                    <a:pt x="46" y="208"/>
                  </a:lnTo>
                  <a:lnTo>
                    <a:pt x="49" y="210"/>
                  </a:lnTo>
                  <a:lnTo>
                    <a:pt x="49" y="213"/>
                  </a:lnTo>
                  <a:lnTo>
                    <a:pt x="69" y="220"/>
                  </a:lnTo>
                  <a:lnTo>
                    <a:pt x="94" y="226"/>
                  </a:lnTo>
                  <a:lnTo>
                    <a:pt x="120" y="229"/>
                  </a:lnTo>
                  <a:lnTo>
                    <a:pt x="57" y="197"/>
                  </a:lnTo>
                  <a:close/>
                  <a:moveTo>
                    <a:pt x="41" y="190"/>
                  </a:moveTo>
                  <a:lnTo>
                    <a:pt x="40" y="205"/>
                  </a:lnTo>
                  <a:lnTo>
                    <a:pt x="40" y="205"/>
                  </a:lnTo>
                  <a:lnTo>
                    <a:pt x="45" y="207"/>
                  </a:lnTo>
                  <a:lnTo>
                    <a:pt x="55" y="196"/>
                  </a:lnTo>
                  <a:lnTo>
                    <a:pt x="41" y="190"/>
                  </a:lnTo>
                  <a:close/>
                  <a:moveTo>
                    <a:pt x="17" y="177"/>
                  </a:moveTo>
                  <a:lnTo>
                    <a:pt x="15" y="178"/>
                  </a:lnTo>
                  <a:lnTo>
                    <a:pt x="18" y="189"/>
                  </a:lnTo>
                  <a:lnTo>
                    <a:pt x="25" y="198"/>
                  </a:lnTo>
                  <a:lnTo>
                    <a:pt x="37" y="207"/>
                  </a:lnTo>
                  <a:lnTo>
                    <a:pt x="38" y="206"/>
                  </a:lnTo>
                  <a:lnTo>
                    <a:pt x="39" y="189"/>
                  </a:lnTo>
                  <a:lnTo>
                    <a:pt x="17" y="177"/>
                  </a:lnTo>
                  <a:close/>
                  <a:moveTo>
                    <a:pt x="154" y="175"/>
                  </a:moveTo>
                  <a:lnTo>
                    <a:pt x="139" y="227"/>
                  </a:lnTo>
                  <a:lnTo>
                    <a:pt x="143" y="229"/>
                  </a:lnTo>
                  <a:lnTo>
                    <a:pt x="162" y="228"/>
                  </a:lnTo>
                  <a:lnTo>
                    <a:pt x="162" y="228"/>
                  </a:lnTo>
                  <a:lnTo>
                    <a:pt x="165" y="226"/>
                  </a:lnTo>
                  <a:lnTo>
                    <a:pt x="165" y="215"/>
                  </a:lnTo>
                  <a:lnTo>
                    <a:pt x="154" y="175"/>
                  </a:lnTo>
                  <a:close/>
                  <a:moveTo>
                    <a:pt x="299" y="172"/>
                  </a:moveTo>
                  <a:lnTo>
                    <a:pt x="242" y="185"/>
                  </a:lnTo>
                  <a:lnTo>
                    <a:pt x="263" y="190"/>
                  </a:lnTo>
                  <a:lnTo>
                    <a:pt x="286" y="194"/>
                  </a:lnTo>
                  <a:lnTo>
                    <a:pt x="310" y="196"/>
                  </a:lnTo>
                  <a:lnTo>
                    <a:pt x="317" y="192"/>
                  </a:lnTo>
                  <a:lnTo>
                    <a:pt x="317" y="175"/>
                  </a:lnTo>
                  <a:lnTo>
                    <a:pt x="311" y="172"/>
                  </a:lnTo>
                  <a:lnTo>
                    <a:pt x="299" y="172"/>
                  </a:lnTo>
                  <a:close/>
                  <a:moveTo>
                    <a:pt x="339" y="172"/>
                  </a:moveTo>
                  <a:lnTo>
                    <a:pt x="325" y="172"/>
                  </a:lnTo>
                  <a:lnTo>
                    <a:pt x="319" y="175"/>
                  </a:lnTo>
                  <a:lnTo>
                    <a:pt x="319" y="192"/>
                  </a:lnTo>
                  <a:lnTo>
                    <a:pt x="325" y="196"/>
                  </a:lnTo>
                  <a:lnTo>
                    <a:pt x="351" y="194"/>
                  </a:lnTo>
                  <a:lnTo>
                    <a:pt x="376" y="190"/>
                  </a:lnTo>
                  <a:lnTo>
                    <a:pt x="397" y="183"/>
                  </a:lnTo>
                  <a:lnTo>
                    <a:pt x="339" y="172"/>
                  </a:lnTo>
                  <a:close/>
                  <a:moveTo>
                    <a:pt x="80" y="171"/>
                  </a:moveTo>
                  <a:lnTo>
                    <a:pt x="58" y="196"/>
                  </a:lnTo>
                  <a:lnTo>
                    <a:pt x="125" y="229"/>
                  </a:lnTo>
                  <a:lnTo>
                    <a:pt x="128" y="229"/>
                  </a:lnTo>
                  <a:lnTo>
                    <a:pt x="128" y="229"/>
                  </a:lnTo>
                  <a:lnTo>
                    <a:pt x="80" y="171"/>
                  </a:lnTo>
                  <a:close/>
                  <a:moveTo>
                    <a:pt x="194" y="170"/>
                  </a:moveTo>
                  <a:lnTo>
                    <a:pt x="197" y="175"/>
                  </a:lnTo>
                  <a:lnTo>
                    <a:pt x="203" y="179"/>
                  </a:lnTo>
                  <a:lnTo>
                    <a:pt x="203" y="187"/>
                  </a:lnTo>
                  <a:lnTo>
                    <a:pt x="216" y="198"/>
                  </a:lnTo>
                  <a:lnTo>
                    <a:pt x="234" y="208"/>
                  </a:lnTo>
                  <a:lnTo>
                    <a:pt x="256" y="216"/>
                  </a:lnTo>
                  <a:lnTo>
                    <a:pt x="282" y="221"/>
                  </a:lnTo>
                  <a:lnTo>
                    <a:pt x="310" y="223"/>
                  </a:lnTo>
                  <a:lnTo>
                    <a:pt x="318" y="219"/>
                  </a:lnTo>
                  <a:lnTo>
                    <a:pt x="326" y="223"/>
                  </a:lnTo>
                  <a:lnTo>
                    <a:pt x="355" y="221"/>
                  </a:lnTo>
                  <a:lnTo>
                    <a:pt x="381" y="216"/>
                  </a:lnTo>
                  <a:lnTo>
                    <a:pt x="403" y="208"/>
                  </a:lnTo>
                  <a:lnTo>
                    <a:pt x="421" y="198"/>
                  </a:lnTo>
                  <a:lnTo>
                    <a:pt x="433" y="187"/>
                  </a:lnTo>
                  <a:lnTo>
                    <a:pt x="433" y="179"/>
                  </a:lnTo>
                  <a:lnTo>
                    <a:pt x="440" y="175"/>
                  </a:lnTo>
                  <a:lnTo>
                    <a:pt x="442" y="170"/>
                  </a:lnTo>
                  <a:lnTo>
                    <a:pt x="444" y="175"/>
                  </a:lnTo>
                  <a:lnTo>
                    <a:pt x="451" y="179"/>
                  </a:lnTo>
                  <a:lnTo>
                    <a:pt x="451" y="189"/>
                  </a:lnTo>
                  <a:lnTo>
                    <a:pt x="450" y="190"/>
                  </a:lnTo>
                  <a:lnTo>
                    <a:pt x="450" y="196"/>
                  </a:lnTo>
                  <a:lnTo>
                    <a:pt x="450" y="208"/>
                  </a:lnTo>
                  <a:lnTo>
                    <a:pt x="448" y="220"/>
                  </a:lnTo>
                  <a:lnTo>
                    <a:pt x="442" y="231"/>
                  </a:lnTo>
                  <a:lnTo>
                    <a:pt x="431" y="241"/>
                  </a:lnTo>
                  <a:lnTo>
                    <a:pt x="418" y="250"/>
                  </a:lnTo>
                  <a:lnTo>
                    <a:pt x="418" y="253"/>
                  </a:lnTo>
                  <a:lnTo>
                    <a:pt x="409" y="258"/>
                  </a:lnTo>
                  <a:lnTo>
                    <a:pt x="405" y="256"/>
                  </a:lnTo>
                  <a:lnTo>
                    <a:pt x="382" y="263"/>
                  </a:lnTo>
                  <a:lnTo>
                    <a:pt x="356" y="269"/>
                  </a:lnTo>
                  <a:lnTo>
                    <a:pt x="326" y="272"/>
                  </a:lnTo>
                  <a:lnTo>
                    <a:pt x="318" y="276"/>
                  </a:lnTo>
                  <a:lnTo>
                    <a:pt x="310" y="272"/>
                  </a:lnTo>
                  <a:lnTo>
                    <a:pt x="281" y="269"/>
                  </a:lnTo>
                  <a:lnTo>
                    <a:pt x="255" y="263"/>
                  </a:lnTo>
                  <a:lnTo>
                    <a:pt x="231" y="256"/>
                  </a:lnTo>
                  <a:lnTo>
                    <a:pt x="227" y="258"/>
                  </a:lnTo>
                  <a:lnTo>
                    <a:pt x="219" y="253"/>
                  </a:lnTo>
                  <a:lnTo>
                    <a:pt x="219" y="251"/>
                  </a:lnTo>
                  <a:lnTo>
                    <a:pt x="204" y="241"/>
                  </a:lnTo>
                  <a:lnTo>
                    <a:pt x="195" y="231"/>
                  </a:lnTo>
                  <a:lnTo>
                    <a:pt x="187" y="220"/>
                  </a:lnTo>
                  <a:lnTo>
                    <a:pt x="185" y="208"/>
                  </a:lnTo>
                  <a:lnTo>
                    <a:pt x="185" y="196"/>
                  </a:lnTo>
                  <a:lnTo>
                    <a:pt x="186" y="190"/>
                  </a:lnTo>
                  <a:lnTo>
                    <a:pt x="185" y="189"/>
                  </a:lnTo>
                  <a:lnTo>
                    <a:pt x="185" y="179"/>
                  </a:lnTo>
                  <a:lnTo>
                    <a:pt x="191" y="175"/>
                  </a:lnTo>
                  <a:lnTo>
                    <a:pt x="194" y="170"/>
                  </a:lnTo>
                  <a:close/>
                  <a:moveTo>
                    <a:pt x="39" y="158"/>
                  </a:moveTo>
                  <a:lnTo>
                    <a:pt x="18" y="169"/>
                  </a:lnTo>
                  <a:lnTo>
                    <a:pt x="18" y="176"/>
                  </a:lnTo>
                  <a:lnTo>
                    <a:pt x="39" y="186"/>
                  </a:lnTo>
                  <a:lnTo>
                    <a:pt x="39" y="158"/>
                  </a:lnTo>
                  <a:close/>
                  <a:moveTo>
                    <a:pt x="60" y="148"/>
                  </a:moveTo>
                  <a:lnTo>
                    <a:pt x="41" y="157"/>
                  </a:lnTo>
                  <a:lnTo>
                    <a:pt x="41" y="187"/>
                  </a:lnTo>
                  <a:lnTo>
                    <a:pt x="56" y="195"/>
                  </a:lnTo>
                  <a:lnTo>
                    <a:pt x="79" y="170"/>
                  </a:lnTo>
                  <a:lnTo>
                    <a:pt x="60" y="148"/>
                  </a:lnTo>
                  <a:close/>
                  <a:moveTo>
                    <a:pt x="428" y="145"/>
                  </a:moveTo>
                  <a:lnTo>
                    <a:pt x="412" y="154"/>
                  </a:lnTo>
                  <a:lnTo>
                    <a:pt x="393" y="161"/>
                  </a:lnTo>
                  <a:lnTo>
                    <a:pt x="370" y="167"/>
                  </a:lnTo>
                  <a:lnTo>
                    <a:pt x="346" y="171"/>
                  </a:lnTo>
                  <a:lnTo>
                    <a:pt x="400" y="181"/>
                  </a:lnTo>
                  <a:lnTo>
                    <a:pt x="400" y="179"/>
                  </a:lnTo>
                  <a:lnTo>
                    <a:pt x="409" y="174"/>
                  </a:lnTo>
                  <a:lnTo>
                    <a:pt x="412" y="176"/>
                  </a:lnTo>
                  <a:lnTo>
                    <a:pt x="428" y="145"/>
                  </a:lnTo>
                  <a:close/>
                  <a:moveTo>
                    <a:pt x="207" y="143"/>
                  </a:moveTo>
                  <a:lnTo>
                    <a:pt x="223" y="176"/>
                  </a:lnTo>
                  <a:lnTo>
                    <a:pt x="224" y="176"/>
                  </a:lnTo>
                  <a:lnTo>
                    <a:pt x="227" y="174"/>
                  </a:lnTo>
                  <a:lnTo>
                    <a:pt x="237" y="179"/>
                  </a:lnTo>
                  <a:lnTo>
                    <a:pt x="237" y="182"/>
                  </a:lnTo>
                  <a:lnTo>
                    <a:pt x="239" y="183"/>
                  </a:lnTo>
                  <a:lnTo>
                    <a:pt x="292" y="171"/>
                  </a:lnTo>
                  <a:lnTo>
                    <a:pt x="266" y="168"/>
                  </a:lnTo>
                  <a:lnTo>
                    <a:pt x="243" y="161"/>
                  </a:lnTo>
                  <a:lnTo>
                    <a:pt x="223" y="154"/>
                  </a:lnTo>
                  <a:lnTo>
                    <a:pt x="207" y="143"/>
                  </a:lnTo>
                  <a:close/>
                  <a:moveTo>
                    <a:pt x="37" y="136"/>
                  </a:moveTo>
                  <a:lnTo>
                    <a:pt x="25" y="145"/>
                  </a:lnTo>
                  <a:lnTo>
                    <a:pt x="18" y="154"/>
                  </a:lnTo>
                  <a:lnTo>
                    <a:pt x="15" y="165"/>
                  </a:lnTo>
                  <a:lnTo>
                    <a:pt x="18" y="167"/>
                  </a:lnTo>
                  <a:lnTo>
                    <a:pt x="18" y="167"/>
                  </a:lnTo>
                  <a:lnTo>
                    <a:pt x="39" y="156"/>
                  </a:lnTo>
                  <a:lnTo>
                    <a:pt x="39" y="137"/>
                  </a:lnTo>
                  <a:lnTo>
                    <a:pt x="37" y="136"/>
                  </a:lnTo>
                  <a:close/>
                  <a:moveTo>
                    <a:pt x="439" y="136"/>
                  </a:moveTo>
                  <a:lnTo>
                    <a:pt x="432" y="141"/>
                  </a:lnTo>
                  <a:lnTo>
                    <a:pt x="416" y="175"/>
                  </a:lnTo>
                  <a:lnTo>
                    <a:pt x="428" y="166"/>
                  </a:lnTo>
                  <a:lnTo>
                    <a:pt x="436" y="155"/>
                  </a:lnTo>
                  <a:lnTo>
                    <a:pt x="439" y="145"/>
                  </a:lnTo>
                  <a:lnTo>
                    <a:pt x="439" y="136"/>
                  </a:lnTo>
                  <a:close/>
                  <a:moveTo>
                    <a:pt x="198" y="136"/>
                  </a:moveTo>
                  <a:lnTo>
                    <a:pt x="198" y="145"/>
                  </a:lnTo>
                  <a:lnTo>
                    <a:pt x="200" y="155"/>
                  </a:lnTo>
                  <a:lnTo>
                    <a:pt x="208" y="166"/>
                  </a:lnTo>
                  <a:lnTo>
                    <a:pt x="220" y="174"/>
                  </a:lnTo>
                  <a:lnTo>
                    <a:pt x="203" y="141"/>
                  </a:lnTo>
                  <a:lnTo>
                    <a:pt x="198" y="136"/>
                  </a:lnTo>
                  <a:close/>
                  <a:moveTo>
                    <a:pt x="165" y="135"/>
                  </a:moveTo>
                  <a:lnTo>
                    <a:pt x="155" y="172"/>
                  </a:lnTo>
                  <a:lnTo>
                    <a:pt x="165" y="208"/>
                  </a:lnTo>
                  <a:lnTo>
                    <a:pt x="165" y="135"/>
                  </a:lnTo>
                  <a:close/>
                  <a:moveTo>
                    <a:pt x="48" y="133"/>
                  </a:moveTo>
                  <a:lnTo>
                    <a:pt x="41" y="137"/>
                  </a:lnTo>
                  <a:lnTo>
                    <a:pt x="41" y="155"/>
                  </a:lnTo>
                  <a:lnTo>
                    <a:pt x="59" y="146"/>
                  </a:lnTo>
                  <a:lnTo>
                    <a:pt x="48" y="133"/>
                  </a:lnTo>
                  <a:close/>
                  <a:moveTo>
                    <a:pt x="130" y="115"/>
                  </a:moveTo>
                  <a:lnTo>
                    <a:pt x="81" y="170"/>
                  </a:lnTo>
                  <a:lnTo>
                    <a:pt x="130" y="228"/>
                  </a:lnTo>
                  <a:lnTo>
                    <a:pt x="136" y="225"/>
                  </a:lnTo>
                  <a:lnTo>
                    <a:pt x="137" y="226"/>
                  </a:lnTo>
                  <a:lnTo>
                    <a:pt x="153" y="172"/>
                  </a:lnTo>
                  <a:lnTo>
                    <a:pt x="137" y="117"/>
                  </a:lnTo>
                  <a:lnTo>
                    <a:pt x="136" y="118"/>
                  </a:lnTo>
                  <a:lnTo>
                    <a:pt x="130" y="115"/>
                  </a:lnTo>
                  <a:close/>
                  <a:moveTo>
                    <a:pt x="121" y="114"/>
                  </a:moveTo>
                  <a:lnTo>
                    <a:pt x="94" y="117"/>
                  </a:lnTo>
                  <a:lnTo>
                    <a:pt x="70" y="122"/>
                  </a:lnTo>
                  <a:lnTo>
                    <a:pt x="49" y="130"/>
                  </a:lnTo>
                  <a:lnTo>
                    <a:pt x="49" y="132"/>
                  </a:lnTo>
                  <a:lnTo>
                    <a:pt x="61" y="145"/>
                  </a:lnTo>
                  <a:lnTo>
                    <a:pt x="121" y="114"/>
                  </a:lnTo>
                  <a:close/>
                  <a:moveTo>
                    <a:pt x="143" y="114"/>
                  </a:moveTo>
                  <a:lnTo>
                    <a:pt x="139" y="116"/>
                  </a:lnTo>
                  <a:lnTo>
                    <a:pt x="154" y="168"/>
                  </a:lnTo>
                  <a:lnTo>
                    <a:pt x="165" y="128"/>
                  </a:lnTo>
                  <a:lnTo>
                    <a:pt x="165" y="117"/>
                  </a:lnTo>
                  <a:lnTo>
                    <a:pt x="162" y="115"/>
                  </a:lnTo>
                  <a:lnTo>
                    <a:pt x="162" y="115"/>
                  </a:lnTo>
                  <a:lnTo>
                    <a:pt x="143" y="114"/>
                  </a:lnTo>
                  <a:close/>
                  <a:moveTo>
                    <a:pt x="128" y="114"/>
                  </a:moveTo>
                  <a:lnTo>
                    <a:pt x="125" y="114"/>
                  </a:lnTo>
                  <a:lnTo>
                    <a:pt x="62" y="147"/>
                  </a:lnTo>
                  <a:lnTo>
                    <a:pt x="80" y="168"/>
                  </a:lnTo>
                  <a:lnTo>
                    <a:pt x="128" y="114"/>
                  </a:lnTo>
                  <a:lnTo>
                    <a:pt x="128" y="114"/>
                  </a:lnTo>
                  <a:close/>
                  <a:moveTo>
                    <a:pt x="194" y="107"/>
                  </a:moveTo>
                  <a:lnTo>
                    <a:pt x="197" y="112"/>
                  </a:lnTo>
                  <a:lnTo>
                    <a:pt x="203" y="115"/>
                  </a:lnTo>
                  <a:lnTo>
                    <a:pt x="203" y="123"/>
                  </a:lnTo>
                  <a:lnTo>
                    <a:pt x="216" y="135"/>
                  </a:lnTo>
                  <a:lnTo>
                    <a:pt x="234" y="145"/>
                  </a:lnTo>
                  <a:lnTo>
                    <a:pt x="256" y="152"/>
                  </a:lnTo>
                  <a:lnTo>
                    <a:pt x="282" y="157"/>
                  </a:lnTo>
                  <a:lnTo>
                    <a:pt x="310" y="160"/>
                  </a:lnTo>
                  <a:lnTo>
                    <a:pt x="318" y="155"/>
                  </a:lnTo>
                  <a:lnTo>
                    <a:pt x="326" y="160"/>
                  </a:lnTo>
                  <a:lnTo>
                    <a:pt x="355" y="157"/>
                  </a:lnTo>
                  <a:lnTo>
                    <a:pt x="381" y="152"/>
                  </a:lnTo>
                  <a:lnTo>
                    <a:pt x="403" y="145"/>
                  </a:lnTo>
                  <a:lnTo>
                    <a:pt x="421" y="135"/>
                  </a:lnTo>
                  <a:lnTo>
                    <a:pt x="433" y="123"/>
                  </a:lnTo>
                  <a:lnTo>
                    <a:pt x="433" y="115"/>
                  </a:lnTo>
                  <a:lnTo>
                    <a:pt x="440" y="112"/>
                  </a:lnTo>
                  <a:lnTo>
                    <a:pt x="442" y="107"/>
                  </a:lnTo>
                  <a:lnTo>
                    <a:pt x="444" y="112"/>
                  </a:lnTo>
                  <a:lnTo>
                    <a:pt x="451" y="115"/>
                  </a:lnTo>
                  <a:lnTo>
                    <a:pt x="451" y="126"/>
                  </a:lnTo>
                  <a:lnTo>
                    <a:pt x="450" y="127"/>
                  </a:lnTo>
                  <a:lnTo>
                    <a:pt x="450" y="132"/>
                  </a:lnTo>
                  <a:lnTo>
                    <a:pt x="450" y="145"/>
                  </a:lnTo>
                  <a:lnTo>
                    <a:pt x="448" y="156"/>
                  </a:lnTo>
                  <a:lnTo>
                    <a:pt x="442" y="168"/>
                  </a:lnTo>
                  <a:lnTo>
                    <a:pt x="431" y="178"/>
                  </a:lnTo>
                  <a:lnTo>
                    <a:pt x="418" y="187"/>
                  </a:lnTo>
                  <a:lnTo>
                    <a:pt x="418" y="190"/>
                  </a:lnTo>
                  <a:lnTo>
                    <a:pt x="409" y="195"/>
                  </a:lnTo>
                  <a:lnTo>
                    <a:pt x="405" y="193"/>
                  </a:lnTo>
                  <a:lnTo>
                    <a:pt x="382" y="200"/>
                  </a:lnTo>
                  <a:lnTo>
                    <a:pt x="356" y="206"/>
                  </a:lnTo>
                  <a:lnTo>
                    <a:pt x="326" y="208"/>
                  </a:lnTo>
                  <a:lnTo>
                    <a:pt x="318" y="213"/>
                  </a:lnTo>
                  <a:lnTo>
                    <a:pt x="310" y="208"/>
                  </a:lnTo>
                  <a:lnTo>
                    <a:pt x="281" y="206"/>
                  </a:lnTo>
                  <a:lnTo>
                    <a:pt x="255" y="200"/>
                  </a:lnTo>
                  <a:lnTo>
                    <a:pt x="231" y="193"/>
                  </a:lnTo>
                  <a:lnTo>
                    <a:pt x="227" y="195"/>
                  </a:lnTo>
                  <a:lnTo>
                    <a:pt x="219" y="190"/>
                  </a:lnTo>
                  <a:lnTo>
                    <a:pt x="219" y="187"/>
                  </a:lnTo>
                  <a:lnTo>
                    <a:pt x="204" y="178"/>
                  </a:lnTo>
                  <a:lnTo>
                    <a:pt x="195" y="168"/>
                  </a:lnTo>
                  <a:lnTo>
                    <a:pt x="187" y="157"/>
                  </a:lnTo>
                  <a:lnTo>
                    <a:pt x="185" y="145"/>
                  </a:lnTo>
                  <a:lnTo>
                    <a:pt x="185" y="132"/>
                  </a:lnTo>
                  <a:lnTo>
                    <a:pt x="186" y="127"/>
                  </a:lnTo>
                  <a:lnTo>
                    <a:pt x="185" y="126"/>
                  </a:lnTo>
                  <a:lnTo>
                    <a:pt x="185" y="115"/>
                  </a:lnTo>
                  <a:lnTo>
                    <a:pt x="191" y="112"/>
                  </a:lnTo>
                  <a:lnTo>
                    <a:pt x="194" y="107"/>
                  </a:lnTo>
                  <a:close/>
                  <a:moveTo>
                    <a:pt x="387" y="106"/>
                  </a:moveTo>
                  <a:lnTo>
                    <a:pt x="337" y="131"/>
                  </a:lnTo>
                  <a:lnTo>
                    <a:pt x="367" y="128"/>
                  </a:lnTo>
                  <a:lnTo>
                    <a:pt x="393" y="120"/>
                  </a:lnTo>
                  <a:lnTo>
                    <a:pt x="393" y="117"/>
                  </a:lnTo>
                  <a:lnTo>
                    <a:pt x="396" y="116"/>
                  </a:lnTo>
                  <a:lnTo>
                    <a:pt x="387" y="106"/>
                  </a:lnTo>
                  <a:close/>
                  <a:moveTo>
                    <a:pt x="247" y="103"/>
                  </a:moveTo>
                  <a:lnTo>
                    <a:pt x="238" y="115"/>
                  </a:lnTo>
                  <a:lnTo>
                    <a:pt x="242" y="117"/>
                  </a:lnTo>
                  <a:lnTo>
                    <a:pt x="242" y="119"/>
                  </a:lnTo>
                  <a:lnTo>
                    <a:pt x="260" y="126"/>
                  </a:lnTo>
                  <a:lnTo>
                    <a:pt x="281" y="129"/>
                  </a:lnTo>
                  <a:lnTo>
                    <a:pt x="303" y="131"/>
                  </a:lnTo>
                  <a:lnTo>
                    <a:pt x="247" y="103"/>
                  </a:lnTo>
                  <a:close/>
                  <a:moveTo>
                    <a:pt x="401" y="98"/>
                  </a:moveTo>
                  <a:lnTo>
                    <a:pt x="389" y="104"/>
                  </a:lnTo>
                  <a:lnTo>
                    <a:pt x="398" y="115"/>
                  </a:lnTo>
                  <a:lnTo>
                    <a:pt x="401" y="113"/>
                  </a:lnTo>
                  <a:lnTo>
                    <a:pt x="401" y="98"/>
                  </a:lnTo>
                  <a:close/>
                  <a:moveTo>
                    <a:pt x="235" y="97"/>
                  </a:moveTo>
                  <a:lnTo>
                    <a:pt x="235" y="114"/>
                  </a:lnTo>
                  <a:lnTo>
                    <a:pt x="236" y="114"/>
                  </a:lnTo>
                  <a:lnTo>
                    <a:pt x="245" y="102"/>
                  </a:lnTo>
                  <a:lnTo>
                    <a:pt x="235" y="97"/>
                  </a:lnTo>
                  <a:close/>
                  <a:moveTo>
                    <a:pt x="136" y="97"/>
                  </a:moveTo>
                  <a:lnTo>
                    <a:pt x="143" y="102"/>
                  </a:lnTo>
                  <a:lnTo>
                    <a:pt x="164" y="103"/>
                  </a:lnTo>
                  <a:lnTo>
                    <a:pt x="170" y="99"/>
                  </a:lnTo>
                  <a:lnTo>
                    <a:pt x="180" y="104"/>
                  </a:lnTo>
                  <a:lnTo>
                    <a:pt x="180" y="115"/>
                  </a:lnTo>
                  <a:lnTo>
                    <a:pt x="177" y="117"/>
                  </a:lnTo>
                  <a:lnTo>
                    <a:pt x="177" y="226"/>
                  </a:lnTo>
                  <a:lnTo>
                    <a:pt x="180" y="228"/>
                  </a:lnTo>
                  <a:lnTo>
                    <a:pt x="180" y="237"/>
                  </a:lnTo>
                  <a:lnTo>
                    <a:pt x="170" y="242"/>
                  </a:lnTo>
                  <a:lnTo>
                    <a:pt x="165" y="239"/>
                  </a:lnTo>
                  <a:lnTo>
                    <a:pt x="143" y="240"/>
                  </a:lnTo>
                  <a:lnTo>
                    <a:pt x="136" y="246"/>
                  </a:lnTo>
                  <a:lnTo>
                    <a:pt x="127" y="241"/>
                  </a:lnTo>
                  <a:lnTo>
                    <a:pt x="96" y="238"/>
                  </a:lnTo>
                  <a:lnTo>
                    <a:pt x="67" y="232"/>
                  </a:lnTo>
                  <a:lnTo>
                    <a:pt x="43" y="223"/>
                  </a:lnTo>
                  <a:lnTo>
                    <a:pt x="40" y="226"/>
                  </a:lnTo>
                  <a:lnTo>
                    <a:pt x="32" y="220"/>
                  </a:lnTo>
                  <a:lnTo>
                    <a:pt x="32" y="217"/>
                  </a:lnTo>
                  <a:lnTo>
                    <a:pt x="17" y="206"/>
                  </a:lnTo>
                  <a:lnTo>
                    <a:pt x="6" y="193"/>
                  </a:lnTo>
                  <a:lnTo>
                    <a:pt x="3" y="178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0"/>
                  </a:lnTo>
                  <a:lnTo>
                    <a:pt x="17" y="137"/>
                  </a:lnTo>
                  <a:lnTo>
                    <a:pt x="32" y="126"/>
                  </a:lnTo>
                  <a:lnTo>
                    <a:pt x="32" y="122"/>
                  </a:lnTo>
                  <a:lnTo>
                    <a:pt x="40" y="117"/>
                  </a:lnTo>
                  <a:lnTo>
                    <a:pt x="44" y="119"/>
                  </a:lnTo>
                  <a:lnTo>
                    <a:pt x="68" y="111"/>
                  </a:lnTo>
                  <a:lnTo>
                    <a:pt x="97" y="104"/>
                  </a:lnTo>
                  <a:lnTo>
                    <a:pt x="127" y="102"/>
                  </a:lnTo>
                  <a:lnTo>
                    <a:pt x="136" y="97"/>
                  </a:lnTo>
                  <a:close/>
                  <a:moveTo>
                    <a:pt x="437" y="80"/>
                  </a:moveTo>
                  <a:lnTo>
                    <a:pt x="403" y="97"/>
                  </a:lnTo>
                  <a:lnTo>
                    <a:pt x="403" y="113"/>
                  </a:lnTo>
                  <a:lnTo>
                    <a:pt x="407" y="115"/>
                  </a:lnTo>
                  <a:lnTo>
                    <a:pt x="420" y="108"/>
                  </a:lnTo>
                  <a:lnTo>
                    <a:pt x="429" y="99"/>
                  </a:lnTo>
                  <a:lnTo>
                    <a:pt x="437" y="91"/>
                  </a:lnTo>
                  <a:lnTo>
                    <a:pt x="439" y="81"/>
                  </a:lnTo>
                  <a:lnTo>
                    <a:pt x="437" y="80"/>
                  </a:lnTo>
                  <a:close/>
                  <a:moveTo>
                    <a:pt x="199" y="80"/>
                  </a:moveTo>
                  <a:lnTo>
                    <a:pt x="198" y="81"/>
                  </a:lnTo>
                  <a:lnTo>
                    <a:pt x="202" y="93"/>
                  </a:lnTo>
                  <a:lnTo>
                    <a:pt x="213" y="104"/>
                  </a:lnTo>
                  <a:lnTo>
                    <a:pt x="228" y="114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3" y="96"/>
                  </a:lnTo>
                  <a:lnTo>
                    <a:pt x="199" y="80"/>
                  </a:lnTo>
                  <a:close/>
                  <a:moveTo>
                    <a:pt x="366" y="76"/>
                  </a:moveTo>
                  <a:lnTo>
                    <a:pt x="325" y="132"/>
                  </a:lnTo>
                  <a:lnTo>
                    <a:pt x="325" y="132"/>
                  </a:lnTo>
                  <a:lnTo>
                    <a:pt x="331" y="132"/>
                  </a:lnTo>
                  <a:lnTo>
                    <a:pt x="386" y="103"/>
                  </a:lnTo>
                  <a:lnTo>
                    <a:pt x="366" y="76"/>
                  </a:lnTo>
                  <a:close/>
                  <a:moveTo>
                    <a:pt x="269" y="75"/>
                  </a:moveTo>
                  <a:lnTo>
                    <a:pt x="248" y="102"/>
                  </a:lnTo>
                  <a:lnTo>
                    <a:pt x="307" y="132"/>
                  </a:lnTo>
                  <a:lnTo>
                    <a:pt x="310" y="132"/>
                  </a:lnTo>
                  <a:lnTo>
                    <a:pt x="311" y="132"/>
                  </a:lnTo>
                  <a:lnTo>
                    <a:pt x="269" y="75"/>
                  </a:lnTo>
                  <a:close/>
                  <a:moveTo>
                    <a:pt x="231" y="55"/>
                  </a:moveTo>
                  <a:lnTo>
                    <a:pt x="200" y="72"/>
                  </a:lnTo>
                  <a:lnTo>
                    <a:pt x="200" y="78"/>
                  </a:lnTo>
                  <a:lnTo>
                    <a:pt x="233" y="94"/>
                  </a:lnTo>
                  <a:lnTo>
                    <a:pt x="231" y="55"/>
                  </a:lnTo>
                  <a:close/>
                  <a:moveTo>
                    <a:pt x="403" y="55"/>
                  </a:moveTo>
                  <a:lnTo>
                    <a:pt x="403" y="95"/>
                  </a:lnTo>
                  <a:lnTo>
                    <a:pt x="436" y="78"/>
                  </a:lnTo>
                  <a:lnTo>
                    <a:pt x="436" y="72"/>
                  </a:lnTo>
                  <a:lnTo>
                    <a:pt x="403" y="55"/>
                  </a:lnTo>
                  <a:close/>
                  <a:moveTo>
                    <a:pt x="248" y="48"/>
                  </a:moveTo>
                  <a:lnTo>
                    <a:pt x="234" y="54"/>
                  </a:lnTo>
                  <a:lnTo>
                    <a:pt x="235" y="95"/>
                  </a:lnTo>
                  <a:lnTo>
                    <a:pt x="246" y="101"/>
                  </a:lnTo>
                  <a:lnTo>
                    <a:pt x="267" y="74"/>
                  </a:lnTo>
                  <a:lnTo>
                    <a:pt x="248" y="48"/>
                  </a:lnTo>
                  <a:close/>
                  <a:moveTo>
                    <a:pt x="387" y="47"/>
                  </a:moveTo>
                  <a:lnTo>
                    <a:pt x="367" y="74"/>
                  </a:lnTo>
                  <a:lnTo>
                    <a:pt x="388" y="102"/>
                  </a:lnTo>
                  <a:lnTo>
                    <a:pt x="401" y="96"/>
                  </a:lnTo>
                  <a:lnTo>
                    <a:pt x="401" y="54"/>
                  </a:lnTo>
                  <a:lnTo>
                    <a:pt x="387" y="47"/>
                  </a:lnTo>
                  <a:close/>
                  <a:moveTo>
                    <a:pt x="229" y="34"/>
                  </a:moveTo>
                  <a:lnTo>
                    <a:pt x="217" y="40"/>
                  </a:lnTo>
                  <a:lnTo>
                    <a:pt x="206" y="49"/>
                  </a:lnTo>
                  <a:lnTo>
                    <a:pt x="200" y="58"/>
                  </a:lnTo>
                  <a:lnTo>
                    <a:pt x="198" y="68"/>
                  </a:lnTo>
                  <a:lnTo>
                    <a:pt x="200" y="69"/>
                  </a:lnTo>
                  <a:lnTo>
                    <a:pt x="200" y="70"/>
                  </a:lnTo>
                  <a:lnTo>
                    <a:pt x="231" y="53"/>
                  </a:lnTo>
                  <a:lnTo>
                    <a:pt x="231" y="35"/>
                  </a:lnTo>
                  <a:lnTo>
                    <a:pt x="229" y="34"/>
                  </a:lnTo>
                  <a:close/>
                  <a:moveTo>
                    <a:pt x="406" y="33"/>
                  </a:moveTo>
                  <a:lnTo>
                    <a:pt x="403" y="35"/>
                  </a:lnTo>
                  <a:lnTo>
                    <a:pt x="403" y="53"/>
                  </a:lnTo>
                  <a:lnTo>
                    <a:pt x="436" y="70"/>
                  </a:lnTo>
                  <a:lnTo>
                    <a:pt x="436" y="69"/>
                  </a:lnTo>
                  <a:lnTo>
                    <a:pt x="439" y="68"/>
                  </a:lnTo>
                  <a:lnTo>
                    <a:pt x="436" y="58"/>
                  </a:lnTo>
                  <a:lnTo>
                    <a:pt x="429" y="49"/>
                  </a:lnTo>
                  <a:lnTo>
                    <a:pt x="420" y="40"/>
                  </a:lnTo>
                  <a:lnTo>
                    <a:pt x="406" y="33"/>
                  </a:lnTo>
                  <a:close/>
                  <a:moveTo>
                    <a:pt x="237" y="33"/>
                  </a:moveTo>
                  <a:lnTo>
                    <a:pt x="234" y="35"/>
                  </a:lnTo>
                  <a:lnTo>
                    <a:pt x="234" y="52"/>
                  </a:lnTo>
                  <a:lnTo>
                    <a:pt x="247" y="46"/>
                  </a:lnTo>
                  <a:lnTo>
                    <a:pt x="237" y="33"/>
                  </a:lnTo>
                  <a:close/>
                  <a:moveTo>
                    <a:pt x="398" y="33"/>
                  </a:moveTo>
                  <a:lnTo>
                    <a:pt x="388" y="46"/>
                  </a:lnTo>
                  <a:lnTo>
                    <a:pt x="401" y="52"/>
                  </a:lnTo>
                  <a:lnTo>
                    <a:pt x="401" y="34"/>
                  </a:lnTo>
                  <a:lnTo>
                    <a:pt x="398" y="33"/>
                  </a:lnTo>
                  <a:close/>
                  <a:moveTo>
                    <a:pt x="323" y="18"/>
                  </a:moveTo>
                  <a:lnTo>
                    <a:pt x="319" y="20"/>
                  </a:lnTo>
                  <a:lnTo>
                    <a:pt x="319" y="128"/>
                  </a:lnTo>
                  <a:lnTo>
                    <a:pt x="323" y="131"/>
                  </a:lnTo>
                  <a:lnTo>
                    <a:pt x="364" y="74"/>
                  </a:lnTo>
                  <a:lnTo>
                    <a:pt x="323" y="18"/>
                  </a:lnTo>
                  <a:close/>
                  <a:moveTo>
                    <a:pt x="314" y="18"/>
                  </a:moveTo>
                  <a:lnTo>
                    <a:pt x="270" y="74"/>
                  </a:lnTo>
                  <a:lnTo>
                    <a:pt x="312" y="131"/>
                  </a:lnTo>
                  <a:lnTo>
                    <a:pt x="317" y="128"/>
                  </a:lnTo>
                  <a:lnTo>
                    <a:pt x="317" y="20"/>
                  </a:lnTo>
                  <a:lnTo>
                    <a:pt x="314" y="18"/>
                  </a:lnTo>
                  <a:close/>
                  <a:moveTo>
                    <a:pt x="332" y="17"/>
                  </a:moveTo>
                  <a:lnTo>
                    <a:pt x="386" y="44"/>
                  </a:lnTo>
                  <a:lnTo>
                    <a:pt x="396" y="32"/>
                  </a:lnTo>
                  <a:lnTo>
                    <a:pt x="393" y="30"/>
                  </a:lnTo>
                  <a:lnTo>
                    <a:pt x="393" y="29"/>
                  </a:lnTo>
                  <a:lnTo>
                    <a:pt x="376" y="22"/>
                  </a:lnTo>
                  <a:lnTo>
                    <a:pt x="355" y="19"/>
                  </a:lnTo>
                  <a:lnTo>
                    <a:pt x="332" y="17"/>
                  </a:lnTo>
                  <a:close/>
                  <a:moveTo>
                    <a:pt x="303" y="17"/>
                  </a:moveTo>
                  <a:lnTo>
                    <a:pt x="281" y="19"/>
                  </a:lnTo>
                  <a:lnTo>
                    <a:pt x="260" y="23"/>
                  </a:lnTo>
                  <a:lnTo>
                    <a:pt x="242" y="29"/>
                  </a:lnTo>
                  <a:lnTo>
                    <a:pt x="242" y="30"/>
                  </a:lnTo>
                  <a:lnTo>
                    <a:pt x="239" y="32"/>
                  </a:lnTo>
                  <a:lnTo>
                    <a:pt x="248" y="44"/>
                  </a:lnTo>
                  <a:lnTo>
                    <a:pt x="303" y="17"/>
                  </a:lnTo>
                  <a:close/>
                  <a:moveTo>
                    <a:pt x="325" y="17"/>
                  </a:moveTo>
                  <a:lnTo>
                    <a:pt x="324" y="17"/>
                  </a:lnTo>
                  <a:lnTo>
                    <a:pt x="366" y="73"/>
                  </a:lnTo>
                  <a:lnTo>
                    <a:pt x="385" y="46"/>
                  </a:lnTo>
                  <a:lnTo>
                    <a:pt x="328" y="17"/>
                  </a:lnTo>
                  <a:lnTo>
                    <a:pt x="325" y="17"/>
                  </a:lnTo>
                  <a:close/>
                  <a:moveTo>
                    <a:pt x="310" y="17"/>
                  </a:moveTo>
                  <a:lnTo>
                    <a:pt x="308" y="17"/>
                  </a:lnTo>
                  <a:lnTo>
                    <a:pt x="249" y="47"/>
                  </a:lnTo>
                  <a:lnTo>
                    <a:pt x="269" y="72"/>
                  </a:lnTo>
                  <a:lnTo>
                    <a:pt x="311" y="17"/>
                  </a:lnTo>
                  <a:lnTo>
                    <a:pt x="310" y="17"/>
                  </a:lnTo>
                  <a:close/>
                  <a:moveTo>
                    <a:pt x="318" y="0"/>
                  </a:moveTo>
                  <a:lnTo>
                    <a:pt x="326" y="4"/>
                  </a:lnTo>
                  <a:lnTo>
                    <a:pt x="352" y="7"/>
                  </a:lnTo>
                  <a:lnTo>
                    <a:pt x="377" y="11"/>
                  </a:lnTo>
                  <a:lnTo>
                    <a:pt x="399" y="17"/>
                  </a:lnTo>
                  <a:lnTo>
                    <a:pt x="403" y="15"/>
                  </a:lnTo>
                  <a:lnTo>
                    <a:pt x="411" y="20"/>
                  </a:lnTo>
                  <a:lnTo>
                    <a:pt x="411" y="22"/>
                  </a:lnTo>
                  <a:lnTo>
                    <a:pt x="428" y="32"/>
                  </a:lnTo>
                  <a:lnTo>
                    <a:pt x="440" y="42"/>
                  </a:lnTo>
                  <a:lnTo>
                    <a:pt x="447" y="54"/>
                  </a:lnTo>
                  <a:lnTo>
                    <a:pt x="450" y="68"/>
                  </a:lnTo>
                  <a:lnTo>
                    <a:pt x="453" y="69"/>
                  </a:lnTo>
                  <a:lnTo>
                    <a:pt x="453" y="79"/>
                  </a:lnTo>
                  <a:lnTo>
                    <a:pt x="450" y="81"/>
                  </a:lnTo>
                  <a:lnTo>
                    <a:pt x="447" y="94"/>
                  </a:lnTo>
                  <a:lnTo>
                    <a:pt x="440" y="106"/>
                  </a:lnTo>
                  <a:lnTo>
                    <a:pt x="428" y="116"/>
                  </a:lnTo>
                  <a:lnTo>
                    <a:pt x="411" y="126"/>
                  </a:lnTo>
                  <a:lnTo>
                    <a:pt x="411" y="128"/>
                  </a:lnTo>
                  <a:lnTo>
                    <a:pt x="403" y="133"/>
                  </a:lnTo>
                  <a:lnTo>
                    <a:pt x="399" y="131"/>
                  </a:lnTo>
                  <a:lnTo>
                    <a:pt x="378" y="137"/>
                  </a:lnTo>
                  <a:lnTo>
                    <a:pt x="352" y="141"/>
                  </a:lnTo>
                  <a:lnTo>
                    <a:pt x="326" y="143"/>
                  </a:lnTo>
                  <a:lnTo>
                    <a:pt x="318" y="148"/>
                  </a:lnTo>
                  <a:lnTo>
                    <a:pt x="310" y="143"/>
                  </a:lnTo>
                  <a:lnTo>
                    <a:pt x="283" y="141"/>
                  </a:lnTo>
                  <a:lnTo>
                    <a:pt x="259" y="137"/>
                  </a:lnTo>
                  <a:lnTo>
                    <a:pt x="237" y="131"/>
                  </a:lnTo>
                  <a:lnTo>
                    <a:pt x="233" y="133"/>
                  </a:lnTo>
                  <a:lnTo>
                    <a:pt x="224" y="128"/>
                  </a:lnTo>
                  <a:lnTo>
                    <a:pt x="224" y="126"/>
                  </a:lnTo>
                  <a:lnTo>
                    <a:pt x="208" y="116"/>
                  </a:lnTo>
                  <a:lnTo>
                    <a:pt x="196" y="106"/>
                  </a:lnTo>
                  <a:lnTo>
                    <a:pt x="188" y="94"/>
                  </a:lnTo>
                  <a:lnTo>
                    <a:pt x="185" y="81"/>
                  </a:lnTo>
                  <a:lnTo>
                    <a:pt x="182" y="79"/>
                  </a:lnTo>
                  <a:lnTo>
                    <a:pt x="182" y="69"/>
                  </a:lnTo>
                  <a:lnTo>
                    <a:pt x="185" y="68"/>
                  </a:lnTo>
                  <a:lnTo>
                    <a:pt x="188" y="55"/>
                  </a:lnTo>
                  <a:lnTo>
                    <a:pt x="196" y="42"/>
                  </a:lnTo>
                  <a:lnTo>
                    <a:pt x="208" y="32"/>
                  </a:lnTo>
                  <a:lnTo>
                    <a:pt x="224" y="23"/>
                  </a:lnTo>
                  <a:lnTo>
                    <a:pt x="224" y="20"/>
                  </a:lnTo>
                  <a:lnTo>
                    <a:pt x="233" y="15"/>
                  </a:lnTo>
                  <a:lnTo>
                    <a:pt x="237" y="17"/>
                  </a:lnTo>
                  <a:lnTo>
                    <a:pt x="259" y="11"/>
                  </a:lnTo>
                  <a:lnTo>
                    <a:pt x="284" y="7"/>
                  </a:lnTo>
                  <a:lnTo>
                    <a:pt x="310" y="4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 bwMode="auto">
          <a:xfrm>
            <a:off x="6156176" y="1692017"/>
            <a:ext cx="971660" cy="904858"/>
            <a:chOff x="1143" y="1572"/>
            <a:chExt cx="480" cy="447"/>
          </a:xfrm>
        </p:grpSpPr>
        <p:sp>
          <p:nvSpPr>
            <p:cNvPr id="27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143" y="1572"/>
              <a:ext cx="480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1143" y="1572"/>
              <a:ext cx="3472" cy="1175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1143" y="1577"/>
              <a:ext cx="453" cy="412"/>
            </a:xfrm>
            <a:custGeom>
              <a:avLst/>
              <a:gdLst>
                <a:gd name="T0" fmla="*/ 351 w 453"/>
                <a:gd name="T1" fmla="*/ 394 h 412"/>
                <a:gd name="T2" fmla="*/ 223 w 453"/>
                <a:gd name="T3" fmla="*/ 375 h 412"/>
                <a:gd name="T4" fmla="*/ 136 w 453"/>
                <a:gd name="T5" fmla="*/ 358 h 412"/>
                <a:gd name="T6" fmla="*/ 203 w 453"/>
                <a:gd name="T7" fmla="*/ 340 h 412"/>
                <a:gd name="T8" fmla="*/ 64 w 453"/>
                <a:gd name="T9" fmla="*/ 347 h 412"/>
                <a:gd name="T10" fmla="*/ 81 w 453"/>
                <a:gd name="T11" fmla="*/ 329 h 412"/>
                <a:gd name="T12" fmla="*/ 355 w 453"/>
                <a:gd name="T13" fmla="*/ 357 h 412"/>
                <a:gd name="T14" fmla="*/ 442 w 453"/>
                <a:gd name="T15" fmla="*/ 368 h 412"/>
                <a:gd name="T16" fmla="*/ 219 w 453"/>
                <a:gd name="T17" fmla="*/ 390 h 412"/>
                <a:gd name="T18" fmla="*/ 286 w 453"/>
                <a:gd name="T19" fmla="*/ 326 h 412"/>
                <a:gd name="T20" fmla="*/ 15 w 453"/>
                <a:gd name="T21" fmla="*/ 298 h 412"/>
                <a:gd name="T22" fmla="*/ 400 w 453"/>
                <a:gd name="T23" fmla="*/ 311 h 412"/>
                <a:gd name="T24" fmla="*/ 207 w 453"/>
                <a:gd name="T25" fmla="*/ 275 h 412"/>
                <a:gd name="T26" fmla="*/ 85 w 453"/>
                <a:gd name="T27" fmla="*/ 317 h 412"/>
                <a:gd name="T28" fmla="*/ 170 w 453"/>
                <a:gd name="T29" fmla="*/ 373 h 412"/>
                <a:gd name="T30" fmla="*/ 3 w 453"/>
                <a:gd name="T31" fmla="*/ 288 h 412"/>
                <a:gd name="T32" fmla="*/ 162 w 453"/>
                <a:gd name="T33" fmla="*/ 268 h 412"/>
                <a:gd name="T34" fmla="*/ 83 w 453"/>
                <a:gd name="T35" fmla="*/ 267 h 412"/>
                <a:gd name="T36" fmla="*/ 81 w 453"/>
                <a:gd name="T37" fmla="*/ 265 h 412"/>
                <a:gd name="T38" fmla="*/ 326 w 453"/>
                <a:gd name="T39" fmla="*/ 292 h 412"/>
                <a:gd name="T40" fmla="*/ 448 w 453"/>
                <a:gd name="T41" fmla="*/ 288 h 412"/>
                <a:gd name="T42" fmla="*/ 227 w 453"/>
                <a:gd name="T43" fmla="*/ 327 h 412"/>
                <a:gd name="T44" fmla="*/ 263 w 453"/>
                <a:gd name="T45" fmla="*/ 254 h 412"/>
                <a:gd name="T46" fmla="*/ 339 w 453"/>
                <a:gd name="T47" fmla="*/ 235 h 412"/>
                <a:gd name="T48" fmla="*/ 400 w 453"/>
                <a:gd name="T49" fmla="*/ 246 h 412"/>
                <a:gd name="T50" fmla="*/ 223 w 453"/>
                <a:gd name="T51" fmla="*/ 217 h 412"/>
                <a:gd name="T52" fmla="*/ 175 w 453"/>
                <a:gd name="T53" fmla="*/ 254 h 412"/>
                <a:gd name="T54" fmla="*/ 55 w 453"/>
                <a:gd name="T55" fmla="*/ 296 h 412"/>
                <a:gd name="T56" fmla="*/ 416 w 453"/>
                <a:gd name="T57" fmla="*/ 238 h 412"/>
                <a:gd name="T58" fmla="*/ 49 w 453"/>
                <a:gd name="T59" fmla="*/ 213 h 412"/>
                <a:gd name="T60" fmla="*/ 37 w 453"/>
                <a:gd name="T61" fmla="*/ 207 h 412"/>
                <a:gd name="T62" fmla="*/ 286 w 453"/>
                <a:gd name="T63" fmla="*/ 194 h 412"/>
                <a:gd name="T64" fmla="*/ 80 w 453"/>
                <a:gd name="T65" fmla="*/ 171 h 412"/>
                <a:gd name="T66" fmla="*/ 318 w 453"/>
                <a:gd name="T67" fmla="*/ 219 h 412"/>
                <a:gd name="T68" fmla="*/ 450 w 453"/>
                <a:gd name="T69" fmla="*/ 208 h 412"/>
                <a:gd name="T70" fmla="*/ 231 w 453"/>
                <a:gd name="T71" fmla="*/ 256 h 412"/>
                <a:gd name="T72" fmla="*/ 18 w 453"/>
                <a:gd name="T73" fmla="*/ 169 h 412"/>
                <a:gd name="T74" fmla="*/ 400 w 453"/>
                <a:gd name="T75" fmla="*/ 181 h 412"/>
                <a:gd name="T76" fmla="*/ 223 w 453"/>
                <a:gd name="T77" fmla="*/ 154 h 412"/>
                <a:gd name="T78" fmla="*/ 436 w 453"/>
                <a:gd name="T79" fmla="*/ 155 h 412"/>
                <a:gd name="T80" fmla="*/ 41 w 453"/>
                <a:gd name="T81" fmla="*/ 137 h 412"/>
                <a:gd name="T82" fmla="*/ 70 w 453"/>
                <a:gd name="T83" fmla="*/ 122 h 412"/>
                <a:gd name="T84" fmla="*/ 62 w 453"/>
                <a:gd name="T85" fmla="*/ 147 h 412"/>
                <a:gd name="T86" fmla="*/ 355 w 453"/>
                <a:gd name="T87" fmla="*/ 157 h 412"/>
                <a:gd name="T88" fmla="*/ 442 w 453"/>
                <a:gd name="T89" fmla="*/ 168 h 412"/>
                <a:gd name="T90" fmla="*/ 219 w 453"/>
                <a:gd name="T91" fmla="*/ 190 h 412"/>
                <a:gd name="T92" fmla="*/ 393 w 453"/>
                <a:gd name="T93" fmla="*/ 120 h 412"/>
                <a:gd name="T94" fmla="*/ 401 w 453"/>
                <a:gd name="T95" fmla="*/ 113 h 412"/>
                <a:gd name="T96" fmla="*/ 180 w 453"/>
                <a:gd name="T97" fmla="*/ 228 h 412"/>
                <a:gd name="T98" fmla="*/ 3 w 453"/>
                <a:gd name="T99" fmla="*/ 178 h 412"/>
                <a:gd name="T100" fmla="*/ 403 w 453"/>
                <a:gd name="T101" fmla="*/ 97 h 412"/>
                <a:gd name="T102" fmla="*/ 233 w 453"/>
                <a:gd name="T103" fmla="*/ 96 h 412"/>
                <a:gd name="T104" fmla="*/ 200 w 453"/>
                <a:gd name="T105" fmla="*/ 72 h 412"/>
                <a:gd name="T106" fmla="*/ 387 w 453"/>
                <a:gd name="T107" fmla="*/ 47 h 412"/>
                <a:gd name="T108" fmla="*/ 229 w 453"/>
                <a:gd name="T109" fmla="*/ 34 h 412"/>
                <a:gd name="T110" fmla="*/ 237 w 453"/>
                <a:gd name="T111" fmla="*/ 33 h 412"/>
                <a:gd name="T112" fmla="*/ 317 w 453"/>
                <a:gd name="T113" fmla="*/ 128 h 412"/>
                <a:gd name="T114" fmla="*/ 242 w 453"/>
                <a:gd name="T115" fmla="*/ 30 h 412"/>
                <a:gd name="T116" fmla="*/ 310 w 453"/>
                <a:gd name="T117" fmla="*/ 17 h 412"/>
                <a:gd name="T118" fmla="*/ 450 w 453"/>
                <a:gd name="T119" fmla="*/ 81 h 412"/>
                <a:gd name="T120" fmla="*/ 237 w 453"/>
                <a:gd name="T121" fmla="*/ 131 h 412"/>
                <a:gd name="T122" fmla="*/ 224 w 453"/>
                <a:gd name="T123" fmla="*/ 2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3" h="412">
                  <a:moveTo>
                    <a:pt x="299" y="371"/>
                  </a:moveTo>
                  <a:lnTo>
                    <a:pt x="242" y="383"/>
                  </a:lnTo>
                  <a:lnTo>
                    <a:pt x="263" y="390"/>
                  </a:lnTo>
                  <a:lnTo>
                    <a:pt x="286" y="394"/>
                  </a:lnTo>
                  <a:lnTo>
                    <a:pt x="310" y="395"/>
                  </a:lnTo>
                  <a:lnTo>
                    <a:pt x="317" y="392"/>
                  </a:lnTo>
                  <a:lnTo>
                    <a:pt x="317" y="375"/>
                  </a:lnTo>
                  <a:lnTo>
                    <a:pt x="311" y="372"/>
                  </a:lnTo>
                  <a:lnTo>
                    <a:pt x="299" y="371"/>
                  </a:lnTo>
                  <a:close/>
                  <a:moveTo>
                    <a:pt x="339" y="371"/>
                  </a:moveTo>
                  <a:lnTo>
                    <a:pt x="325" y="372"/>
                  </a:lnTo>
                  <a:lnTo>
                    <a:pt x="319" y="375"/>
                  </a:lnTo>
                  <a:lnTo>
                    <a:pt x="319" y="392"/>
                  </a:lnTo>
                  <a:lnTo>
                    <a:pt x="325" y="395"/>
                  </a:lnTo>
                  <a:lnTo>
                    <a:pt x="351" y="394"/>
                  </a:lnTo>
                  <a:lnTo>
                    <a:pt x="376" y="389"/>
                  </a:lnTo>
                  <a:lnTo>
                    <a:pt x="397" y="382"/>
                  </a:lnTo>
                  <a:lnTo>
                    <a:pt x="339" y="371"/>
                  </a:lnTo>
                  <a:close/>
                  <a:moveTo>
                    <a:pt x="428" y="343"/>
                  </a:moveTo>
                  <a:lnTo>
                    <a:pt x="412" y="353"/>
                  </a:lnTo>
                  <a:lnTo>
                    <a:pt x="393" y="361"/>
                  </a:lnTo>
                  <a:lnTo>
                    <a:pt x="370" y="367"/>
                  </a:lnTo>
                  <a:lnTo>
                    <a:pt x="346" y="371"/>
                  </a:lnTo>
                  <a:lnTo>
                    <a:pt x="400" y="381"/>
                  </a:lnTo>
                  <a:lnTo>
                    <a:pt x="400" y="379"/>
                  </a:lnTo>
                  <a:lnTo>
                    <a:pt x="409" y="374"/>
                  </a:lnTo>
                  <a:lnTo>
                    <a:pt x="412" y="376"/>
                  </a:lnTo>
                  <a:lnTo>
                    <a:pt x="428" y="343"/>
                  </a:lnTo>
                  <a:close/>
                  <a:moveTo>
                    <a:pt x="207" y="343"/>
                  </a:moveTo>
                  <a:lnTo>
                    <a:pt x="223" y="375"/>
                  </a:lnTo>
                  <a:lnTo>
                    <a:pt x="224" y="376"/>
                  </a:lnTo>
                  <a:lnTo>
                    <a:pt x="227" y="374"/>
                  </a:lnTo>
                  <a:lnTo>
                    <a:pt x="237" y="379"/>
                  </a:lnTo>
                  <a:lnTo>
                    <a:pt x="237" y="381"/>
                  </a:lnTo>
                  <a:lnTo>
                    <a:pt x="239" y="382"/>
                  </a:lnTo>
                  <a:lnTo>
                    <a:pt x="292" y="371"/>
                  </a:lnTo>
                  <a:lnTo>
                    <a:pt x="266" y="367"/>
                  </a:lnTo>
                  <a:lnTo>
                    <a:pt x="243" y="361"/>
                  </a:lnTo>
                  <a:lnTo>
                    <a:pt x="223" y="353"/>
                  </a:lnTo>
                  <a:lnTo>
                    <a:pt x="207" y="343"/>
                  </a:lnTo>
                  <a:close/>
                  <a:moveTo>
                    <a:pt x="118" y="339"/>
                  </a:moveTo>
                  <a:lnTo>
                    <a:pt x="70" y="350"/>
                  </a:lnTo>
                  <a:lnTo>
                    <a:pt x="90" y="354"/>
                  </a:lnTo>
                  <a:lnTo>
                    <a:pt x="113" y="357"/>
                  </a:lnTo>
                  <a:lnTo>
                    <a:pt x="136" y="358"/>
                  </a:lnTo>
                  <a:lnTo>
                    <a:pt x="155" y="357"/>
                  </a:lnTo>
                  <a:lnTo>
                    <a:pt x="118" y="339"/>
                  </a:lnTo>
                  <a:close/>
                  <a:moveTo>
                    <a:pt x="439" y="335"/>
                  </a:moveTo>
                  <a:lnTo>
                    <a:pt x="432" y="340"/>
                  </a:lnTo>
                  <a:lnTo>
                    <a:pt x="416" y="374"/>
                  </a:lnTo>
                  <a:lnTo>
                    <a:pt x="428" y="366"/>
                  </a:lnTo>
                  <a:lnTo>
                    <a:pt x="436" y="355"/>
                  </a:lnTo>
                  <a:lnTo>
                    <a:pt x="439" y="345"/>
                  </a:lnTo>
                  <a:lnTo>
                    <a:pt x="439" y="335"/>
                  </a:lnTo>
                  <a:close/>
                  <a:moveTo>
                    <a:pt x="198" y="335"/>
                  </a:moveTo>
                  <a:lnTo>
                    <a:pt x="198" y="345"/>
                  </a:lnTo>
                  <a:lnTo>
                    <a:pt x="200" y="355"/>
                  </a:lnTo>
                  <a:lnTo>
                    <a:pt x="208" y="365"/>
                  </a:lnTo>
                  <a:lnTo>
                    <a:pt x="220" y="374"/>
                  </a:lnTo>
                  <a:lnTo>
                    <a:pt x="203" y="340"/>
                  </a:lnTo>
                  <a:lnTo>
                    <a:pt x="198" y="335"/>
                  </a:lnTo>
                  <a:close/>
                  <a:moveTo>
                    <a:pt x="108" y="333"/>
                  </a:moveTo>
                  <a:lnTo>
                    <a:pt x="118" y="337"/>
                  </a:lnTo>
                  <a:lnTo>
                    <a:pt x="134" y="334"/>
                  </a:lnTo>
                  <a:lnTo>
                    <a:pt x="108" y="333"/>
                  </a:lnTo>
                  <a:close/>
                  <a:moveTo>
                    <a:pt x="162" y="333"/>
                  </a:moveTo>
                  <a:lnTo>
                    <a:pt x="144" y="334"/>
                  </a:lnTo>
                  <a:lnTo>
                    <a:pt x="121" y="339"/>
                  </a:lnTo>
                  <a:lnTo>
                    <a:pt x="159" y="357"/>
                  </a:lnTo>
                  <a:lnTo>
                    <a:pt x="162" y="357"/>
                  </a:lnTo>
                  <a:lnTo>
                    <a:pt x="165" y="355"/>
                  </a:lnTo>
                  <a:lnTo>
                    <a:pt x="165" y="334"/>
                  </a:lnTo>
                  <a:lnTo>
                    <a:pt x="162" y="333"/>
                  </a:lnTo>
                  <a:close/>
                  <a:moveTo>
                    <a:pt x="83" y="332"/>
                  </a:moveTo>
                  <a:lnTo>
                    <a:pt x="64" y="347"/>
                  </a:lnTo>
                  <a:lnTo>
                    <a:pt x="64" y="348"/>
                  </a:lnTo>
                  <a:lnTo>
                    <a:pt x="66" y="349"/>
                  </a:lnTo>
                  <a:lnTo>
                    <a:pt x="115" y="338"/>
                  </a:lnTo>
                  <a:lnTo>
                    <a:pt x="103" y="332"/>
                  </a:lnTo>
                  <a:lnTo>
                    <a:pt x="96" y="332"/>
                  </a:lnTo>
                  <a:lnTo>
                    <a:pt x="89" y="335"/>
                  </a:lnTo>
                  <a:lnTo>
                    <a:pt x="83" y="332"/>
                  </a:lnTo>
                  <a:close/>
                  <a:moveTo>
                    <a:pt x="29" y="310"/>
                  </a:moveTo>
                  <a:lnTo>
                    <a:pt x="51" y="342"/>
                  </a:lnTo>
                  <a:lnTo>
                    <a:pt x="52" y="343"/>
                  </a:lnTo>
                  <a:lnTo>
                    <a:pt x="55" y="341"/>
                  </a:lnTo>
                  <a:lnTo>
                    <a:pt x="62" y="346"/>
                  </a:lnTo>
                  <a:lnTo>
                    <a:pt x="81" y="331"/>
                  </a:lnTo>
                  <a:lnTo>
                    <a:pt x="81" y="330"/>
                  </a:lnTo>
                  <a:lnTo>
                    <a:pt x="81" y="329"/>
                  </a:lnTo>
                  <a:lnTo>
                    <a:pt x="61" y="323"/>
                  </a:lnTo>
                  <a:lnTo>
                    <a:pt x="44" y="317"/>
                  </a:lnTo>
                  <a:lnTo>
                    <a:pt x="29" y="310"/>
                  </a:lnTo>
                  <a:close/>
                  <a:moveTo>
                    <a:pt x="194" y="306"/>
                  </a:moveTo>
                  <a:lnTo>
                    <a:pt x="197" y="311"/>
                  </a:lnTo>
                  <a:lnTo>
                    <a:pt x="203" y="315"/>
                  </a:lnTo>
                  <a:lnTo>
                    <a:pt x="203" y="323"/>
                  </a:lnTo>
                  <a:lnTo>
                    <a:pt x="216" y="334"/>
                  </a:lnTo>
                  <a:lnTo>
                    <a:pt x="234" y="345"/>
                  </a:lnTo>
                  <a:lnTo>
                    <a:pt x="256" y="352"/>
                  </a:lnTo>
                  <a:lnTo>
                    <a:pt x="282" y="357"/>
                  </a:lnTo>
                  <a:lnTo>
                    <a:pt x="310" y="359"/>
                  </a:lnTo>
                  <a:lnTo>
                    <a:pt x="318" y="355"/>
                  </a:lnTo>
                  <a:lnTo>
                    <a:pt x="326" y="359"/>
                  </a:lnTo>
                  <a:lnTo>
                    <a:pt x="355" y="357"/>
                  </a:lnTo>
                  <a:lnTo>
                    <a:pt x="381" y="352"/>
                  </a:lnTo>
                  <a:lnTo>
                    <a:pt x="403" y="345"/>
                  </a:lnTo>
                  <a:lnTo>
                    <a:pt x="421" y="334"/>
                  </a:lnTo>
                  <a:lnTo>
                    <a:pt x="433" y="323"/>
                  </a:lnTo>
                  <a:lnTo>
                    <a:pt x="433" y="315"/>
                  </a:lnTo>
                  <a:lnTo>
                    <a:pt x="440" y="311"/>
                  </a:lnTo>
                  <a:lnTo>
                    <a:pt x="442" y="306"/>
                  </a:lnTo>
                  <a:lnTo>
                    <a:pt x="444" y="311"/>
                  </a:lnTo>
                  <a:lnTo>
                    <a:pt x="451" y="315"/>
                  </a:lnTo>
                  <a:lnTo>
                    <a:pt x="451" y="326"/>
                  </a:lnTo>
                  <a:lnTo>
                    <a:pt x="450" y="326"/>
                  </a:lnTo>
                  <a:lnTo>
                    <a:pt x="450" y="332"/>
                  </a:lnTo>
                  <a:lnTo>
                    <a:pt x="450" y="345"/>
                  </a:lnTo>
                  <a:lnTo>
                    <a:pt x="448" y="356"/>
                  </a:lnTo>
                  <a:lnTo>
                    <a:pt x="442" y="368"/>
                  </a:lnTo>
                  <a:lnTo>
                    <a:pt x="431" y="377"/>
                  </a:lnTo>
                  <a:lnTo>
                    <a:pt x="418" y="387"/>
                  </a:lnTo>
                  <a:lnTo>
                    <a:pt x="418" y="390"/>
                  </a:lnTo>
                  <a:lnTo>
                    <a:pt x="409" y="394"/>
                  </a:lnTo>
                  <a:lnTo>
                    <a:pt x="405" y="392"/>
                  </a:lnTo>
                  <a:lnTo>
                    <a:pt x="382" y="400"/>
                  </a:lnTo>
                  <a:lnTo>
                    <a:pt x="356" y="406"/>
                  </a:lnTo>
                  <a:lnTo>
                    <a:pt x="326" y="408"/>
                  </a:lnTo>
                  <a:lnTo>
                    <a:pt x="318" y="412"/>
                  </a:lnTo>
                  <a:lnTo>
                    <a:pt x="310" y="408"/>
                  </a:lnTo>
                  <a:lnTo>
                    <a:pt x="281" y="406"/>
                  </a:lnTo>
                  <a:lnTo>
                    <a:pt x="255" y="400"/>
                  </a:lnTo>
                  <a:lnTo>
                    <a:pt x="231" y="393"/>
                  </a:lnTo>
                  <a:lnTo>
                    <a:pt x="227" y="394"/>
                  </a:lnTo>
                  <a:lnTo>
                    <a:pt x="219" y="390"/>
                  </a:lnTo>
                  <a:lnTo>
                    <a:pt x="219" y="387"/>
                  </a:lnTo>
                  <a:lnTo>
                    <a:pt x="204" y="377"/>
                  </a:lnTo>
                  <a:lnTo>
                    <a:pt x="195" y="368"/>
                  </a:lnTo>
                  <a:lnTo>
                    <a:pt x="187" y="356"/>
                  </a:lnTo>
                  <a:lnTo>
                    <a:pt x="185" y="345"/>
                  </a:lnTo>
                  <a:lnTo>
                    <a:pt x="185" y="332"/>
                  </a:lnTo>
                  <a:lnTo>
                    <a:pt x="186" y="326"/>
                  </a:lnTo>
                  <a:lnTo>
                    <a:pt x="185" y="326"/>
                  </a:lnTo>
                  <a:lnTo>
                    <a:pt x="185" y="315"/>
                  </a:lnTo>
                  <a:lnTo>
                    <a:pt x="191" y="311"/>
                  </a:lnTo>
                  <a:lnTo>
                    <a:pt x="194" y="306"/>
                  </a:lnTo>
                  <a:close/>
                  <a:moveTo>
                    <a:pt x="299" y="303"/>
                  </a:moveTo>
                  <a:lnTo>
                    <a:pt x="242" y="316"/>
                  </a:lnTo>
                  <a:lnTo>
                    <a:pt x="263" y="321"/>
                  </a:lnTo>
                  <a:lnTo>
                    <a:pt x="286" y="326"/>
                  </a:lnTo>
                  <a:lnTo>
                    <a:pt x="310" y="328"/>
                  </a:lnTo>
                  <a:lnTo>
                    <a:pt x="317" y="323"/>
                  </a:lnTo>
                  <a:lnTo>
                    <a:pt x="317" y="307"/>
                  </a:lnTo>
                  <a:lnTo>
                    <a:pt x="311" y="303"/>
                  </a:lnTo>
                  <a:lnTo>
                    <a:pt x="299" y="303"/>
                  </a:lnTo>
                  <a:close/>
                  <a:moveTo>
                    <a:pt x="339" y="302"/>
                  </a:moveTo>
                  <a:lnTo>
                    <a:pt x="325" y="303"/>
                  </a:lnTo>
                  <a:lnTo>
                    <a:pt x="319" y="307"/>
                  </a:lnTo>
                  <a:lnTo>
                    <a:pt x="319" y="323"/>
                  </a:lnTo>
                  <a:lnTo>
                    <a:pt x="325" y="328"/>
                  </a:lnTo>
                  <a:lnTo>
                    <a:pt x="351" y="326"/>
                  </a:lnTo>
                  <a:lnTo>
                    <a:pt x="376" y="321"/>
                  </a:lnTo>
                  <a:lnTo>
                    <a:pt x="397" y="315"/>
                  </a:lnTo>
                  <a:lnTo>
                    <a:pt x="339" y="302"/>
                  </a:lnTo>
                  <a:close/>
                  <a:moveTo>
                    <a:pt x="15" y="298"/>
                  </a:moveTo>
                  <a:lnTo>
                    <a:pt x="15" y="307"/>
                  </a:lnTo>
                  <a:lnTo>
                    <a:pt x="17" y="316"/>
                  </a:lnTo>
                  <a:lnTo>
                    <a:pt x="23" y="326"/>
                  </a:lnTo>
                  <a:lnTo>
                    <a:pt x="34" y="334"/>
                  </a:lnTo>
                  <a:lnTo>
                    <a:pt x="47" y="341"/>
                  </a:lnTo>
                  <a:lnTo>
                    <a:pt x="25" y="307"/>
                  </a:lnTo>
                  <a:lnTo>
                    <a:pt x="20" y="302"/>
                  </a:lnTo>
                  <a:lnTo>
                    <a:pt x="15" y="298"/>
                  </a:lnTo>
                  <a:close/>
                  <a:moveTo>
                    <a:pt x="428" y="276"/>
                  </a:moveTo>
                  <a:lnTo>
                    <a:pt x="412" y="286"/>
                  </a:lnTo>
                  <a:lnTo>
                    <a:pt x="393" y="293"/>
                  </a:lnTo>
                  <a:lnTo>
                    <a:pt x="370" y="298"/>
                  </a:lnTo>
                  <a:lnTo>
                    <a:pt x="346" y="302"/>
                  </a:lnTo>
                  <a:lnTo>
                    <a:pt x="400" y="313"/>
                  </a:lnTo>
                  <a:lnTo>
                    <a:pt x="400" y="311"/>
                  </a:lnTo>
                  <a:lnTo>
                    <a:pt x="409" y="306"/>
                  </a:lnTo>
                  <a:lnTo>
                    <a:pt x="412" y="308"/>
                  </a:lnTo>
                  <a:lnTo>
                    <a:pt x="428" y="276"/>
                  </a:lnTo>
                  <a:close/>
                  <a:moveTo>
                    <a:pt x="207" y="275"/>
                  </a:moveTo>
                  <a:lnTo>
                    <a:pt x="223" y="308"/>
                  </a:lnTo>
                  <a:lnTo>
                    <a:pt x="224" y="308"/>
                  </a:lnTo>
                  <a:lnTo>
                    <a:pt x="227" y="306"/>
                  </a:lnTo>
                  <a:lnTo>
                    <a:pt x="237" y="311"/>
                  </a:lnTo>
                  <a:lnTo>
                    <a:pt x="237" y="314"/>
                  </a:lnTo>
                  <a:lnTo>
                    <a:pt x="239" y="314"/>
                  </a:lnTo>
                  <a:lnTo>
                    <a:pt x="292" y="302"/>
                  </a:lnTo>
                  <a:lnTo>
                    <a:pt x="266" y="299"/>
                  </a:lnTo>
                  <a:lnTo>
                    <a:pt x="243" y="293"/>
                  </a:lnTo>
                  <a:lnTo>
                    <a:pt x="223" y="286"/>
                  </a:lnTo>
                  <a:lnTo>
                    <a:pt x="207" y="275"/>
                  </a:lnTo>
                  <a:close/>
                  <a:moveTo>
                    <a:pt x="118" y="275"/>
                  </a:moveTo>
                  <a:lnTo>
                    <a:pt x="70" y="285"/>
                  </a:lnTo>
                  <a:lnTo>
                    <a:pt x="90" y="290"/>
                  </a:lnTo>
                  <a:lnTo>
                    <a:pt x="113" y="292"/>
                  </a:lnTo>
                  <a:lnTo>
                    <a:pt x="136" y="293"/>
                  </a:lnTo>
                  <a:lnTo>
                    <a:pt x="155" y="293"/>
                  </a:lnTo>
                  <a:lnTo>
                    <a:pt x="118" y="275"/>
                  </a:lnTo>
                  <a:close/>
                  <a:moveTo>
                    <a:pt x="12" y="269"/>
                  </a:moveTo>
                  <a:lnTo>
                    <a:pt x="14" y="274"/>
                  </a:lnTo>
                  <a:lnTo>
                    <a:pt x="21" y="277"/>
                  </a:lnTo>
                  <a:lnTo>
                    <a:pt x="21" y="286"/>
                  </a:lnTo>
                  <a:lnTo>
                    <a:pt x="31" y="296"/>
                  </a:lnTo>
                  <a:lnTo>
                    <a:pt x="45" y="305"/>
                  </a:lnTo>
                  <a:lnTo>
                    <a:pt x="64" y="312"/>
                  </a:lnTo>
                  <a:lnTo>
                    <a:pt x="85" y="317"/>
                  </a:lnTo>
                  <a:lnTo>
                    <a:pt x="89" y="315"/>
                  </a:lnTo>
                  <a:lnTo>
                    <a:pt x="99" y="319"/>
                  </a:lnTo>
                  <a:lnTo>
                    <a:pt x="136" y="322"/>
                  </a:lnTo>
                  <a:lnTo>
                    <a:pt x="165" y="320"/>
                  </a:lnTo>
                  <a:lnTo>
                    <a:pt x="170" y="317"/>
                  </a:lnTo>
                  <a:lnTo>
                    <a:pt x="175" y="319"/>
                  </a:lnTo>
                  <a:lnTo>
                    <a:pt x="177" y="319"/>
                  </a:lnTo>
                  <a:lnTo>
                    <a:pt x="177" y="320"/>
                  </a:lnTo>
                  <a:lnTo>
                    <a:pt x="180" y="322"/>
                  </a:lnTo>
                  <a:lnTo>
                    <a:pt x="180" y="333"/>
                  </a:lnTo>
                  <a:lnTo>
                    <a:pt x="177" y="334"/>
                  </a:lnTo>
                  <a:lnTo>
                    <a:pt x="177" y="355"/>
                  </a:lnTo>
                  <a:lnTo>
                    <a:pt x="180" y="357"/>
                  </a:lnTo>
                  <a:lnTo>
                    <a:pt x="180" y="368"/>
                  </a:lnTo>
                  <a:lnTo>
                    <a:pt x="170" y="373"/>
                  </a:lnTo>
                  <a:lnTo>
                    <a:pt x="164" y="369"/>
                  </a:lnTo>
                  <a:lnTo>
                    <a:pt x="136" y="371"/>
                  </a:lnTo>
                  <a:lnTo>
                    <a:pt x="108" y="369"/>
                  </a:lnTo>
                  <a:lnTo>
                    <a:pt x="82" y="366"/>
                  </a:lnTo>
                  <a:lnTo>
                    <a:pt x="59" y="359"/>
                  </a:lnTo>
                  <a:lnTo>
                    <a:pt x="55" y="361"/>
                  </a:lnTo>
                  <a:lnTo>
                    <a:pt x="46" y="356"/>
                  </a:lnTo>
                  <a:lnTo>
                    <a:pt x="46" y="354"/>
                  </a:lnTo>
                  <a:lnTo>
                    <a:pt x="28" y="345"/>
                  </a:lnTo>
                  <a:lnTo>
                    <a:pt x="15" y="333"/>
                  </a:lnTo>
                  <a:lnTo>
                    <a:pt x="6" y="320"/>
                  </a:lnTo>
                  <a:lnTo>
                    <a:pt x="3" y="307"/>
                  </a:lnTo>
                  <a:lnTo>
                    <a:pt x="3" y="294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77"/>
                  </a:lnTo>
                  <a:lnTo>
                    <a:pt x="9" y="274"/>
                  </a:lnTo>
                  <a:lnTo>
                    <a:pt x="12" y="269"/>
                  </a:lnTo>
                  <a:close/>
                  <a:moveTo>
                    <a:pt x="108" y="268"/>
                  </a:moveTo>
                  <a:lnTo>
                    <a:pt x="118" y="273"/>
                  </a:lnTo>
                  <a:lnTo>
                    <a:pt x="134" y="269"/>
                  </a:lnTo>
                  <a:lnTo>
                    <a:pt x="108" y="268"/>
                  </a:lnTo>
                  <a:close/>
                  <a:moveTo>
                    <a:pt x="162" y="268"/>
                  </a:moveTo>
                  <a:lnTo>
                    <a:pt x="144" y="269"/>
                  </a:lnTo>
                  <a:lnTo>
                    <a:pt x="121" y="274"/>
                  </a:lnTo>
                  <a:lnTo>
                    <a:pt x="159" y="292"/>
                  </a:lnTo>
                  <a:lnTo>
                    <a:pt x="162" y="292"/>
                  </a:lnTo>
                  <a:lnTo>
                    <a:pt x="165" y="291"/>
                  </a:lnTo>
                  <a:lnTo>
                    <a:pt x="165" y="269"/>
                  </a:lnTo>
                  <a:lnTo>
                    <a:pt x="162" y="268"/>
                  </a:lnTo>
                  <a:close/>
                  <a:moveTo>
                    <a:pt x="439" y="267"/>
                  </a:moveTo>
                  <a:lnTo>
                    <a:pt x="432" y="273"/>
                  </a:lnTo>
                  <a:lnTo>
                    <a:pt x="416" y="306"/>
                  </a:lnTo>
                  <a:lnTo>
                    <a:pt x="428" y="297"/>
                  </a:lnTo>
                  <a:lnTo>
                    <a:pt x="436" y="287"/>
                  </a:lnTo>
                  <a:lnTo>
                    <a:pt x="439" y="276"/>
                  </a:lnTo>
                  <a:lnTo>
                    <a:pt x="439" y="267"/>
                  </a:lnTo>
                  <a:close/>
                  <a:moveTo>
                    <a:pt x="198" y="267"/>
                  </a:moveTo>
                  <a:lnTo>
                    <a:pt x="198" y="276"/>
                  </a:lnTo>
                  <a:lnTo>
                    <a:pt x="200" y="287"/>
                  </a:lnTo>
                  <a:lnTo>
                    <a:pt x="208" y="297"/>
                  </a:lnTo>
                  <a:lnTo>
                    <a:pt x="220" y="306"/>
                  </a:lnTo>
                  <a:lnTo>
                    <a:pt x="203" y="273"/>
                  </a:lnTo>
                  <a:lnTo>
                    <a:pt x="198" y="267"/>
                  </a:lnTo>
                  <a:close/>
                  <a:moveTo>
                    <a:pt x="83" y="267"/>
                  </a:moveTo>
                  <a:lnTo>
                    <a:pt x="64" y="281"/>
                  </a:lnTo>
                  <a:lnTo>
                    <a:pt x="64" y="282"/>
                  </a:lnTo>
                  <a:lnTo>
                    <a:pt x="66" y="283"/>
                  </a:lnTo>
                  <a:lnTo>
                    <a:pt x="115" y="273"/>
                  </a:lnTo>
                  <a:lnTo>
                    <a:pt x="103" y="268"/>
                  </a:lnTo>
                  <a:lnTo>
                    <a:pt x="96" y="267"/>
                  </a:lnTo>
                  <a:lnTo>
                    <a:pt x="89" y="270"/>
                  </a:lnTo>
                  <a:lnTo>
                    <a:pt x="83" y="267"/>
                  </a:lnTo>
                  <a:close/>
                  <a:moveTo>
                    <a:pt x="29" y="245"/>
                  </a:moveTo>
                  <a:lnTo>
                    <a:pt x="51" y="278"/>
                  </a:lnTo>
                  <a:lnTo>
                    <a:pt x="52" y="278"/>
                  </a:lnTo>
                  <a:lnTo>
                    <a:pt x="55" y="276"/>
                  </a:lnTo>
                  <a:lnTo>
                    <a:pt x="62" y="280"/>
                  </a:lnTo>
                  <a:lnTo>
                    <a:pt x="81" y="266"/>
                  </a:lnTo>
                  <a:lnTo>
                    <a:pt x="81" y="265"/>
                  </a:lnTo>
                  <a:lnTo>
                    <a:pt x="81" y="263"/>
                  </a:lnTo>
                  <a:lnTo>
                    <a:pt x="61" y="258"/>
                  </a:lnTo>
                  <a:lnTo>
                    <a:pt x="44" y="252"/>
                  </a:lnTo>
                  <a:lnTo>
                    <a:pt x="29" y="245"/>
                  </a:lnTo>
                  <a:close/>
                  <a:moveTo>
                    <a:pt x="194" y="237"/>
                  </a:moveTo>
                  <a:lnTo>
                    <a:pt x="197" y="243"/>
                  </a:lnTo>
                  <a:lnTo>
                    <a:pt x="203" y="247"/>
                  </a:lnTo>
                  <a:lnTo>
                    <a:pt x="203" y="255"/>
                  </a:lnTo>
                  <a:lnTo>
                    <a:pt x="216" y="267"/>
                  </a:lnTo>
                  <a:lnTo>
                    <a:pt x="234" y="276"/>
                  </a:lnTo>
                  <a:lnTo>
                    <a:pt x="256" y="283"/>
                  </a:lnTo>
                  <a:lnTo>
                    <a:pt x="282" y="289"/>
                  </a:lnTo>
                  <a:lnTo>
                    <a:pt x="310" y="292"/>
                  </a:lnTo>
                  <a:lnTo>
                    <a:pt x="318" y="287"/>
                  </a:lnTo>
                  <a:lnTo>
                    <a:pt x="326" y="292"/>
                  </a:lnTo>
                  <a:lnTo>
                    <a:pt x="355" y="289"/>
                  </a:lnTo>
                  <a:lnTo>
                    <a:pt x="381" y="283"/>
                  </a:lnTo>
                  <a:lnTo>
                    <a:pt x="403" y="276"/>
                  </a:lnTo>
                  <a:lnTo>
                    <a:pt x="421" y="267"/>
                  </a:lnTo>
                  <a:lnTo>
                    <a:pt x="433" y="255"/>
                  </a:lnTo>
                  <a:lnTo>
                    <a:pt x="433" y="247"/>
                  </a:lnTo>
                  <a:lnTo>
                    <a:pt x="440" y="243"/>
                  </a:lnTo>
                  <a:lnTo>
                    <a:pt x="442" y="237"/>
                  </a:lnTo>
                  <a:lnTo>
                    <a:pt x="444" y="243"/>
                  </a:lnTo>
                  <a:lnTo>
                    <a:pt x="451" y="247"/>
                  </a:lnTo>
                  <a:lnTo>
                    <a:pt x="451" y="257"/>
                  </a:lnTo>
                  <a:lnTo>
                    <a:pt x="450" y="258"/>
                  </a:lnTo>
                  <a:lnTo>
                    <a:pt x="450" y="263"/>
                  </a:lnTo>
                  <a:lnTo>
                    <a:pt x="450" y="276"/>
                  </a:lnTo>
                  <a:lnTo>
                    <a:pt x="448" y="288"/>
                  </a:lnTo>
                  <a:lnTo>
                    <a:pt x="442" y="299"/>
                  </a:lnTo>
                  <a:lnTo>
                    <a:pt x="431" y="310"/>
                  </a:lnTo>
                  <a:lnTo>
                    <a:pt x="418" y="318"/>
                  </a:lnTo>
                  <a:lnTo>
                    <a:pt x="418" y="321"/>
                  </a:lnTo>
                  <a:lnTo>
                    <a:pt x="409" y="327"/>
                  </a:lnTo>
                  <a:lnTo>
                    <a:pt x="405" y="325"/>
                  </a:lnTo>
                  <a:lnTo>
                    <a:pt x="382" y="332"/>
                  </a:lnTo>
                  <a:lnTo>
                    <a:pt x="356" y="337"/>
                  </a:lnTo>
                  <a:lnTo>
                    <a:pt x="326" y="339"/>
                  </a:lnTo>
                  <a:lnTo>
                    <a:pt x="318" y="343"/>
                  </a:lnTo>
                  <a:lnTo>
                    <a:pt x="310" y="339"/>
                  </a:lnTo>
                  <a:lnTo>
                    <a:pt x="281" y="337"/>
                  </a:lnTo>
                  <a:lnTo>
                    <a:pt x="255" y="332"/>
                  </a:lnTo>
                  <a:lnTo>
                    <a:pt x="231" y="325"/>
                  </a:lnTo>
                  <a:lnTo>
                    <a:pt x="227" y="327"/>
                  </a:lnTo>
                  <a:lnTo>
                    <a:pt x="219" y="321"/>
                  </a:lnTo>
                  <a:lnTo>
                    <a:pt x="219" y="318"/>
                  </a:lnTo>
                  <a:lnTo>
                    <a:pt x="204" y="310"/>
                  </a:lnTo>
                  <a:lnTo>
                    <a:pt x="195" y="299"/>
                  </a:lnTo>
                  <a:lnTo>
                    <a:pt x="187" y="288"/>
                  </a:lnTo>
                  <a:lnTo>
                    <a:pt x="185" y="276"/>
                  </a:lnTo>
                  <a:lnTo>
                    <a:pt x="185" y="263"/>
                  </a:lnTo>
                  <a:lnTo>
                    <a:pt x="186" y="258"/>
                  </a:lnTo>
                  <a:lnTo>
                    <a:pt x="185" y="257"/>
                  </a:lnTo>
                  <a:lnTo>
                    <a:pt x="185" y="247"/>
                  </a:lnTo>
                  <a:lnTo>
                    <a:pt x="191" y="243"/>
                  </a:lnTo>
                  <a:lnTo>
                    <a:pt x="194" y="237"/>
                  </a:lnTo>
                  <a:close/>
                  <a:moveTo>
                    <a:pt x="299" y="235"/>
                  </a:moveTo>
                  <a:lnTo>
                    <a:pt x="242" y="248"/>
                  </a:lnTo>
                  <a:lnTo>
                    <a:pt x="263" y="254"/>
                  </a:lnTo>
                  <a:lnTo>
                    <a:pt x="286" y="257"/>
                  </a:lnTo>
                  <a:lnTo>
                    <a:pt x="310" y="259"/>
                  </a:lnTo>
                  <a:lnTo>
                    <a:pt x="317" y="256"/>
                  </a:lnTo>
                  <a:lnTo>
                    <a:pt x="317" y="239"/>
                  </a:lnTo>
                  <a:lnTo>
                    <a:pt x="311" y="235"/>
                  </a:lnTo>
                  <a:lnTo>
                    <a:pt x="299" y="235"/>
                  </a:lnTo>
                  <a:close/>
                  <a:moveTo>
                    <a:pt x="339" y="235"/>
                  </a:moveTo>
                  <a:lnTo>
                    <a:pt x="325" y="235"/>
                  </a:lnTo>
                  <a:lnTo>
                    <a:pt x="319" y="239"/>
                  </a:lnTo>
                  <a:lnTo>
                    <a:pt x="319" y="256"/>
                  </a:lnTo>
                  <a:lnTo>
                    <a:pt x="325" y="259"/>
                  </a:lnTo>
                  <a:lnTo>
                    <a:pt x="351" y="257"/>
                  </a:lnTo>
                  <a:lnTo>
                    <a:pt x="376" y="253"/>
                  </a:lnTo>
                  <a:lnTo>
                    <a:pt x="397" y="247"/>
                  </a:lnTo>
                  <a:lnTo>
                    <a:pt x="339" y="235"/>
                  </a:lnTo>
                  <a:close/>
                  <a:moveTo>
                    <a:pt x="15" y="233"/>
                  </a:moveTo>
                  <a:lnTo>
                    <a:pt x="15" y="241"/>
                  </a:lnTo>
                  <a:lnTo>
                    <a:pt x="17" y="252"/>
                  </a:lnTo>
                  <a:lnTo>
                    <a:pt x="23" y="260"/>
                  </a:lnTo>
                  <a:lnTo>
                    <a:pt x="34" y="269"/>
                  </a:lnTo>
                  <a:lnTo>
                    <a:pt x="47" y="276"/>
                  </a:lnTo>
                  <a:lnTo>
                    <a:pt x="25" y="241"/>
                  </a:lnTo>
                  <a:lnTo>
                    <a:pt x="20" y="237"/>
                  </a:lnTo>
                  <a:lnTo>
                    <a:pt x="15" y="233"/>
                  </a:lnTo>
                  <a:close/>
                  <a:moveTo>
                    <a:pt x="428" y="208"/>
                  </a:moveTo>
                  <a:lnTo>
                    <a:pt x="412" y="217"/>
                  </a:lnTo>
                  <a:lnTo>
                    <a:pt x="393" y="225"/>
                  </a:lnTo>
                  <a:lnTo>
                    <a:pt x="370" y="231"/>
                  </a:lnTo>
                  <a:lnTo>
                    <a:pt x="346" y="234"/>
                  </a:lnTo>
                  <a:lnTo>
                    <a:pt x="400" y="246"/>
                  </a:lnTo>
                  <a:lnTo>
                    <a:pt x="400" y="242"/>
                  </a:lnTo>
                  <a:lnTo>
                    <a:pt x="409" y="238"/>
                  </a:lnTo>
                  <a:lnTo>
                    <a:pt x="412" y="239"/>
                  </a:lnTo>
                  <a:lnTo>
                    <a:pt x="428" y="208"/>
                  </a:lnTo>
                  <a:close/>
                  <a:moveTo>
                    <a:pt x="207" y="208"/>
                  </a:moveTo>
                  <a:lnTo>
                    <a:pt x="223" y="239"/>
                  </a:lnTo>
                  <a:lnTo>
                    <a:pt x="224" y="239"/>
                  </a:lnTo>
                  <a:lnTo>
                    <a:pt x="227" y="238"/>
                  </a:lnTo>
                  <a:lnTo>
                    <a:pt x="237" y="242"/>
                  </a:lnTo>
                  <a:lnTo>
                    <a:pt x="237" y="246"/>
                  </a:lnTo>
                  <a:lnTo>
                    <a:pt x="239" y="247"/>
                  </a:lnTo>
                  <a:lnTo>
                    <a:pt x="292" y="234"/>
                  </a:lnTo>
                  <a:lnTo>
                    <a:pt x="266" y="231"/>
                  </a:lnTo>
                  <a:lnTo>
                    <a:pt x="243" y="225"/>
                  </a:lnTo>
                  <a:lnTo>
                    <a:pt x="223" y="217"/>
                  </a:lnTo>
                  <a:lnTo>
                    <a:pt x="207" y="208"/>
                  </a:lnTo>
                  <a:close/>
                  <a:moveTo>
                    <a:pt x="12" y="203"/>
                  </a:moveTo>
                  <a:lnTo>
                    <a:pt x="14" y="209"/>
                  </a:lnTo>
                  <a:lnTo>
                    <a:pt x="21" y="212"/>
                  </a:lnTo>
                  <a:lnTo>
                    <a:pt x="21" y="220"/>
                  </a:lnTo>
                  <a:lnTo>
                    <a:pt x="31" y="231"/>
                  </a:lnTo>
                  <a:lnTo>
                    <a:pt x="45" y="239"/>
                  </a:lnTo>
                  <a:lnTo>
                    <a:pt x="64" y="247"/>
                  </a:lnTo>
                  <a:lnTo>
                    <a:pt x="85" y="252"/>
                  </a:lnTo>
                  <a:lnTo>
                    <a:pt x="89" y="250"/>
                  </a:lnTo>
                  <a:lnTo>
                    <a:pt x="99" y="255"/>
                  </a:lnTo>
                  <a:lnTo>
                    <a:pt x="136" y="257"/>
                  </a:lnTo>
                  <a:lnTo>
                    <a:pt x="165" y="255"/>
                  </a:lnTo>
                  <a:lnTo>
                    <a:pt x="170" y="252"/>
                  </a:lnTo>
                  <a:lnTo>
                    <a:pt x="175" y="254"/>
                  </a:lnTo>
                  <a:lnTo>
                    <a:pt x="177" y="254"/>
                  </a:lnTo>
                  <a:lnTo>
                    <a:pt x="177" y="255"/>
                  </a:lnTo>
                  <a:lnTo>
                    <a:pt x="180" y="257"/>
                  </a:lnTo>
                  <a:lnTo>
                    <a:pt x="180" y="268"/>
                  </a:lnTo>
                  <a:lnTo>
                    <a:pt x="177" y="269"/>
                  </a:lnTo>
                  <a:lnTo>
                    <a:pt x="177" y="291"/>
                  </a:lnTo>
                  <a:lnTo>
                    <a:pt x="180" y="292"/>
                  </a:lnTo>
                  <a:lnTo>
                    <a:pt x="180" y="302"/>
                  </a:lnTo>
                  <a:lnTo>
                    <a:pt x="170" y="308"/>
                  </a:lnTo>
                  <a:lnTo>
                    <a:pt x="164" y="303"/>
                  </a:lnTo>
                  <a:lnTo>
                    <a:pt x="136" y="306"/>
                  </a:lnTo>
                  <a:lnTo>
                    <a:pt x="108" y="303"/>
                  </a:lnTo>
                  <a:lnTo>
                    <a:pt x="82" y="300"/>
                  </a:lnTo>
                  <a:lnTo>
                    <a:pt x="59" y="294"/>
                  </a:lnTo>
                  <a:lnTo>
                    <a:pt x="55" y="296"/>
                  </a:lnTo>
                  <a:lnTo>
                    <a:pt x="46" y="292"/>
                  </a:lnTo>
                  <a:lnTo>
                    <a:pt x="46" y="289"/>
                  </a:lnTo>
                  <a:lnTo>
                    <a:pt x="28" y="279"/>
                  </a:lnTo>
                  <a:lnTo>
                    <a:pt x="15" y="268"/>
                  </a:lnTo>
                  <a:lnTo>
                    <a:pt x="6" y="255"/>
                  </a:lnTo>
                  <a:lnTo>
                    <a:pt x="3" y="241"/>
                  </a:lnTo>
                  <a:lnTo>
                    <a:pt x="3" y="230"/>
                  </a:lnTo>
                  <a:lnTo>
                    <a:pt x="3" y="223"/>
                  </a:lnTo>
                  <a:lnTo>
                    <a:pt x="3" y="222"/>
                  </a:lnTo>
                  <a:lnTo>
                    <a:pt x="3" y="212"/>
                  </a:lnTo>
                  <a:lnTo>
                    <a:pt x="9" y="209"/>
                  </a:lnTo>
                  <a:lnTo>
                    <a:pt x="12" y="203"/>
                  </a:lnTo>
                  <a:close/>
                  <a:moveTo>
                    <a:pt x="439" y="199"/>
                  </a:moveTo>
                  <a:lnTo>
                    <a:pt x="432" y="205"/>
                  </a:lnTo>
                  <a:lnTo>
                    <a:pt x="416" y="238"/>
                  </a:lnTo>
                  <a:lnTo>
                    <a:pt x="428" y="229"/>
                  </a:lnTo>
                  <a:lnTo>
                    <a:pt x="436" y="219"/>
                  </a:lnTo>
                  <a:lnTo>
                    <a:pt x="439" y="208"/>
                  </a:lnTo>
                  <a:lnTo>
                    <a:pt x="439" y="199"/>
                  </a:lnTo>
                  <a:close/>
                  <a:moveTo>
                    <a:pt x="198" y="199"/>
                  </a:moveTo>
                  <a:lnTo>
                    <a:pt x="198" y="208"/>
                  </a:lnTo>
                  <a:lnTo>
                    <a:pt x="200" y="219"/>
                  </a:lnTo>
                  <a:lnTo>
                    <a:pt x="208" y="229"/>
                  </a:lnTo>
                  <a:lnTo>
                    <a:pt x="220" y="237"/>
                  </a:lnTo>
                  <a:lnTo>
                    <a:pt x="203" y="205"/>
                  </a:lnTo>
                  <a:lnTo>
                    <a:pt x="198" y="199"/>
                  </a:lnTo>
                  <a:close/>
                  <a:moveTo>
                    <a:pt x="57" y="197"/>
                  </a:moveTo>
                  <a:lnTo>
                    <a:pt x="46" y="208"/>
                  </a:lnTo>
                  <a:lnTo>
                    <a:pt x="49" y="210"/>
                  </a:lnTo>
                  <a:lnTo>
                    <a:pt x="49" y="213"/>
                  </a:lnTo>
                  <a:lnTo>
                    <a:pt x="69" y="220"/>
                  </a:lnTo>
                  <a:lnTo>
                    <a:pt x="94" y="226"/>
                  </a:lnTo>
                  <a:lnTo>
                    <a:pt x="120" y="229"/>
                  </a:lnTo>
                  <a:lnTo>
                    <a:pt x="57" y="197"/>
                  </a:lnTo>
                  <a:close/>
                  <a:moveTo>
                    <a:pt x="41" y="190"/>
                  </a:moveTo>
                  <a:lnTo>
                    <a:pt x="40" y="205"/>
                  </a:lnTo>
                  <a:lnTo>
                    <a:pt x="40" y="205"/>
                  </a:lnTo>
                  <a:lnTo>
                    <a:pt x="45" y="207"/>
                  </a:lnTo>
                  <a:lnTo>
                    <a:pt x="55" y="196"/>
                  </a:lnTo>
                  <a:lnTo>
                    <a:pt x="41" y="190"/>
                  </a:lnTo>
                  <a:close/>
                  <a:moveTo>
                    <a:pt x="17" y="177"/>
                  </a:moveTo>
                  <a:lnTo>
                    <a:pt x="15" y="178"/>
                  </a:lnTo>
                  <a:lnTo>
                    <a:pt x="18" y="189"/>
                  </a:lnTo>
                  <a:lnTo>
                    <a:pt x="25" y="198"/>
                  </a:lnTo>
                  <a:lnTo>
                    <a:pt x="37" y="207"/>
                  </a:lnTo>
                  <a:lnTo>
                    <a:pt x="38" y="206"/>
                  </a:lnTo>
                  <a:lnTo>
                    <a:pt x="39" y="189"/>
                  </a:lnTo>
                  <a:lnTo>
                    <a:pt x="17" y="177"/>
                  </a:lnTo>
                  <a:close/>
                  <a:moveTo>
                    <a:pt x="154" y="175"/>
                  </a:moveTo>
                  <a:lnTo>
                    <a:pt x="139" y="227"/>
                  </a:lnTo>
                  <a:lnTo>
                    <a:pt x="143" y="229"/>
                  </a:lnTo>
                  <a:lnTo>
                    <a:pt x="162" y="228"/>
                  </a:lnTo>
                  <a:lnTo>
                    <a:pt x="162" y="228"/>
                  </a:lnTo>
                  <a:lnTo>
                    <a:pt x="165" y="226"/>
                  </a:lnTo>
                  <a:lnTo>
                    <a:pt x="165" y="215"/>
                  </a:lnTo>
                  <a:lnTo>
                    <a:pt x="154" y="175"/>
                  </a:lnTo>
                  <a:close/>
                  <a:moveTo>
                    <a:pt x="299" y="172"/>
                  </a:moveTo>
                  <a:lnTo>
                    <a:pt x="242" y="185"/>
                  </a:lnTo>
                  <a:lnTo>
                    <a:pt x="263" y="190"/>
                  </a:lnTo>
                  <a:lnTo>
                    <a:pt x="286" y="194"/>
                  </a:lnTo>
                  <a:lnTo>
                    <a:pt x="310" y="196"/>
                  </a:lnTo>
                  <a:lnTo>
                    <a:pt x="317" y="192"/>
                  </a:lnTo>
                  <a:lnTo>
                    <a:pt x="317" y="175"/>
                  </a:lnTo>
                  <a:lnTo>
                    <a:pt x="311" y="172"/>
                  </a:lnTo>
                  <a:lnTo>
                    <a:pt x="299" y="172"/>
                  </a:lnTo>
                  <a:close/>
                  <a:moveTo>
                    <a:pt x="339" y="172"/>
                  </a:moveTo>
                  <a:lnTo>
                    <a:pt x="325" y="172"/>
                  </a:lnTo>
                  <a:lnTo>
                    <a:pt x="319" y="175"/>
                  </a:lnTo>
                  <a:lnTo>
                    <a:pt x="319" y="192"/>
                  </a:lnTo>
                  <a:lnTo>
                    <a:pt x="325" y="196"/>
                  </a:lnTo>
                  <a:lnTo>
                    <a:pt x="351" y="194"/>
                  </a:lnTo>
                  <a:lnTo>
                    <a:pt x="376" y="190"/>
                  </a:lnTo>
                  <a:lnTo>
                    <a:pt x="397" y="183"/>
                  </a:lnTo>
                  <a:lnTo>
                    <a:pt x="339" y="172"/>
                  </a:lnTo>
                  <a:close/>
                  <a:moveTo>
                    <a:pt x="80" y="171"/>
                  </a:moveTo>
                  <a:lnTo>
                    <a:pt x="58" y="196"/>
                  </a:lnTo>
                  <a:lnTo>
                    <a:pt x="125" y="229"/>
                  </a:lnTo>
                  <a:lnTo>
                    <a:pt x="128" y="229"/>
                  </a:lnTo>
                  <a:lnTo>
                    <a:pt x="128" y="229"/>
                  </a:lnTo>
                  <a:lnTo>
                    <a:pt x="80" y="171"/>
                  </a:lnTo>
                  <a:close/>
                  <a:moveTo>
                    <a:pt x="194" y="170"/>
                  </a:moveTo>
                  <a:lnTo>
                    <a:pt x="197" y="175"/>
                  </a:lnTo>
                  <a:lnTo>
                    <a:pt x="203" y="179"/>
                  </a:lnTo>
                  <a:lnTo>
                    <a:pt x="203" y="187"/>
                  </a:lnTo>
                  <a:lnTo>
                    <a:pt x="216" y="198"/>
                  </a:lnTo>
                  <a:lnTo>
                    <a:pt x="234" y="208"/>
                  </a:lnTo>
                  <a:lnTo>
                    <a:pt x="256" y="216"/>
                  </a:lnTo>
                  <a:lnTo>
                    <a:pt x="282" y="221"/>
                  </a:lnTo>
                  <a:lnTo>
                    <a:pt x="310" y="223"/>
                  </a:lnTo>
                  <a:lnTo>
                    <a:pt x="318" y="219"/>
                  </a:lnTo>
                  <a:lnTo>
                    <a:pt x="326" y="223"/>
                  </a:lnTo>
                  <a:lnTo>
                    <a:pt x="355" y="221"/>
                  </a:lnTo>
                  <a:lnTo>
                    <a:pt x="381" y="216"/>
                  </a:lnTo>
                  <a:lnTo>
                    <a:pt x="403" y="208"/>
                  </a:lnTo>
                  <a:lnTo>
                    <a:pt x="421" y="198"/>
                  </a:lnTo>
                  <a:lnTo>
                    <a:pt x="433" y="187"/>
                  </a:lnTo>
                  <a:lnTo>
                    <a:pt x="433" y="179"/>
                  </a:lnTo>
                  <a:lnTo>
                    <a:pt x="440" y="175"/>
                  </a:lnTo>
                  <a:lnTo>
                    <a:pt x="442" y="170"/>
                  </a:lnTo>
                  <a:lnTo>
                    <a:pt x="444" y="175"/>
                  </a:lnTo>
                  <a:lnTo>
                    <a:pt x="451" y="179"/>
                  </a:lnTo>
                  <a:lnTo>
                    <a:pt x="451" y="189"/>
                  </a:lnTo>
                  <a:lnTo>
                    <a:pt x="450" y="190"/>
                  </a:lnTo>
                  <a:lnTo>
                    <a:pt x="450" y="196"/>
                  </a:lnTo>
                  <a:lnTo>
                    <a:pt x="450" y="208"/>
                  </a:lnTo>
                  <a:lnTo>
                    <a:pt x="448" y="220"/>
                  </a:lnTo>
                  <a:lnTo>
                    <a:pt x="442" y="231"/>
                  </a:lnTo>
                  <a:lnTo>
                    <a:pt x="431" y="241"/>
                  </a:lnTo>
                  <a:lnTo>
                    <a:pt x="418" y="250"/>
                  </a:lnTo>
                  <a:lnTo>
                    <a:pt x="418" y="253"/>
                  </a:lnTo>
                  <a:lnTo>
                    <a:pt x="409" y="258"/>
                  </a:lnTo>
                  <a:lnTo>
                    <a:pt x="405" y="256"/>
                  </a:lnTo>
                  <a:lnTo>
                    <a:pt x="382" y="263"/>
                  </a:lnTo>
                  <a:lnTo>
                    <a:pt x="356" y="269"/>
                  </a:lnTo>
                  <a:lnTo>
                    <a:pt x="326" y="272"/>
                  </a:lnTo>
                  <a:lnTo>
                    <a:pt x="318" y="276"/>
                  </a:lnTo>
                  <a:lnTo>
                    <a:pt x="310" y="272"/>
                  </a:lnTo>
                  <a:lnTo>
                    <a:pt x="281" y="269"/>
                  </a:lnTo>
                  <a:lnTo>
                    <a:pt x="255" y="263"/>
                  </a:lnTo>
                  <a:lnTo>
                    <a:pt x="231" y="256"/>
                  </a:lnTo>
                  <a:lnTo>
                    <a:pt x="227" y="258"/>
                  </a:lnTo>
                  <a:lnTo>
                    <a:pt x="219" y="253"/>
                  </a:lnTo>
                  <a:lnTo>
                    <a:pt x="219" y="251"/>
                  </a:lnTo>
                  <a:lnTo>
                    <a:pt x="204" y="241"/>
                  </a:lnTo>
                  <a:lnTo>
                    <a:pt x="195" y="231"/>
                  </a:lnTo>
                  <a:lnTo>
                    <a:pt x="187" y="220"/>
                  </a:lnTo>
                  <a:lnTo>
                    <a:pt x="185" y="208"/>
                  </a:lnTo>
                  <a:lnTo>
                    <a:pt x="185" y="196"/>
                  </a:lnTo>
                  <a:lnTo>
                    <a:pt x="186" y="190"/>
                  </a:lnTo>
                  <a:lnTo>
                    <a:pt x="185" y="189"/>
                  </a:lnTo>
                  <a:lnTo>
                    <a:pt x="185" y="179"/>
                  </a:lnTo>
                  <a:lnTo>
                    <a:pt x="191" y="175"/>
                  </a:lnTo>
                  <a:lnTo>
                    <a:pt x="194" y="170"/>
                  </a:lnTo>
                  <a:close/>
                  <a:moveTo>
                    <a:pt x="39" y="158"/>
                  </a:moveTo>
                  <a:lnTo>
                    <a:pt x="18" y="169"/>
                  </a:lnTo>
                  <a:lnTo>
                    <a:pt x="18" y="176"/>
                  </a:lnTo>
                  <a:lnTo>
                    <a:pt x="39" y="186"/>
                  </a:lnTo>
                  <a:lnTo>
                    <a:pt x="39" y="158"/>
                  </a:lnTo>
                  <a:close/>
                  <a:moveTo>
                    <a:pt x="60" y="148"/>
                  </a:moveTo>
                  <a:lnTo>
                    <a:pt x="41" y="157"/>
                  </a:lnTo>
                  <a:lnTo>
                    <a:pt x="41" y="187"/>
                  </a:lnTo>
                  <a:lnTo>
                    <a:pt x="56" y="195"/>
                  </a:lnTo>
                  <a:lnTo>
                    <a:pt x="79" y="170"/>
                  </a:lnTo>
                  <a:lnTo>
                    <a:pt x="60" y="148"/>
                  </a:lnTo>
                  <a:close/>
                  <a:moveTo>
                    <a:pt x="428" y="145"/>
                  </a:moveTo>
                  <a:lnTo>
                    <a:pt x="412" y="154"/>
                  </a:lnTo>
                  <a:lnTo>
                    <a:pt x="393" y="161"/>
                  </a:lnTo>
                  <a:lnTo>
                    <a:pt x="370" y="167"/>
                  </a:lnTo>
                  <a:lnTo>
                    <a:pt x="346" y="171"/>
                  </a:lnTo>
                  <a:lnTo>
                    <a:pt x="400" y="181"/>
                  </a:lnTo>
                  <a:lnTo>
                    <a:pt x="400" y="179"/>
                  </a:lnTo>
                  <a:lnTo>
                    <a:pt x="409" y="174"/>
                  </a:lnTo>
                  <a:lnTo>
                    <a:pt x="412" y="176"/>
                  </a:lnTo>
                  <a:lnTo>
                    <a:pt x="428" y="145"/>
                  </a:lnTo>
                  <a:close/>
                  <a:moveTo>
                    <a:pt x="207" y="143"/>
                  </a:moveTo>
                  <a:lnTo>
                    <a:pt x="223" y="176"/>
                  </a:lnTo>
                  <a:lnTo>
                    <a:pt x="224" y="176"/>
                  </a:lnTo>
                  <a:lnTo>
                    <a:pt x="227" y="174"/>
                  </a:lnTo>
                  <a:lnTo>
                    <a:pt x="237" y="179"/>
                  </a:lnTo>
                  <a:lnTo>
                    <a:pt x="237" y="182"/>
                  </a:lnTo>
                  <a:lnTo>
                    <a:pt x="239" y="183"/>
                  </a:lnTo>
                  <a:lnTo>
                    <a:pt x="292" y="171"/>
                  </a:lnTo>
                  <a:lnTo>
                    <a:pt x="266" y="168"/>
                  </a:lnTo>
                  <a:lnTo>
                    <a:pt x="243" y="161"/>
                  </a:lnTo>
                  <a:lnTo>
                    <a:pt x="223" y="154"/>
                  </a:lnTo>
                  <a:lnTo>
                    <a:pt x="207" y="143"/>
                  </a:lnTo>
                  <a:close/>
                  <a:moveTo>
                    <a:pt x="37" y="136"/>
                  </a:moveTo>
                  <a:lnTo>
                    <a:pt x="25" y="145"/>
                  </a:lnTo>
                  <a:lnTo>
                    <a:pt x="18" y="154"/>
                  </a:lnTo>
                  <a:lnTo>
                    <a:pt x="15" y="165"/>
                  </a:lnTo>
                  <a:lnTo>
                    <a:pt x="18" y="167"/>
                  </a:lnTo>
                  <a:lnTo>
                    <a:pt x="18" y="167"/>
                  </a:lnTo>
                  <a:lnTo>
                    <a:pt x="39" y="156"/>
                  </a:lnTo>
                  <a:lnTo>
                    <a:pt x="39" y="137"/>
                  </a:lnTo>
                  <a:lnTo>
                    <a:pt x="37" y="136"/>
                  </a:lnTo>
                  <a:close/>
                  <a:moveTo>
                    <a:pt x="439" y="136"/>
                  </a:moveTo>
                  <a:lnTo>
                    <a:pt x="432" y="141"/>
                  </a:lnTo>
                  <a:lnTo>
                    <a:pt x="416" y="175"/>
                  </a:lnTo>
                  <a:lnTo>
                    <a:pt x="428" y="166"/>
                  </a:lnTo>
                  <a:lnTo>
                    <a:pt x="436" y="155"/>
                  </a:lnTo>
                  <a:lnTo>
                    <a:pt x="439" y="145"/>
                  </a:lnTo>
                  <a:lnTo>
                    <a:pt x="439" y="136"/>
                  </a:lnTo>
                  <a:close/>
                  <a:moveTo>
                    <a:pt x="198" y="136"/>
                  </a:moveTo>
                  <a:lnTo>
                    <a:pt x="198" y="145"/>
                  </a:lnTo>
                  <a:lnTo>
                    <a:pt x="200" y="155"/>
                  </a:lnTo>
                  <a:lnTo>
                    <a:pt x="208" y="166"/>
                  </a:lnTo>
                  <a:lnTo>
                    <a:pt x="220" y="174"/>
                  </a:lnTo>
                  <a:lnTo>
                    <a:pt x="203" y="141"/>
                  </a:lnTo>
                  <a:lnTo>
                    <a:pt x="198" y="136"/>
                  </a:lnTo>
                  <a:close/>
                  <a:moveTo>
                    <a:pt x="165" y="135"/>
                  </a:moveTo>
                  <a:lnTo>
                    <a:pt x="155" y="172"/>
                  </a:lnTo>
                  <a:lnTo>
                    <a:pt x="165" y="208"/>
                  </a:lnTo>
                  <a:lnTo>
                    <a:pt x="165" y="135"/>
                  </a:lnTo>
                  <a:close/>
                  <a:moveTo>
                    <a:pt x="48" y="133"/>
                  </a:moveTo>
                  <a:lnTo>
                    <a:pt x="41" y="137"/>
                  </a:lnTo>
                  <a:lnTo>
                    <a:pt x="41" y="155"/>
                  </a:lnTo>
                  <a:lnTo>
                    <a:pt x="59" y="146"/>
                  </a:lnTo>
                  <a:lnTo>
                    <a:pt x="48" y="133"/>
                  </a:lnTo>
                  <a:close/>
                  <a:moveTo>
                    <a:pt x="130" y="115"/>
                  </a:moveTo>
                  <a:lnTo>
                    <a:pt x="81" y="170"/>
                  </a:lnTo>
                  <a:lnTo>
                    <a:pt x="130" y="228"/>
                  </a:lnTo>
                  <a:lnTo>
                    <a:pt x="136" y="225"/>
                  </a:lnTo>
                  <a:lnTo>
                    <a:pt x="137" y="226"/>
                  </a:lnTo>
                  <a:lnTo>
                    <a:pt x="153" y="172"/>
                  </a:lnTo>
                  <a:lnTo>
                    <a:pt x="137" y="117"/>
                  </a:lnTo>
                  <a:lnTo>
                    <a:pt x="136" y="118"/>
                  </a:lnTo>
                  <a:lnTo>
                    <a:pt x="130" y="115"/>
                  </a:lnTo>
                  <a:close/>
                  <a:moveTo>
                    <a:pt x="121" y="114"/>
                  </a:moveTo>
                  <a:lnTo>
                    <a:pt x="94" y="117"/>
                  </a:lnTo>
                  <a:lnTo>
                    <a:pt x="70" y="122"/>
                  </a:lnTo>
                  <a:lnTo>
                    <a:pt x="49" y="130"/>
                  </a:lnTo>
                  <a:lnTo>
                    <a:pt x="49" y="132"/>
                  </a:lnTo>
                  <a:lnTo>
                    <a:pt x="61" y="145"/>
                  </a:lnTo>
                  <a:lnTo>
                    <a:pt x="121" y="114"/>
                  </a:lnTo>
                  <a:close/>
                  <a:moveTo>
                    <a:pt x="143" y="114"/>
                  </a:moveTo>
                  <a:lnTo>
                    <a:pt x="139" y="116"/>
                  </a:lnTo>
                  <a:lnTo>
                    <a:pt x="154" y="168"/>
                  </a:lnTo>
                  <a:lnTo>
                    <a:pt x="165" y="128"/>
                  </a:lnTo>
                  <a:lnTo>
                    <a:pt x="165" y="117"/>
                  </a:lnTo>
                  <a:lnTo>
                    <a:pt x="162" y="115"/>
                  </a:lnTo>
                  <a:lnTo>
                    <a:pt x="162" y="115"/>
                  </a:lnTo>
                  <a:lnTo>
                    <a:pt x="143" y="114"/>
                  </a:lnTo>
                  <a:close/>
                  <a:moveTo>
                    <a:pt x="128" y="114"/>
                  </a:moveTo>
                  <a:lnTo>
                    <a:pt x="125" y="114"/>
                  </a:lnTo>
                  <a:lnTo>
                    <a:pt x="62" y="147"/>
                  </a:lnTo>
                  <a:lnTo>
                    <a:pt x="80" y="168"/>
                  </a:lnTo>
                  <a:lnTo>
                    <a:pt x="128" y="114"/>
                  </a:lnTo>
                  <a:lnTo>
                    <a:pt x="128" y="114"/>
                  </a:lnTo>
                  <a:close/>
                  <a:moveTo>
                    <a:pt x="194" y="107"/>
                  </a:moveTo>
                  <a:lnTo>
                    <a:pt x="197" y="112"/>
                  </a:lnTo>
                  <a:lnTo>
                    <a:pt x="203" y="115"/>
                  </a:lnTo>
                  <a:lnTo>
                    <a:pt x="203" y="123"/>
                  </a:lnTo>
                  <a:lnTo>
                    <a:pt x="216" y="135"/>
                  </a:lnTo>
                  <a:lnTo>
                    <a:pt x="234" y="145"/>
                  </a:lnTo>
                  <a:lnTo>
                    <a:pt x="256" y="152"/>
                  </a:lnTo>
                  <a:lnTo>
                    <a:pt x="282" y="157"/>
                  </a:lnTo>
                  <a:lnTo>
                    <a:pt x="310" y="160"/>
                  </a:lnTo>
                  <a:lnTo>
                    <a:pt x="318" y="155"/>
                  </a:lnTo>
                  <a:lnTo>
                    <a:pt x="326" y="160"/>
                  </a:lnTo>
                  <a:lnTo>
                    <a:pt x="355" y="157"/>
                  </a:lnTo>
                  <a:lnTo>
                    <a:pt x="381" y="152"/>
                  </a:lnTo>
                  <a:lnTo>
                    <a:pt x="403" y="145"/>
                  </a:lnTo>
                  <a:lnTo>
                    <a:pt x="421" y="135"/>
                  </a:lnTo>
                  <a:lnTo>
                    <a:pt x="433" y="123"/>
                  </a:lnTo>
                  <a:lnTo>
                    <a:pt x="433" y="115"/>
                  </a:lnTo>
                  <a:lnTo>
                    <a:pt x="440" y="112"/>
                  </a:lnTo>
                  <a:lnTo>
                    <a:pt x="442" y="107"/>
                  </a:lnTo>
                  <a:lnTo>
                    <a:pt x="444" y="112"/>
                  </a:lnTo>
                  <a:lnTo>
                    <a:pt x="451" y="115"/>
                  </a:lnTo>
                  <a:lnTo>
                    <a:pt x="451" y="126"/>
                  </a:lnTo>
                  <a:lnTo>
                    <a:pt x="450" y="127"/>
                  </a:lnTo>
                  <a:lnTo>
                    <a:pt x="450" y="132"/>
                  </a:lnTo>
                  <a:lnTo>
                    <a:pt x="450" y="145"/>
                  </a:lnTo>
                  <a:lnTo>
                    <a:pt x="448" y="156"/>
                  </a:lnTo>
                  <a:lnTo>
                    <a:pt x="442" y="168"/>
                  </a:lnTo>
                  <a:lnTo>
                    <a:pt x="431" y="178"/>
                  </a:lnTo>
                  <a:lnTo>
                    <a:pt x="418" y="187"/>
                  </a:lnTo>
                  <a:lnTo>
                    <a:pt x="418" y="190"/>
                  </a:lnTo>
                  <a:lnTo>
                    <a:pt x="409" y="195"/>
                  </a:lnTo>
                  <a:lnTo>
                    <a:pt x="405" y="193"/>
                  </a:lnTo>
                  <a:lnTo>
                    <a:pt x="382" y="200"/>
                  </a:lnTo>
                  <a:lnTo>
                    <a:pt x="356" y="206"/>
                  </a:lnTo>
                  <a:lnTo>
                    <a:pt x="326" y="208"/>
                  </a:lnTo>
                  <a:lnTo>
                    <a:pt x="318" y="213"/>
                  </a:lnTo>
                  <a:lnTo>
                    <a:pt x="310" y="208"/>
                  </a:lnTo>
                  <a:lnTo>
                    <a:pt x="281" y="206"/>
                  </a:lnTo>
                  <a:lnTo>
                    <a:pt x="255" y="200"/>
                  </a:lnTo>
                  <a:lnTo>
                    <a:pt x="231" y="193"/>
                  </a:lnTo>
                  <a:lnTo>
                    <a:pt x="227" y="195"/>
                  </a:lnTo>
                  <a:lnTo>
                    <a:pt x="219" y="190"/>
                  </a:lnTo>
                  <a:lnTo>
                    <a:pt x="219" y="187"/>
                  </a:lnTo>
                  <a:lnTo>
                    <a:pt x="204" y="178"/>
                  </a:lnTo>
                  <a:lnTo>
                    <a:pt x="195" y="168"/>
                  </a:lnTo>
                  <a:lnTo>
                    <a:pt x="187" y="157"/>
                  </a:lnTo>
                  <a:lnTo>
                    <a:pt x="185" y="145"/>
                  </a:lnTo>
                  <a:lnTo>
                    <a:pt x="185" y="132"/>
                  </a:lnTo>
                  <a:lnTo>
                    <a:pt x="186" y="127"/>
                  </a:lnTo>
                  <a:lnTo>
                    <a:pt x="185" y="126"/>
                  </a:lnTo>
                  <a:lnTo>
                    <a:pt x="185" y="115"/>
                  </a:lnTo>
                  <a:lnTo>
                    <a:pt x="191" y="112"/>
                  </a:lnTo>
                  <a:lnTo>
                    <a:pt x="194" y="107"/>
                  </a:lnTo>
                  <a:close/>
                  <a:moveTo>
                    <a:pt x="387" y="106"/>
                  </a:moveTo>
                  <a:lnTo>
                    <a:pt x="337" y="131"/>
                  </a:lnTo>
                  <a:lnTo>
                    <a:pt x="367" y="128"/>
                  </a:lnTo>
                  <a:lnTo>
                    <a:pt x="393" y="120"/>
                  </a:lnTo>
                  <a:lnTo>
                    <a:pt x="393" y="117"/>
                  </a:lnTo>
                  <a:lnTo>
                    <a:pt x="396" y="116"/>
                  </a:lnTo>
                  <a:lnTo>
                    <a:pt x="387" y="106"/>
                  </a:lnTo>
                  <a:close/>
                  <a:moveTo>
                    <a:pt x="247" y="103"/>
                  </a:moveTo>
                  <a:lnTo>
                    <a:pt x="238" y="115"/>
                  </a:lnTo>
                  <a:lnTo>
                    <a:pt x="242" y="117"/>
                  </a:lnTo>
                  <a:lnTo>
                    <a:pt x="242" y="119"/>
                  </a:lnTo>
                  <a:lnTo>
                    <a:pt x="260" y="126"/>
                  </a:lnTo>
                  <a:lnTo>
                    <a:pt x="281" y="129"/>
                  </a:lnTo>
                  <a:lnTo>
                    <a:pt x="303" y="131"/>
                  </a:lnTo>
                  <a:lnTo>
                    <a:pt x="247" y="103"/>
                  </a:lnTo>
                  <a:close/>
                  <a:moveTo>
                    <a:pt x="401" y="98"/>
                  </a:moveTo>
                  <a:lnTo>
                    <a:pt x="389" y="104"/>
                  </a:lnTo>
                  <a:lnTo>
                    <a:pt x="398" y="115"/>
                  </a:lnTo>
                  <a:lnTo>
                    <a:pt x="401" y="113"/>
                  </a:lnTo>
                  <a:lnTo>
                    <a:pt x="401" y="98"/>
                  </a:lnTo>
                  <a:close/>
                  <a:moveTo>
                    <a:pt x="235" y="97"/>
                  </a:moveTo>
                  <a:lnTo>
                    <a:pt x="235" y="114"/>
                  </a:lnTo>
                  <a:lnTo>
                    <a:pt x="236" y="114"/>
                  </a:lnTo>
                  <a:lnTo>
                    <a:pt x="245" y="102"/>
                  </a:lnTo>
                  <a:lnTo>
                    <a:pt x="235" y="97"/>
                  </a:lnTo>
                  <a:close/>
                  <a:moveTo>
                    <a:pt x="136" y="97"/>
                  </a:moveTo>
                  <a:lnTo>
                    <a:pt x="143" y="102"/>
                  </a:lnTo>
                  <a:lnTo>
                    <a:pt x="164" y="103"/>
                  </a:lnTo>
                  <a:lnTo>
                    <a:pt x="170" y="99"/>
                  </a:lnTo>
                  <a:lnTo>
                    <a:pt x="180" y="104"/>
                  </a:lnTo>
                  <a:lnTo>
                    <a:pt x="180" y="115"/>
                  </a:lnTo>
                  <a:lnTo>
                    <a:pt x="177" y="117"/>
                  </a:lnTo>
                  <a:lnTo>
                    <a:pt x="177" y="226"/>
                  </a:lnTo>
                  <a:lnTo>
                    <a:pt x="180" y="228"/>
                  </a:lnTo>
                  <a:lnTo>
                    <a:pt x="180" y="237"/>
                  </a:lnTo>
                  <a:lnTo>
                    <a:pt x="170" y="242"/>
                  </a:lnTo>
                  <a:lnTo>
                    <a:pt x="165" y="239"/>
                  </a:lnTo>
                  <a:lnTo>
                    <a:pt x="143" y="240"/>
                  </a:lnTo>
                  <a:lnTo>
                    <a:pt x="136" y="246"/>
                  </a:lnTo>
                  <a:lnTo>
                    <a:pt x="127" y="241"/>
                  </a:lnTo>
                  <a:lnTo>
                    <a:pt x="96" y="238"/>
                  </a:lnTo>
                  <a:lnTo>
                    <a:pt x="67" y="232"/>
                  </a:lnTo>
                  <a:lnTo>
                    <a:pt x="43" y="223"/>
                  </a:lnTo>
                  <a:lnTo>
                    <a:pt x="40" y="226"/>
                  </a:lnTo>
                  <a:lnTo>
                    <a:pt x="32" y="220"/>
                  </a:lnTo>
                  <a:lnTo>
                    <a:pt x="32" y="217"/>
                  </a:lnTo>
                  <a:lnTo>
                    <a:pt x="17" y="206"/>
                  </a:lnTo>
                  <a:lnTo>
                    <a:pt x="6" y="193"/>
                  </a:lnTo>
                  <a:lnTo>
                    <a:pt x="3" y="178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0"/>
                  </a:lnTo>
                  <a:lnTo>
                    <a:pt x="17" y="137"/>
                  </a:lnTo>
                  <a:lnTo>
                    <a:pt x="32" y="126"/>
                  </a:lnTo>
                  <a:lnTo>
                    <a:pt x="32" y="122"/>
                  </a:lnTo>
                  <a:lnTo>
                    <a:pt x="40" y="117"/>
                  </a:lnTo>
                  <a:lnTo>
                    <a:pt x="44" y="119"/>
                  </a:lnTo>
                  <a:lnTo>
                    <a:pt x="68" y="111"/>
                  </a:lnTo>
                  <a:lnTo>
                    <a:pt x="97" y="104"/>
                  </a:lnTo>
                  <a:lnTo>
                    <a:pt x="127" y="102"/>
                  </a:lnTo>
                  <a:lnTo>
                    <a:pt x="136" y="97"/>
                  </a:lnTo>
                  <a:close/>
                  <a:moveTo>
                    <a:pt x="437" y="80"/>
                  </a:moveTo>
                  <a:lnTo>
                    <a:pt x="403" y="97"/>
                  </a:lnTo>
                  <a:lnTo>
                    <a:pt x="403" y="113"/>
                  </a:lnTo>
                  <a:lnTo>
                    <a:pt x="407" y="115"/>
                  </a:lnTo>
                  <a:lnTo>
                    <a:pt x="420" y="108"/>
                  </a:lnTo>
                  <a:lnTo>
                    <a:pt x="429" y="99"/>
                  </a:lnTo>
                  <a:lnTo>
                    <a:pt x="437" y="91"/>
                  </a:lnTo>
                  <a:lnTo>
                    <a:pt x="439" y="81"/>
                  </a:lnTo>
                  <a:lnTo>
                    <a:pt x="437" y="80"/>
                  </a:lnTo>
                  <a:close/>
                  <a:moveTo>
                    <a:pt x="199" y="80"/>
                  </a:moveTo>
                  <a:lnTo>
                    <a:pt x="198" y="81"/>
                  </a:lnTo>
                  <a:lnTo>
                    <a:pt x="202" y="93"/>
                  </a:lnTo>
                  <a:lnTo>
                    <a:pt x="213" y="104"/>
                  </a:lnTo>
                  <a:lnTo>
                    <a:pt x="228" y="114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3" y="96"/>
                  </a:lnTo>
                  <a:lnTo>
                    <a:pt x="199" y="80"/>
                  </a:lnTo>
                  <a:close/>
                  <a:moveTo>
                    <a:pt x="366" y="76"/>
                  </a:moveTo>
                  <a:lnTo>
                    <a:pt x="325" y="132"/>
                  </a:lnTo>
                  <a:lnTo>
                    <a:pt x="325" y="132"/>
                  </a:lnTo>
                  <a:lnTo>
                    <a:pt x="331" y="132"/>
                  </a:lnTo>
                  <a:lnTo>
                    <a:pt x="386" y="103"/>
                  </a:lnTo>
                  <a:lnTo>
                    <a:pt x="366" y="76"/>
                  </a:lnTo>
                  <a:close/>
                  <a:moveTo>
                    <a:pt x="269" y="75"/>
                  </a:moveTo>
                  <a:lnTo>
                    <a:pt x="248" y="102"/>
                  </a:lnTo>
                  <a:lnTo>
                    <a:pt x="307" y="132"/>
                  </a:lnTo>
                  <a:lnTo>
                    <a:pt x="310" y="132"/>
                  </a:lnTo>
                  <a:lnTo>
                    <a:pt x="311" y="132"/>
                  </a:lnTo>
                  <a:lnTo>
                    <a:pt x="269" y="75"/>
                  </a:lnTo>
                  <a:close/>
                  <a:moveTo>
                    <a:pt x="231" y="55"/>
                  </a:moveTo>
                  <a:lnTo>
                    <a:pt x="200" y="72"/>
                  </a:lnTo>
                  <a:lnTo>
                    <a:pt x="200" y="78"/>
                  </a:lnTo>
                  <a:lnTo>
                    <a:pt x="233" y="94"/>
                  </a:lnTo>
                  <a:lnTo>
                    <a:pt x="231" y="55"/>
                  </a:lnTo>
                  <a:close/>
                  <a:moveTo>
                    <a:pt x="403" y="55"/>
                  </a:moveTo>
                  <a:lnTo>
                    <a:pt x="403" y="95"/>
                  </a:lnTo>
                  <a:lnTo>
                    <a:pt x="436" y="78"/>
                  </a:lnTo>
                  <a:lnTo>
                    <a:pt x="436" y="72"/>
                  </a:lnTo>
                  <a:lnTo>
                    <a:pt x="403" y="55"/>
                  </a:lnTo>
                  <a:close/>
                  <a:moveTo>
                    <a:pt x="248" y="48"/>
                  </a:moveTo>
                  <a:lnTo>
                    <a:pt x="234" y="54"/>
                  </a:lnTo>
                  <a:lnTo>
                    <a:pt x="235" y="95"/>
                  </a:lnTo>
                  <a:lnTo>
                    <a:pt x="246" y="101"/>
                  </a:lnTo>
                  <a:lnTo>
                    <a:pt x="267" y="74"/>
                  </a:lnTo>
                  <a:lnTo>
                    <a:pt x="248" y="48"/>
                  </a:lnTo>
                  <a:close/>
                  <a:moveTo>
                    <a:pt x="387" y="47"/>
                  </a:moveTo>
                  <a:lnTo>
                    <a:pt x="367" y="74"/>
                  </a:lnTo>
                  <a:lnTo>
                    <a:pt x="388" y="102"/>
                  </a:lnTo>
                  <a:lnTo>
                    <a:pt x="401" y="96"/>
                  </a:lnTo>
                  <a:lnTo>
                    <a:pt x="401" y="54"/>
                  </a:lnTo>
                  <a:lnTo>
                    <a:pt x="387" y="47"/>
                  </a:lnTo>
                  <a:close/>
                  <a:moveTo>
                    <a:pt x="229" y="34"/>
                  </a:moveTo>
                  <a:lnTo>
                    <a:pt x="217" y="40"/>
                  </a:lnTo>
                  <a:lnTo>
                    <a:pt x="206" y="49"/>
                  </a:lnTo>
                  <a:lnTo>
                    <a:pt x="200" y="58"/>
                  </a:lnTo>
                  <a:lnTo>
                    <a:pt x="198" y="68"/>
                  </a:lnTo>
                  <a:lnTo>
                    <a:pt x="200" y="69"/>
                  </a:lnTo>
                  <a:lnTo>
                    <a:pt x="200" y="70"/>
                  </a:lnTo>
                  <a:lnTo>
                    <a:pt x="231" y="53"/>
                  </a:lnTo>
                  <a:lnTo>
                    <a:pt x="231" y="35"/>
                  </a:lnTo>
                  <a:lnTo>
                    <a:pt x="229" y="34"/>
                  </a:lnTo>
                  <a:close/>
                  <a:moveTo>
                    <a:pt x="406" y="33"/>
                  </a:moveTo>
                  <a:lnTo>
                    <a:pt x="403" y="35"/>
                  </a:lnTo>
                  <a:lnTo>
                    <a:pt x="403" y="53"/>
                  </a:lnTo>
                  <a:lnTo>
                    <a:pt x="436" y="70"/>
                  </a:lnTo>
                  <a:lnTo>
                    <a:pt x="436" y="69"/>
                  </a:lnTo>
                  <a:lnTo>
                    <a:pt x="439" y="68"/>
                  </a:lnTo>
                  <a:lnTo>
                    <a:pt x="436" y="58"/>
                  </a:lnTo>
                  <a:lnTo>
                    <a:pt x="429" y="49"/>
                  </a:lnTo>
                  <a:lnTo>
                    <a:pt x="420" y="40"/>
                  </a:lnTo>
                  <a:lnTo>
                    <a:pt x="406" y="33"/>
                  </a:lnTo>
                  <a:close/>
                  <a:moveTo>
                    <a:pt x="237" y="33"/>
                  </a:moveTo>
                  <a:lnTo>
                    <a:pt x="234" y="35"/>
                  </a:lnTo>
                  <a:lnTo>
                    <a:pt x="234" y="52"/>
                  </a:lnTo>
                  <a:lnTo>
                    <a:pt x="247" y="46"/>
                  </a:lnTo>
                  <a:lnTo>
                    <a:pt x="237" y="33"/>
                  </a:lnTo>
                  <a:close/>
                  <a:moveTo>
                    <a:pt x="398" y="33"/>
                  </a:moveTo>
                  <a:lnTo>
                    <a:pt x="388" y="46"/>
                  </a:lnTo>
                  <a:lnTo>
                    <a:pt x="401" y="52"/>
                  </a:lnTo>
                  <a:lnTo>
                    <a:pt x="401" y="34"/>
                  </a:lnTo>
                  <a:lnTo>
                    <a:pt x="398" y="33"/>
                  </a:lnTo>
                  <a:close/>
                  <a:moveTo>
                    <a:pt x="323" y="18"/>
                  </a:moveTo>
                  <a:lnTo>
                    <a:pt x="319" y="20"/>
                  </a:lnTo>
                  <a:lnTo>
                    <a:pt x="319" y="128"/>
                  </a:lnTo>
                  <a:lnTo>
                    <a:pt x="323" y="131"/>
                  </a:lnTo>
                  <a:lnTo>
                    <a:pt x="364" y="74"/>
                  </a:lnTo>
                  <a:lnTo>
                    <a:pt x="323" y="18"/>
                  </a:lnTo>
                  <a:close/>
                  <a:moveTo>
                    <a:pt x="314" y="18"/>
                  </a:moveTo>
                  <a:lnTo>
                    <a:pt x="270" y="74"/>
                  </a:lnTo>
                  <a:lnTo>
                    <a:pt x="312" y="131"/>
                  </a:lnTo>
                  <a:lnTo>
                    <a:pt x="317" y="128"/>
                  </a:lnTo>
                  <a:lnTo>
                    <a:pt x="317" y="20"/>
                  </a:lnTo>
                  <a:lnTo>
                    <a:pt x="314" y="18"/>
                  </a:lnTo>
                  <a:close/>
                  <a:moveTo>
                    <a:pt x="332" y="17"/>
                  </a:moveTo>
                  <a:lnTo>
                    <a:pt x="386" y="44"/>
                  </a:lnTo>
                  <a:lnTo>
                    <a:pt x="396" y="32"/>
                  </a:lnTo>
                  <a:lnTo>
                    <a:pt x="393" y="30"/>
                  </a:lnTo>
                  <a:lnTo>
                    <a:pt x="393" y="29"/>
                  </a:lnTo>
                  <a:lnTo>
                    <a:pt x="376" y="22"/>
                  </a:lnTo>
                  <a:lnTo>
                    <a:pt x="355" y="19"/>
                  </a:lnTo>
                  <a:lnTo>
                    <a:pt x="332" y="17"/>
                  </a:lnTo>
                  <a:close/>
                  <a:moveTo>
                    <a:pt x="303" y="17"/>
                  </a:moveTo>
                  <a:lnTo>
                    <a:pt x="281" y="19"/>
                  </a:lnTo>
                  <a:lnTo>
                    <a:pt x="260" y="23"/>
                  </a:lnTo>
                  <a:lnTo>
                    <a:pt x="242" y="29"/>
                  </a:lnTo>
                  <a:lnTo>
                    <a:pt x="242" y="30"/>
                  </a:lnTo>
                  <a:lnTo>
                    <a:pt x="239" y="32"/>
                  </a:lnTo>
                  <a:lnTo>
                    <a:pt x="248" y="44"/>
                  </a:lnTo>
                  <a:lnTo>
                    <a:pt x="303" y="17"/>
                  </a:lnTo>
                  <a:close/>
                  <a:moveTo>
                    <a:pt x="325" y="17"/>
                  </a:moveTo>
                  <a:lnTo>
                    <a:pt x="324" y="17"/>
                  </a:lnTo>
                  <a:lnTo>
                    <a:pt x="366" y="73"/>
                  </a:lnTo>
                  <a:lnTo>
                    <a:pt x="385" y="46"/>
                  </a:lnTo>
                  <a:lnTo>
                    <a:pt x="328" y="17"/>
                  </a:lnTo>
                  <a:lnTo>
                    <a:pt x="325" y="17"/>
                  </a:lnTo>
                  <a:close/>
                  <a:moveTo>
                    <a:pt x="310" y="17"/>
                  </a:moveTo>
                  <a:lnTo>
                    <a:pt x="308" y="17"/>
                  </a:lnTo>
                  <a:lnTo>
                    <a:pt x="249" y="47"/>
                  </a:lnTo>
                  <a:lnTo>
                    <a:pt x="269" y="72"/>
                  </a:lnTo>
                  <a:lnTo>
                    <a:pt x="311" y="17"/>
                  </a:lnTo>
                  <a:lnTo>
                    <a:pt x="310" y="17"/>
                  </a:lnTo>
                  <a:close/>
                  <a:moveTo>
                    <a:pt x="318" y="0"/>
                  </a:moveTo>
                  <a:lnTo>
                    <a:pt x="326" y="4"/>
                  </a:lnTo>
                  <a:lnTo>
                    <a:pt x="352" y="7"/>
                  </a:lnTo>
                  <a:lnTo>
                    <a:pt x="377" y="11"/>
                  </a:lnTo>
                  <a:lnTo>
                    <a:pt x="399" y="17"/>
                  </a:lnTo>
                  <a:lnTo>
                    <a:pt x="403" y="15"/>
                  </a:lnTo>
                  <a:lnTo>
                    <a:pt x="411" y="20"/>
                  </a:lnTo>
                  <a:lnTo>
                    <a:pt x="411" y="22"/>
                  </a:lnTo>
                  <a:lnTo>
                    <a:pt x="428" y="32"/>
                  </a:lnTo>
                  <a:lnTo>
                    <a:pt x="440" y="42"/>
                  </a:lnTo>
                  <a:lnTo>
                    <a:pt x="447" y="54"/>
                  </a:lnTo>
                  <a:lnTo>
                    <a:pt x="450" y="68"/>
                  </a:lnTo>
                  <a:lnTo>
                    <a:pt x="453" y="69"/>
                  </a:lnTo>
                  <a:lnTo>
                    <a:pt x="453" y="79"/>
                  </a:lnTo>
                  <a:lnTo>
                    <a:pt x="450" y="81"/>
                  </a:lnTo>
                  <a:lnTo>
                    <a:pt x="447" y="94"/>
                  </a:lnTo>
                  <a:lnTo>
                    <a:pt x="440" y="106"/>
                  </a:lnTo>
                  <a:lnTo>
                    <a:pt x="428" y="116"/>
                  </a:lnTo>
                  <a:lnTo>
                    <a:pt x="411" y="126"/>
                  </a:lnTo>
                  <a:lnTo>
                    <a:pt x="411" y="128"/>
                  </a:lnTo>
                  <a:lnTo>
                    <a:pt x="403" y="133"/>
                  </a:lnTo>
                  <a:lnTo>
                    <a:pt x="399" y="131"/>
                  </a:lnTo>
                  <a:lnTo>
                    <a:pt x="378" y="137"/>
                  </a:lnTo>
                  <a:lnTo>
                    <a:pt x="352" y="141"/>
                  </a:lnTo>
                  <a:lnTo>
                    <a:pt x="326" y="143"/>
                  </a:lnTo>
                  <a:lnTo>
                    <a:pt x="318" y="148"/>
                  </a:lnTo>
                  <a:lnTo>
                    <a:pt x="310" y="143"/>
                  </a:lnTo>
                  <a:lnTo>
                    <a:pt x="283" y="141"/>
                  </a:lnTo>
                  <a:lnTo>
                    <a:pt x="259" y="137"/>
                  </a:lnTo>
                  <a:lnTo>
                    <a:pt x="237" y="131"/>
                  </a:lnTo>
                  <a:lnTo>
                    <a:pt x="233" y="133"/>
                  </a:lnTo>
                  <a:lnTo>
                    <a:pt x="224" y="128"/>
                  </a:lnTo>
                  <a:lnTo>
                    <a:pt x="224" y="126"/>
                  </a:lnTo>
                  <a:lnTo>
                    <a:pt x="208" y="116"/>
                  </a:lnTo>
                  <a:lnTo>
                    <a:pt x="196" y="106"/>
                  </a:lnTo>
                  <a:lnTo>
                    <a:pt x="188" y="94"/>
                  </a:lnTo>
                  <a:lnTo>
                    <a:pt x="185" y="81"/>
                  </a:lnTo>
                  <a:lnTo>
                    <a:pt x="182" y="79"/>
                  </a:lnTo>
                  <a:lnTo>
                    <a:pt x="182" y="69"/>
                  </a:lnTo>
                  <a:lnTo>
                    <a:pt x="185" y="68"/>
                  </a:lnTo>
                  <a:lnTo>
                    <a:pt x="188" y="55"/>
                  </a:lnTo>
                  <a:lnTo>
                    <a:pt x="196" y="42"/>
                  </a:lnTo>
                  <a:lnTo>
                    <a:pt x="208" y="32"/>
                  </a:lnTo>
                  <a:lnTo>
                    <a:pt x="224" y="23"/>
                  </a:lnTo>
                  <a:lnTo>
                    <a:pt x="224" y="20"/>
                  </a:lnTo>
                  <a:lnTo>
                    <a:pt x="233" y="15"/>
                  </a:lnTo>
                  <a:lnTo>
                    <a:pt x="237" y="17"/>
                  </a:lnTo>
                  <a:lnTo>
                    <a:pt x="259" y="11"/>
                  </a:lnTo>
                  <a:lnTo>
                    <a:pt x="284" y="7"/>
                  </a:lnTo>
                  <a:lnTo>
                    <a:pt x="310" y="4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" name="Group 42"/>
          <p:cNvGrpSpPr>
            <a:grpSpLocks noChangeAspect="1"/>
          </p:cNvGrpSpPr>
          <p:nvPr/>
        </p:nvGrpSpPr>
        <p:grpSpPr bwMode="auto">
          <a:xfrm>
            <a:off x="2781857" y="2482230"/>
            <a:ext cx="854039" cy="904858"/>
            <a:chOff x="1373" y="1720"/>
            <a:chExt cx="605" cy="641"/>
          </a:xfrm>
        </p:grpSpPr>
        <p:sp>
          <p:nvSpPr>
            <p:cNvPr id="31" name="AutoShape 41"/>
            <p:cNvSpPr>
              <a:spLocks noChangeAspect="1" noChangeArrowheads="1" noTextEdit="1"/>
            </p:cNvSpPr>
            <p:nvPr/>
          </p:nvSpPr>
          <p:spPr bwMode="auto">
            <a:xfrm>
              <a:off x="1373" y="1720"/>
              <a:ext cx="605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44"/>
            <p:cNvSpPr>
              <a:spLocks noEditPoints="1"/>
            </p:cNvSpPr>
            <p:nvPr/>
          </p:nvSpPr>
          <p:spPr bwMode="auto">
            <a:xfrm>
              <a:off x="1512" y="1722"/>
              <a:ext cx="398" cy="587"/>
            </a:xfrm>
            <a:custGeom>
              <a:avLst/>
              <a:gdLst>
                <a:gd name="T0" fmla="*/ 83 w 398"/>
                <a:gd name="T1" fmla="*/ 561 h 587"/>
                <a:gd name="T2" fmla="*/ 115 w 398"/>
                <a:gd name="T3" fmla="*/ 517 h 587"/>
                <a:gd name="T4" fmla="*/ 344 w 398"/>
                <a:gd name="T5" fmla="*/ 563 h 587"/>
                <a:gd name="T6" fmla="*/ 309 w 398"/>
                <a:gd name="T7" fmla="*/ 515 h 587"/>
                <a:gd name="T8" fmla="*/ 187 w 398"/>
                <a:gd name="T9" fmla="*/ 506 h 587"/>
                <a:gd name="T10" fmla="*/ 255 w 398"/>
                <a:gd name="T11" fmla="*/ 560 h 587"/>
                <a:gd name="T12" fmla="*/ 303 w 398"/>
                <a:gd name="T13" fmla="*/ 511 h 587"/>
                <a:gd name="T14" fmla="*/ 195 w 398"/>
                <a:gd name="T15" fmla="*/ 468 h 587"/>
                <a:gd name="T16" fmla="*/ 229 w 398"/>
                <a:gd name="T17" fmla="*/ 503 h 587"/>
                <a:gd name="T18" fmla="*/ 317 w 398"/>
                <a:gd name="T19" fmla="*/ 488 h 587"/>
                <a:gd name="T20" fmla="*/ 122 w 398"/>
                <a:gd name="T21" fmla="*/ 499 h 587"/>
                <a:gd name="T22" fmla="*/ 94 w 398"/>
                <a:gd name="T23" fmla="*/ 394 h 587"/>
                <a:gd name="T24" fmla="*/ 93 w 398"/>
                <a:gd name="T25" fmla="*/ 387 h 587"/>
                <a:gd name="T26" fmla="*/ 105 w 398"/>
                <a:gd name="T27" fmla="*/ 492 h 587"/>
                <a:gd name="T28" fmla="*/ 271 w 398"/>
                <a:gd name="T29" fmla="*/ 447 h 587"/>
                <a:gd name="T30" fmla="*/ 93 w 398"/>
                <a:gd name="T31" fmla="*/ 385 h 587"/>
                <a:gd name="T32" fmla="*/ 46 w 398"/>
                <a:gd name="T33" fmla="*/ 385 h 587"/>
                <a:gd name="T34" fmla="*/ 103 w 398"/>
                <a:gd name="T35" fmla="*/ 374 h 587"/>
                <a:gd name="T36" fmla="*/ 172 w 398"/>
                <a:gd name="T37" fmla="*/ 373 h 587"/>
                <a:gd name="T38" fmla="*/ 16 w 398"/>
                <a:gd name="T39" fmla="*/ 349 h 587"/>
                <a:gd name="T40" fmla="*/ 19 w 398"/>
                <a:gd name="T41" fmla="*/ 380 h 587"/>
                <a:gd name="T42" fmla="*/ 357 w 398"/>
                <a:gd name="T43" fmla="*/ 265 h 587"/>
                <a:gd name="T44" fmla="*/ 376 w 398"/>
                <a:gd name="T45" fmla="*/ 414 h 587"/>
                <a:gd name="T46" fmla="*/ 277 w 398"/>
                <a:gd name="T47" fmla="*/ 250 h 587"/>
                <a:gd name="T48" fmla="*/ 277 w 398"/>
                <a:gd name="T49" fmla="*/ 250 h 587"/>
                <a:gd name="T50" fmla="*/ 126 w 398"/>
                <a:gd name="T51" fmla="*/ 256 h 587"/>
                <a:gd name="T52" fmla="*/ 112 w 398"/>
                <a:gd name="T53" fmla="*/ 292 h 587"/>
                <a:gd name="T54" fmla="*/ 149 w 398"/>
                <a:gd name="T55" fmla="*/ 281 h 587"/>
                <a:gd name="T56" fmla="*/ 274 w 398"/>
                <a:gd name="T57" fmla="*/ 248 h 587"/>
                <a:gd name="T58" fmla="*/ 176 w 398"/>
                <a:gd name="T59" fmla="*/ 289 h 587"/>
                <a:gd name="T60" fmla="*/ 211 w 398"/>
                <a:gd name="T61" fmla="*/ 236 h 587"/>
                <a:gd name="T62" fmla="*/ 348 w 398"/>
                <a:gd name="T63" fmla="*/ 243 h 587"/>
                <a:gd name="T64" fmla="*/ 204 w 398"/>
                <a:gd name="T65" fmla="*/ 123 h 587"/>
                <a:gd name="T66" fmla="*/ 234 w 398"/>
                <a:gd name="T67" fmla="*/ 184 h 587"/>
                <a:gd name="T68" fmla="*/ 228 w 398"/>
                <a:gd name="T69" fmla="*/ 49 h 587"/>
                <a:gd name="T70" fmla="*/ 291 w 398"/>
                <a:gd name="T71" fmla="*/ 78 h 587"/>
                <a:gd name="T72" fmla="*/ 234 w 398"/>
                <a:gd name="T73" fmla="*/ 73 h 587"/>
                <a:gd name="T74" fmla="*/ 105 w 398"/>
                <a:gd name="T75" fmla="*/ 250 h 587"/>
                <a:gd name="T76" fmla="*/ 266 w 398"/>
                <a:gd name="T77" fmla="*/ 29 h 587"/>
                <a:gd name="T78" fmla="*/ 292 w 398"/>
                <a:gd name="T79" fmla="*/ 37 h 587"/>
                <a:gd name="T80" fmla="*/ 246 w 398"/>
                <a:gd name="T81" fmla="*/ 14 h 587"/>
                <a:gd name="T82" fmla="*/ 262 w 398"/>
                <a:gd name="T83" fmla="*/ 17 h 587"/>
                <a:gd name="T84" fmla="*/ 289 w 398"/>
                <a:gd name="T85" fmla="*/ 10 h 587"/>
                <a:gd name="T86" fmla="*/ 302 w 398"/>
                <a:gd name="T87" fmla="*/ 48 h 587"/>
                <a:gd name="T88" fmla="*/ 260 w 398"/>
                <a:gd name="T89" fmla="*/ 168 h 587"/>
                <a:gd name="T90" fmla="*/ 359 w 398"/>
                <a:gd name="T91" fmla="*/ 237 h 587"/>
                <a:gd name="T92" fmla="*/ 395 w 398"/>
                <a:gd name="T93" fmla="*/ 388 h 587"/>
                <a:gd name="T94" fmla="*/ 331 w 398"/>
                <a:gd name="T95" fmla="*/ 500 h 587"/>
                <a:gd name="T96" fmla="*/ 347 w 398"/>
                <a:gd name="T97" fmla="*/ 576 h 587"/>
                <a:gd name="T98" fmla="*/ 169 w 398"/>
                <a:gd name="T99" fmla="*/ 578 h 587"/>
                <a:gd name="T100" fmla="*/ 77 w 398"/>
                <a:gd name="T101" fmla="*/ 573 h 587"/>
                <a:gd name="T102" fmla="*/ 72 w 398"/>
                <a:gd name="T103" fmla="*/ 482 h 587"/>
                <a:gd name="T104" fmla="*/ 0 w 398"/>
                <a:gd name="T105" fmla="*/ 373 h 587"/>
                <a:gd name="T106" fmla="*/ 100 w 398"/>
                <a:gd name="T107" fmla="*/ 335 h 587"/>
                <a:gd name="T108" fmla="*/ 175 w 398"/>
                <a:gd name="T109" fmla="*/ 389 h 587"/>
                <a:gd name="T110" fmla="*/ 174 w 398"/>
                <a:gd name="T111" fmla="*/ 449 h 587"/>
                <a:gd name="T112" fmla="*/ 278 w 398"/>
                <a:gd name="T113" fmla="*/ 426 h 587"/>
                <a:gd name="T114" fmla="*/ 292 w 398"/>
                <a:gd name="T115" fmla="*/ 304 h 587"/>
                <a:gd name="T116" fmla="*/ 195 w 398"/>
                <a:gd name="T117" fmla="*/ 292 h 587"/>
                <a:gd name="T118" fmla="*/ 150 w 398"/>
                <a:gd name="T119" fmla="*/ 318 h 587"/>
                <a:gd name="T120" fmla="*/ 96 w 398"/>
                <a:gd name="T121" fmla="*/ 286 h 587"/>
                <a:gd name="T122" fmla="*/ 93 w 398"/>
                <a:gd name="T123" fmla="*/ 249 h 587"/>
                <a:gd name="T124" fmla="*/ 228 w 398"/>
                <a:gd name="T125" fmla="*/ 16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587">
                  <a:moveTo>
                    <a:pt x="115" y="517"/>
                  </a:moveTo>
                  <a:lnTo>
                    <a:pt x="107" y="521"/>
                  </a:lnTo>
                  <a:lnTo>
                    <a:pt x="103" y="519"/>
                  </a:lnTo>
                  <a:lnTo>
                    <a:pt x="94" y="530"/>
                  </a:lnTo>
                  <a:lnTo>
                    <a:pt x="87" y="544"/>
                  </a:lnTo>
                  <a:lnTo>
                    <a:pt x="83" y="556"/>
                  </a:lnTo>
                  <a:lnTo>
                    <a:pt x="82" y="559"/>
                  </a:lnTo>
                  <a:lnTo>
                    <a:pt x="83" y="561"/>
                  </a:lnTo>
                  <a:lnTo>
                    <a:pt x="84" y="563"/>
                  </a:lnTo>
                  <a:lnTo>
                    <a:pt x="85" y="565"/>
                  </a:lnTo>
                  <a:lnTo>
                    <a:pt x="87" y="566"/>
                  </a:lnTo>
                  <a:lnTo>
                    <a:pt x="89" y="566"/>
                  </a:lnTo>
                  <a:lnTo>
                    <a:pt x="141" y="566"/>
                  </a:lnTo>
                  <a:lnTo>
                    <a:pt x="141" y="564"/>
                  </a:lnTo>
                  <a:lnTo>
                    <a:pt x="145" y="562"/>
                  </a:lnTo>
                  <a:lnTo>
                    <a:pt x="115" y="517"/>
                  </a:lnTo>
                  <a:close/>
                  <a:moveTo>
                    <a:pt x="309" y="515"/>
                  </a:moveTo>
                  <a:lnTo>
                    <a:pt x="272" y="563"/>
                  </a:lnTo>
                  <a:lnTo>
                    <a:pt x="275" y="564"/>
                  </a:lnTo>
                  <a:lnTo>
                    <a:pt x="275" y="566"/>
                  </a:lnTo>
                  <a:lnTo>
                    <a:pt x="339" y="566"/>
                  </a:lnTo>
                  <a:lnTo>
                    <a:pt x="341" y="566"/>
                  </a:lnTo>
                  <a:lnTo>
                    <a:pt x="343" y="564"/>
                  </a:lnTo>
                  <a:lnTo>
                    <a:pt x="344" y="563"/>
                  </a:lnTo>
                  <a:lnTo>
                    <a:pt x="345" y="561"/>
                  </a:lnTo>
                  <a:lnTo>
                    <a:pt x="346" y="558"/>
                  </a:lnTo>
                  <a:lnTo>
                    <a:pt x="345" y="556"/>
                  </a:lnTo>
                  <a:lnTo>
                    <a:pt x="339" y="541"/>
                  </a:lnTo>
                  <a:lnTo>
                    <a:pt x="332" y="527"/>
                  </a:lnTo>
                  <a:lnTo>
                    <a:pt x="322" y="516"/>
                  </a:lnTo>
                  <a:lnTo>
                    <a:pt x="317" y="519"/>
                  </a:lnTo>
                  <a:lnTo>
                    <a:pt x="309" y="515"/>
                  </a:lnTo>
                  <a:close/>
                  <a:moveTo>
                    <a:pt x="187" y="506"/>
                  </a:moveTo>
                  <a:lnTo>
                    <a:pt x="122" y="506"/>
                  </a:lnTo>
                  <a:lnTo>
                    <a:pt x="122" y="514"/>
                  </a:lnTo>
                  <a:lnTo>
                    <a:pt x="116" y="516"/>
                  </a:lnTo>
                  <a:lnTo>
                    <a:pt x="147" y="561"/>
                  </a:lnTo>
                  <a:lnTo>
                    <a:pt x="155" y="556"/>
                  </a:lnTo>
                  <a:lnTo>
                    <a:pt x="161" y="560"/>
                  </a:lnTo>
                  <a:lnTo>
                    <a:pt x="187" y="506"/>
                  </a:lnTo>
                  <a:close/>
                  <a:moveTo>
                    <a:pt x="228" y="505"/>
                  </a:moveTo>
                  <a:lnTo>
                    <a:pt x="189" y="506"/>
                  </a:lnTo>
                  <a:lnTo>
                    <a:pt x="163" y="561"/>
                  </a:lnTo>
                  <a:lnTo>
                    <a:pt x="169" y="564"/>
                  </a:lnTo>
                  <a:lnTo>
                    <a:pt x="169" y="566"/>
                  </a:lnTo>
                  <a:lnTo>
                    <a:pt x="248" y="566"/>
                  </a:lnTo>
                  <a:lnTo>
                    <a:pt x="248" y="564"/>
                  </a:lnTo>
                  <a:lnTo>
                    <a:pt x="255" y="560"/>
                  </a:lnTo>
                  <a:lnTo>
                    <a:pt x="228" y="505"/>
                  </a:lnTo>
                  <a:close/>
                  <a:moveTo>
                    <a:pt x="303" y="505"/>
                  </a:moveTo>
                  <a:lnTo>
                    <a:pt x="230" y="505"/>
                  </a:lnTo>
                  <a:lnTo>
                    <a:pt x="257" y="559"/>
                  </a:lnTo>
                  <a:lnTo>
                    <a:pt x="262" y="556"/>
                  </a:lnTo>
                  <a:lnTo>
                    <a:pt x="271" y="562"/>
                  </a:lnTo>
                  <a:lnTo>
                    <a:pt x="308" y="514"/>
                  </a:lnTo>
                  <a:lnTo>
                    <a:pt x="303" y="511"/>
                  </a:lnTo>
                  <a:lnTo>
                    <a:pt x="303" y="505"/>
                  </a:lnTo>
                  <a:close/>
                  <a:moveTo>
                    <a:pt x="213" y="472"/>
                  </a:moveTo>
                  <a:lnTo>
                    <a:pt x="208" y="475"/>
                  </a:lnTo>
                  <a:lnTo>
                    <a:pt x="204" y="473"/>
                  </a:lnTo>
                  <a:lnTo>
                    <a:pt x="190" y="504"/>
                  </a:lnTo>
                  <a:lnTo>
                    <a:pt x="227" y="503"/>
                  </a:lnTo>
                  <a:lnTo>
                    <a:pt x="213" y="472"/>
                  </a:lnTo>
                  <a:close/>
                  <a:moveTo>
                    <a:pt x="195" y="468"/>
                  </a:moveTo>
                  <a:lnTo>
                    <a:pt x="122" y="501"/>
                  </a:lnTo>
                  <a:lnTo>
                    <a:pt x="122" y="504"/>
                  </a:lnTo>
                  <a:lnTo>
                    <a:pt x="187" y="504"/>
                  </a:lnTo>
                  <a:lnTo>
                    <a:pt x="202" y="472"/>
                  </a:lnTo>
                  <a:lnTo>
                    <a:pt x="195" y="468"/>
                  </a:lnTo>
                  <a:close/>
                  <a:moveTo>
                    <a:pt x="221" y="467"/>
                  </a:moveTo>
                  <a:lnTo>
                    <a:pt x="214" y="471"/>
                  </a:lnTo>
                  <a:lnTo>
                    <a:pt x="229" y="503"/>
                  </a:lnTo>
                  <a:lnTo>
                    <a:pt x="303" y="503"/>
                  </a:lnTo>
                  <a:lnTo>
                    <a:pt x="221" y="467"/>
                  </a:lnTo>
                  <a:close/>
                  <a:moveTo>
                    <a:pt x="348" y="458"/>
                  </a:moveTo>
                  <a:lnTo>
                    <a:pt x="244" y="461"/>
                  </a:lnTo>
                  <a:lnTo>
                    <a:pt x="222" y="466"/>
                  </a:lnTo>
                  <a:lnTo>
                    <a:pt x="303" y="501"/>
                  </a:lnTo>
                  <a:lnTo>
                    <a:pt x="303" y="496"/>
                  </a:lnTo>
                  <a:lnTo>
                    <a:pt x="317" y="488"/>
                  </a:lnTo>
                  <a:lnTo>
                    <a:pt x="323" y="491"/>
                  </a:lnTo>
                  <a:lnTo>
                    <a:pt x="336" y="479"/>
                  </a:lnTo>
                  <a:lnTo>
                    <a:pt x="348" y="464"/>
                  </a:lnTo>
                  <a:lnTo>
                    <a:pt x="348" y="458"/>
                  </a:lnTo>
                  <a:close/>
                  <a:moveTo>
                    <a:pt x="109" y="405"/>
                  </a:moveTo>
                  <a:lnTo>
                    <a:pt x="109" y="491"/>
                  </a:lnTo>
                  <a:lnTo>
                    <a:pt x="122" y="498"/>
                  </a:lnTo>
                  <a:lnTo>
                    <a:pt x="122" y="499"/>
                  </a:lnTo>
                  <a:lnTo>
                    <a:pt x="194" y="466"/>
                  </a:lnTo>
                  <a:lnTo>
                    <a:pt x="194" y="466"/>
                  </a:lnTo>
                  <a:lnTo>
                    <a:pt x="172" y="461"/>
                  </a:lnTo>
                  <a:lnTo>
                    <a:pt x="153" y="452"/>
                  </a:lnTo>
                  <a:lnTo>
                    <a:pt x="136" y="439"/>
                  </a:lnTo>
                  <a:lnTo>
                    <a:pt x="120" y="424"/>
                  </a:lnTo>
                  <a:lnTo>
                    <a:pt x="109" y="405"/>
                  </a:lnTo>
                  <a:close/>
                  <a:moveTo>
                    <a:pt x="94" y="394"/>
                  </a:moveTo>
                  <a:lnTo>
                    <a:pt x="107" y="490"/>
                  </a:lnTo>
                  <a:lnTo>
                    <a:pt x="107" y="490"/>
                  </a:lnTo>
                  <a:lnTo>
                    <a:pt x="107" y="402"/>
                  </a:lnTo>
                  <a:lnTo>
                    <a:pt x="94" y="394"/>
                  </a:lnTo>
                  <a:close/>
                  <a:moveTo>
                    <a:pt x="93" y="387"/>
                  </a:moveTo>
                  <a:lnTo>
                    <a:pt x="94" y="394"/>
                  </a:lnTo>
                  <a:lnTo>
                    <a:pt x="94" y="387"/>
                  </a:lnTo>
                  <a:lnTo>
                    <a:pt x="93" y="387"/>
                  </a:lnTo>
                  <a:close/>
                  <a:moveTo>
                    <a:pt x="46" y="387"/>
                  </a:moveTo>
                  <a:lnTo>
                    <a:pt x="46" y="394"/>
                  </a:lnTo>
                  <a:lnTo>
                    <a:pt x="41" y="397"/>
                  </a:lnTo>
                  <a:lnTo>
                    <a:pt x="50" y="425"/>
                  </a:lnTo>
                  <a:lnTo>
                    <a:pt x="64" y="450"/>
                  </a:lnTo>
                  <a:lnTo>
                    <a:pt x="81" y="473"/>
                  </a:lnTo>
                  <a:lnTo>
                    <a:pt x="102" y="493"/>
                  </a:lnTo>
                  <a:lnTo>
                    <a:pt x="105" y="492"/>
                  </a:lnTo>
                  <a:lnTo>
                    <a:pt x="91" y="387"/>
                  </a:lnTo>
                  <a:lnTo>
                    <a:pt x="46" y="387"/>
                  </a:lnTo>
                  <a:close/>
                  <a:moveTo>
                    <a:pt x="321" y="368"/>
                  </a:moveTo>
                  <a:lnTo>
                    <a:pt x="318" y="370"/>
                  </a:lnTo>
                  <a:lnTo>
                    <a:pt x="313" y="393"/>
                  </a:lnTo>
                  <a:lnTo>
                    <a:pt x="302" y="414"/>
                  </a:lnTo>
                  <a:lnTo>
                    <a:pt x="288" y="433"/>
                  </a:lnTo>
                  <a:lnTo>
                    <a:pt x="271" y="447"/>
                  </a:lnTo>
                  <a:lnTo>
                    <a:pt x="250" y="458"/>
                  </a:lnTo>
                  <a:lnTo>
                    <a:pt x="348" y="456"/>
                  </a:lnTo>
                  <a:lnTo>
                    <a:pt x="348" y="448"/>
                  </a:lnTo>
                  <a:lnTo>
                    <a:pt x="355" y="444"/>
                  </a:lnTo>
                  <a:lnTo>
                    <a:pt x="321" y="368"/>
                  </a:lnTo>
                  <a:close/>
                  <a:moveTo>
                    <a:pt x="91" y="355"/>
                  </a:moveTo>
                  <a:lnTo>
                    <a:pt x="89" y="356"/>
                  </a:lnTo>
                  <a:lnTo>
                    <a:pt x="93" y="385"/>
                  </a:lnTo>
                  <a:lnTo>
                    <a:pt x="94" y="385"/>
                  </a:lnTo>
                  <a:lnTo>
                    <a:pt x="94" y="379"/>
                  </a:lnTo>
                  <a:lnTo>
                    <a:pt x="101" y="375"/>
                  </a:lnTo>
                  <a:lnTo>
                    <a:pt x="91" y="355"/>
                  </a:lnTo>
                  <a:close/>
                  <a:moveTo>
                    <a:pt x="76" y="352"/>
                  </a:moveTo>
                  <a:lnTo>
                    <a:pt x="44" y="378"/>
                  </a:lnTo>
                  <a:lnTo>
                    <a:pt x="46" y="379"/>
                  </a:lnTo>
                  <a:lnTo>
                    <a:pt x="46" y="385"/>
                  </a:lnTo>
                  <a:lnTo>
                    <a:pt x="91" y="385"/>
                  </a:lnTo>
                  <a:lnTo>
                    <a:pt x="87" y="358"/>
                  </a:lnTo>
                  <a:lnTo>
                    <a:pt x="86" y="358"/>
                  </a:lnTo>
                  <a:lnTo>
                    <a:pt x="76" y="352"/>
                  </a:lnTo>
                  <a:close/>
                  <a:moveTo>
                    <a:pt x="100" y="349"/>
                  </a:moveTo>
                  <a:lnTo>
                    <a:pt x="100" y="350"/>
                  </a:lnTo>
                  <a:lnTo>
                    <a:pt x="93" y="354"/>
                  </a:lnTo>
                  <a:lnTo>
                    <a:pt x="103" y="374"/>
                  </a:lnTo>
                  <a:lnTo>
                    <a:pt x="107" y="371"/>
                  </a:lnTo>
                  <a:lnTo>
                    <a:pt x="122" y="379"/>
                  </a:lnTo>
                  <a:lnTo>
                    <a:pt x="122" y="380"/>
                  </a:lnTo>
                  <a:lnTo>
                    <a:pt x="165" y="380"/>
                  </a:lnTo>
                  <a:lnTo>
                    <a:pt x="168" y="380"/>
                  </a:lnTo>
                  <a:lnTo>
                    <a:pt x="170" y="378"/>
                  </a:lnTo>
                  <a:lnTo>
                    <a:pt x="172" y="376"/>
                  </a:lnTo>
                  <a:lnTo>
                    <a:pt x="172" y="373"/>
                  </a:lnTo>
                  <a:lnTo>
                    <a:pt x="172" y="356"/>
                  </a:lnTo>
                  <a:lnTo>
                    <a:pt x="172" y="353"/>
                  </a:lnTo>
                  <a:lnTo>
                    <a:pt x="170" y="351"/>
                  </a:lnTo>
                  <a:lnTo>
                    <a:pt x="168" y="349"/>
                  </a:lnTo>
                  <a:lnTo>
                    <a:pt x="165" y="349"/>
                  </a:lnTo>
                  <a:lnTo>
                    <a:pt x="100" y="349"/>
                  </a:lnTo>
                  <a:close/>
                  <a:moveTo>
                    <a:pt x="19" y="349"/>
                  </a:moveTo>
                  <a:lnTo>
                    <a:pt x="16" y="349"/>
                  </a:lnTo>
                  <a:lnTo>
                    <a:pt x="14" y="351"/>
                  </a:lnTo>
                  <a:lnTo>
                    <a:pt x="13" y="353"/>
                  </a:lnTo>
                  <a:lnTo>
                    <a:pt x="12" y="356"/>
                  </a:lnTo>
                  <a:lnTo>
                    <a:pt x="12" y="373"/>
                  </a:lnTo>
                  <a:lnTo>
                    <a:pt x="13" y="376"/>
                  </a:lnTo>
                  <a:lnTo>
                    <a:pt x="14" y="378"/>
                  </a:lnTo>
                  <a:lnTo>
                    <a:pt x="16" y="379"/>
                  </a:lnTo>
                  <a:lnTo>
                    <a:pt x="19" y="380"/>
                  </a:lnTo>
                  <a:lnTo>
                    <a:pt x="19" y="379"/>
                  </a:lnTo>
                  <a:lnTo>
                    <a:pt x="32" y="371"/>
                  </a:lnTo>
                  <a:lnTo>
                    <a:pt x="42" y="377"/>
                  </a:lnTo>
                  <a:lnTo>
                    <a:pt x="74" y="351"/>
                  </a:lnTo>
                  <a:lnTo>
                    <a:pt x="73" y="350"/>
                  </a:lnTo>
                  <a:lnTo>
                    <a:pt x="73" y="349"/>
                  </a:lnTo>
                  <a:lnTo>
                    <a:pt x="19" y="349"/>
                  </a:lnTo>
                  <a:close/>
                  <a:moveTo>
                    <a:pt x="357" y="265"/>
                  </a:moveTo>
                  <a:lnTo>
                    <a:pt x="320" y="344"/>
                  </a:lnTo>
                  <a:lnTo>
                    <a:pt x="327" y="348"/>
                  </a:lnTo>
                  <a:lnTo>
                    <a:pt x="327" y="364"/>
                  </a:lnTo>
                  <a:lnTo>
                    <a:pt x="323" y="367"/>
                  </a:lnTo>
                  <a:lnTo>
                    <a:pt x="357" y="443"/>
                  </a:lnTo>
                  <a:lnTo>
                    <a:pt x="362" y="441"/>
                  </a:lnTo>
                  <a:lnTo>
                    <a:pt x="363" y="441"/>
                  </a:lnTo>
                  <a:lnTo>
                    <a:pt x="376" y="414"/>
                  </a:lnTo>
                  <a:lnTo>
                    <a:pt x="383" y="386"/>
                  </a:lnTo>
                  <a:lnTo>
                    <a:pt x="386" y="356"/>
                  </a:lnTo>
                  <a:lnTo>
                    <a:pt x="383" y="325"/>
                  </a:lnTo>
                  <a:lnTo>
                    <a:pt x="376" y="294"/>
                  </a:lnTo>
                  <a:lnTo>
                    <a:pt x="363" y="267"/>
                  </a:lnTo>
                  <a:lnTo>
                    <a:pt x="362" y="268"/>
                  </a:lnTo>
                  <a:lnTo>
                    <a:pt x="357" y="265"/>
                  </a:lnTo>
                  <a:close/>
                  <a:moveTo>
                    <a:pt x="277" y="250"/>
                  </a:moveTo>
                  <a:lnTo>
                    <a:pt x="288" y="279"/>
                  </a:lnTo>
                  <a:lnTo>
                    <a:pt x="302" y="298"/>
                  </a:lnTo>
                  <a:lnTo>
                    <a:pt x="313" y="320"/>
                  </a:lnTo>
                  <a:lnTo>
                    <a:pt x="318" y="343"/>
                  </a:lnTo>
                  <a:lnTo>
                    <a:pt x="355" y="264"/>
                  </a:lnTo>
                  <a:lnTo>
                    <a:pt x="348" y="260"/>
                  </a:lnTo>
                  <a:lnTo>
                    <a:pt x="348" y="253"/>
                  </a:lnTo>
                  <a:lnTo>
                    <a:pt x="277" y="250"/>
                  </a:lnTo>
                  <a:close/>
                  <a:moveTo>
                    <a:pt x="235" y="248"/>
                  </a:moveTo>
                  <a:lnTo>
                    <a:pt x="254" y="256"/>
                  </a:lnTo>
                  <a:lnTo>
                    <a:pt x="270" y="265"/>
                  </a:lnTo>
                  <a:lnTo>
                    <a:pt x="284" y="276"/>
                  </a:lnTo>
                  <a:lnTo>
                    <a:pt x="275" y="250"/>
                  </a:lnTo>
                  <a:lnTo>
                    <a:pt x="235" y="248"/>
                  </a:lnTo>
                  <a:close/>
                  <a:moveTo>
                    <a:pt x="179" y="221"/>
                  </a:moveTo>
                  <a:lnTo>
                    <a:pt x="126" y="256"/>
                  </a:lnTo>
                  <a:lnTo>
                    <a:pt x="126" y="271"/>
                  </a:lnTo>
                  <a:lnTo>
                    <a:pt x="111" y="279"/>
                  </a:lnTo>
                  <a:lnTo>
                    <a:pt x="110" y="278"/>
                  </a:lnTo>
                  <a:lnTo>
                    <a:pt x="108" y="282"/>
                  </a:lnTo>
                  <a:lnTo>
                    <a:pt x="108" y="285"/>
                  </a:lnTo>
                  <a:lnTo>
                    <a:pt x="108" y="288"/>
                  </a:lnTo>
                  <a:lnTo>
                    <a:pt x="109" y="290"/>
                  </a:lnTo>
                  <a:lnTo>
                    <a:pt x="112" y="292"/>
                  </a:lnTo>
                  <a:lnTo>
                    <a:pt x="140" y="306"/>
                  </a:lnTo>
                  <a:lnTo>
                    <a:pt x="143" y="307"/>
                  </a:lnTo>
                  <a:lnTo>
                    <a:pt x="145" y="306"/>
                  </a:lnTo>
                  <a:lnTo>
                    <a:pt x="148" y="305"/>
                  </a:lnTo>
                  <a:lnTo>
                    <a:pt x="149" y="303"/>
                  </a:lnTo>
                  <a:lnTo>
                    <a:pt x="152" y="298"/>
                  </a:lnTo>
                  <a:lnTo>
                    <a:pt x="149" y="297"/>
                  </a:lnTo>
                  <a:lnTo>
                    <a:pt x="149" y="281"/>
                  </a:lnTo>
                  <a:lnTo>
                    <a:pt x="163" y="274"/>
                  </a:lnTo>
                  <a:lnTo>
                    <a:pt x="166" y="275"/>
                  </a:lnTo>
                  <a:lnTo>
                    <a:pt x="179" y="221"/>
                  </a:lnTo>
                  <a:close/>
                  <a:moveTo>
                    <a:pt x="242" y="189"/>
                  </a:moveTo>
                  <a:lnTo>
                    <a:pt x="218" y="240"/>
                  </a:lnTo>
                  <a:lnTo>
                    <a:pt x="224" y="243"/>
                  </a:lnTo>
                  <a:lnTo>
                    <a:pt x="224" y="246"/>
                  </a:lnTo>
                  <a:lnTo>
                    <a:pt x="274" y="248"/>
                  </a:lnTo>
                  <a:lnTo>
                    <a:pt x="252" y="190"/>
                  </a:lnTo>
                  <a:lnTo>
                    <a:pt x="248" y="192"/>
                  </a:lnTo>
                  <a:lnTo>
                    <a:pt x="242" y="189"/>
                  </a:lnTo>
                  <a:close/>
                  <a:moveTo>
                    <a:pt x="235" y="185"/>
                  </a:moveTo>
                  <a:lnTo>
                    <a:pt x="183" y="220"/>
                  </a:lnTo>
                  <a:lnTo>
                    <a:pt x="167" y="276"/>
                  </a:lnTo>
                  <a:lnTo>
                    <a:pt x="176" y="281"/>
                  </a:lnTo>
                  <a:lnTo>
                    <a:pt x="176" y="289"/>
                  </a:lnTo>
                  <a:lnTo>
                    <a:pt x="179" y="290"/>
                  </a:lnTo>
                  <a:lnTo>
                    <a:pt x="181" y="289"/>
                  </a:lnTo>
                  <a:lnTo>
                    <a:pt x="183" y="288"/>
                  </a:lnTo>
                  <a:lnTo>
                    <a:pt x="185" y="286"/>
                  </a:lnTo>
                  <a:lnTo>
                    <a:pt x="199" y="261"/>
                  </a:lnTo>
                  <a:lnTo>
                    <a:pt x="197" y="260"/>
                  </a:lnTo>
                  <a:lnTo>
                    <a:pt x="197" y="243"/>
                  </a:lnTo>
                  <a:lnTo>
                    <a:pt x="211" y="236"/>
                  </a:lnTo>
                  <a:lnTo>
                    <a:pt x="217" y="239"/>
                  </a:lnTo>
                  <a:lnTo>
                    <a:pt x="240" y="188"/>
                  </a:lnTo>
                  <a:lnTo>
                    <a:pt x="235" y="185"/>
                  </a:lnTo>
                  <a:close/>
                  <a:moveTo>
                    <a:pt x="260" y="185"/>
                  </a:moveTo>
                  <a:lnTo>
                    <a:pt x="254" y="189"/>
                  </a:lnTo>
                  <a:lnTo>
                    <a:pt x="276" y="248"/>
                  </a:lnTo>
                  <a:lnTo>
                    <a:pt x="348" y="250"/>
                  </a:lnTo>
                  <a:lnTo>
                    <a:pt x="348" y="243"/>
                  </a:lnTo>
                  <a:lnTo>
                    <a:pt x="349" y="243"/>
                  </a:lnTo>
                  <a:lnTo>
                    <a:pt x="345" y="239"/>
                  </a:lnTo>
                  <a:lnTo>
                    <a:pt x="342" y="234"/>
                  </a:lnTo>
                  <a:lnTo>
                    <a:pt x="324" y="218"/>
                  </a:lnTo>
                  <a:lnTo>
                    <a:pt x="305" y="204"/>
                  </a:lnTo>
                  <a:lnTo>
                    <a:pt x="283" y="192"/>
                  </a:lnTo>
                  <a:lnTo>
                    <a:pt x="260" y="185"/>
                  </a:lnTo>
                  <a:close/>
                  <a:moveTo>
                    <a:pt x="204" y="123"/>
                  </a:moveTo>
                  <a:lnTo>
                    <a:pt x="120" y="253"/>
                  </a:lnTo>
                  <a:lnTo>
                    <a:pt x="124" y="255"/>
                  </a:lnTo>
                  <a:lnTo>
                    <a:pt x="180" y="219"/>
                  </a:lnTo>
                  <a:lnTo>
                    <a:pt x="204" y="123"/>
                  </a:lnTo>
                  <a:close/>
                  <a:moveTo>
                    <a:pt x="233" y="78"/>
                  </a:moveTo>
                  <a:lnTo>
                    <a:pt x="208" y="118"/>
                  </a:lnTo>
                  <a:lnTo>
                    <a:pt x="183" y="217"/>
                  </a:lnTo>
                  <a:lnTo>
                    <a:pt x="234" y="184"/>
                  </a:lnTo>
                  <a:lnTo>
                    <a:pt x="234" y="169"/>
                  </a:lnTo>
                  <a:lnTo>
                    <a:pt x="245" y="163"/>
                  </a:lnTo>
                  <a:lnTo>
                    <a:pt x="233" y="78"/>
                  </a:lnTo>
                  <a:close/>
                  <a:moveTo>
                    <a:pt x="225" y="47"/>
                  </a:moveTo>
                  <a:lnTo>
                    <a:pt x="209" y="112"/>
                  </a:lnTo>
                  <a:lnTo>
                    <a:pt x="233" y="75"/>
                  </a:lnTo>
                  <a:lnTo>
                    <a:pt x="229" y="48"/>
                  </a:lnTo>
                  <a:lnTo>
                    <a:pt x="228" y="49"/>
                  </a:lnTo>
                  <a:lnTo>
                    <a:pt x="225" y="47"/>
                  </a:lnTo>
                  <a:close/>
                  <a:moveTo>
                    <a:pt x="254" y="47"/>
                  </a:moveTo>
                  <a:lnTo>
                    <a:pt x="235" y="76"/>
                  </a:lnTo>
                  <a:lnTo>
                    <a:pt x="247" y="162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91" y="80"/>
                  </a:lnTo>
                  <a:lnTo>
                    <a:pt x="291" y="78"/>
                  </a:lnTo>
                  <a:lnTo>
                    <a:pt x="291" y="76"/>
                  </a:lnTo>
                  <a:lnTo>
                    <a:pt x="287" y="79"/>
                  </a:lnTo>
                  <a:lnTo>
                    <a:pt x="274" y="71"/>
                  </a:lnTo>
                  <a:lnTo>
                    <a:pt x="274" y="57"/>
                  </a:lnTo>
                  <a:lnTo>
                    <a:pt x="254" y="47"/>
                  </a:lnTo>
                  <a:close/>
                  <a:moveTo>
                    <a:pt x="241" y="41"/>
                  </a:moveTo>
                  <a:lnTo>
                    <a:pt x="231" y="47"/>
                  </a:lnTo>
                  <a:lnTo>
                    <a:pt x="234" y="73"/>
                  </a:lnTo>
                  <a:lnTo>
                    <a:pt x="253" y="47"/>
                  </a:lnTo>
                  <a:lnTo>
                    <a:pt x="241" y="41"/>
                  </a:lnTo>
                  <a:close/>
                  <a:moveTo>
                    <a:pt x="214" y="37"/>
                  </a:moveTo>
                  <a:lnTo>
                    <a:pt x="213" y="38"/>
                  </a:lnTo>
                  <a:lnTo>
                    <a:pt x="212" y="40"/>
                  </a:lnTo>
                  <a:lnTo>
                    <a:pt x="105" y="245"/>
                  </a:lnTo>
                  <a:lnTo>
                    <a:pt x="105" y="247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11" y="247"/>
                  </a:lnTo>
                  <a:lnTo>
                    <a:pt x="118" y="251"/>
                  </a:lnTo>
                  <a:lnTo>
                    <a:pt x="206" y="117"/>
                  </a:lnTo>
                  <a:lnTo>
                    <a:pt x="224" y="46"/>
                  </a:lnTo>
                  <a:lnTo>
                    <a:pt x="214" y="41"/>
                  </a:lnTo>
                  <a:lnTo>
                    <a:pt x="214" y="37"/>
                  </a:lnTo>
                  <a:close/>
                  <a:moveTo>
                    <a:pt x="266" y="29"/>
                  </a:moveTo>
                  <a:lnTo>
                    <a:pt x="256" y="46"/>
                  </a:lnTo>
                  <a:lnTo>
                    <a:pt x="274" y="55"/>
                  </a:lnTo>
                  <a:lnTo>
                    <a:pt x="274" y="55"/>
                  </a:lnTo>
                  <a:lnTo>
                    <a:pt x="287" y="47"/>
                  </a:lnTo>
                  <a:lnTo>
                    <a:pt x="288" y="48"/>
                  </a:lnTo>
                  <a:lnTo>
                    <a:pt x="291" y="42"/>
                  </a:lnTo>
                  <a:lnTo>
                    <a:pt x="292" y="39"/>
                  </a:lnTo>
                  <a:lnTo>
                    <a:pt x="292" y="37"/>
                  </a:lnTo>
                  <a:lnTo>
                    <a:pt x="290" y="34"/>
                  </a:lnTo>
                  <a:lnTo>
                    <a:pt x="288" y="33"/>
                  </a:lnTo>
                  <a:lnTo>
                    <a:pt x="283" y="30"/>
                  </a:lnTo>
                  <a:lnTo>
                    <a:pt x="275" y="34"/>
                  </a:lnTo>
                  <a:lnTo>
                    <a:pt x="266" y="29"/>
                  </a:lnTo>
                  <a:close/>
                  <a:moveTo>
                    <a:pt x="251" y="12"/>
                  </a:moveTo>
                  <a:lnTo>
                    <a:pt x="249" y="13"/>
                  </a:lnTo>
                  <a:lnTo>
                    <a:pt x="246" y="14"/>
                  </a:lnTo>
                  <a:lnTo>
                    <a:pt x="244" y="16"/>
                  </a:lnTo>
                  <a:lnTo>
                    <a:pt x="240" y="23"/>
                  </a:lnTo>
                  <a:lnTo>
                    <a:pt x="241" y="24"/>
                  </a:lnTo>
                  <a:lnTo>
                    <a:pt x="241" y="39"/>
                  </a:lnTo>
                  <a:lnTo>
                    <a:pt x="254" y="45"/>
                  </a:lnTo>
                  <a:lnTo>
                    <a:pt x="265" y="28"/>
                  </a:lnTo>
                  <a:lnTo>
                    <a:pt x="262" y="25"/>
                  </a:lnTo>
                  <a:lnTo>
                    <a:pt x="262" y="17"/>
                  </a:lnTo>
                  <a:lnTo>
                    <a:pt x="254" y="13"/>
                  </a:lnTo>
                  <a:lnTo>
                    <a:pt x="251" y="12"/>
                  </a:lnTo>
                  <a:close/>
                  <a:moveTo>
                    <a:pt x="250" y="0"/>
                  </a:moveTo>
                  <a:lnTo>
                    <a:pt x="255" y="1"/>
                  </a:lnTo>
                  <a:lnTo>
                    <a:pt x="260" y="3"/>
                  </a:lnTo>
                  <a:lnTo>
                    <a:pt x="267" y="7"/>
                  </a:lnTo>
                  <a:lnTo>
                    <a:pt x="275" y="2"/>
                  </a:lnTo>
                  <a:lnTo>
                    <a:pt x="289" y="10"/>
                  </a:lnTo>
                  <a:lnTo>
                    <a:pt x="289" y="18"/>
                  </a:lnTo>
                  <a:lnTo>
                    <a:pt x="294" y="21"/>
                  </a:lnTo>
                  <a:lnTo>
                    <a:pt x="298" y="24"/>
                  </a:lnTo>
                  <a:lnTo>
                    <a:pt x="301" y="29"/>
                  </a:lnTo>
                  <a:lnTo>
                    <a:pt x="303" y="33"/>
                  </a:lnTo>
                  <a:lnTo>
                    <a:pt x="305" y="38"/>
                  </a:lnTo>
                  <a:lnTo>
                    <a:pt x="305" y="43"/>
                  </a:lnTo>
                  <a:lnTo>
                    <a:pt x="302" y="48"/>
                  </a:lnTo>
                  <a:lnTo>
                    <a:pt x="299" y="54"/>
                  </a:lnTo>
                  <a:lnTo>
                    <a:pt x="301" y="55"/>
                  </a:lnTo>
                  <a:lnTo>
                    <a:pt x="301" y="67"/>
                  </a:lnTo>
                  <a:lnTo>
                    <a:pt x="302" y="71"/>
                  </a:lnTo>
                  <a:lnTo>
                    <a:pt x="303" y="76"/>
                  </a:lnTo>
                  <a:lnTo>
                    <a:pt x="303" y="80"/>
                  </a:lnTo>
                  <a:lnTo>
                    <a:pt x="301" y="86"/>
                  </a:lnTo>
                  <a:lnTo>
                    <a:pt x="260" y="168"/>
                  </a:lnTo>
                  <a:lnTo>
                    <a:pt x="262" y="169"/>
                  </a:lnTo>
                  <a:lnTo>
                    <a:pt x="262" y="173"/>
                  </a:lnTo>
                  <a:lnTo>
                    <a:pt x="286" y="181"/>
                  </a:lnTo>
                  <a:lnTo>
                    <a:pt x="311" y="192"/>
                  </a:lnTo>
                  <a:lnTo>
                    <a:pt x="332" y="208"/>
                  </a:lnTo>
                  <a:lnTo>
                    <a:pt x="351" y="226"/>
                  </a:lnTo>
                  <a:lnTo>
                    <a:pt x="355" y="232"/>
                  </a:lnTo>
                  <a:lnTo>
                    <a:pt x="359" y="237"/>
                  </a:lnTo>
                  <a:lnTo>
                    <a:pt x="362" y="236"/>
                  </a:lnTo>
                  <a:lnTo>
                    <a:pt x="376" y="243"/>
                  </a:lnTo>
                  <a:lnTo>
                    <a:pt x="376" y="260"/>
                  </a:lnTo>
                  <a:lnTo>
                    <a:pt x="375" y="261"/>
                  </a:lnTo>
                  <a:lnTo>
                    <a:pt x="387" y="290"/>
                  </a:lnTo>
                  <a:lnTo>
                    <a:pt x="395" y="323"/>
                  </a:lnTo>
                  <a:lnTo>
                    <a:pt x="398" y="356"/>
                  </a:lnTo>
                  <a:lnTo>
                    <a:pt x="395" y="388"/>
                  </a:lnTo>
                  <a:lnTo>
                    <a:pt x="387" y="418"/>
                  </a:lnTo>
                  <a:lnTo>
                    <a:pt x="375" y="447"/>
                  </a:lnTo>
                  <a:lnTo>
                    <a:pt x="376" y="448"/>
                  </a:lnTo>
                  <a:lnTo>
                    <a:pt x="376" y="464"/>
                  </a:lnTo>
                  <a:lnTo>
                    <a:pt x="362" y="472"/>
                  </a:lnTo>
                  <a:lnTo>
                    <a:pt x="359" y="470"/>
                  </a:lnTo>
                  <a:lnTo>
                    <a:pt x="346" y="486"/>
                  </a:lnTo>
                  <a:lnTo>
                    <a:pt x="331" y="500"/>
                  </a:lnTo>
                  <a:lnTo>
                    <a:pt x="331" y="508"/>
                  </a:lnTo>
                  <a:lnTo>
                    <a:pt x="342" y="521"/>
                  </a:lnTo>
                  <a:lnTo>
                    <a:pt x="350" y="537"/>
                  </a:lnTo>
                  <a:lnTo>
                    <a:pt x="356" y="552"/>
                  </a:lnTo>
                  <a:lnTo>
                    <a:pt x="357" y="561"/>
                  </a:lnTo>
                  <a:lnTo>
                    <a:pt x="354" y="569"/>
                  </a:lnTo>
                  <a:lnTo>
                    <a:pt x="351" y="573"/>
                  </a:lnTo>
                  <a:lnTo>
                    <a:pt x="347" y="576"/>
                  </a:lnTo>
                  <a:lnTo>
                    <a:pt x="343" y="577"/>
                  </a:lnTo>
                  <a:lnTo>
                    <a:pt x="339" y="578"/>
                  </a:lnTo>
                  <a:lnTo>
                    <a:pt x="275" y="578"/>
                  </a:lnTo>
                  <a:lnTo>
                    <a:pt x="275" y="580"/>
                  </a:lnTo>
                  <a:lnTo>
                    <a:pt x="262" y="587"/>
                  </a:lnTo>
                  <a:lnTo>
                    <a:pt x="248" y="580"/>
                  </a:lnTo>
                  <a:lnTo>
                    <a:pt x="248" y="578"/>
                  </a:lnTo>
                  <a:lnTo>
                    <a:pt x="169" y="578"/>
                  </a:lnTo>
                  <a:lnTo>
                    <a:pt x="169" y="580"/>
                  </a:lnTo>
                  <a:lnTo>
                    <a:pt x="155" y="587"/>
                  </a:lnTo>
                  <a:lnTo>
                    <a:pt x="141" y="580"/>
                  </a:lnTo>
                  <a:lnTo>
                    <a:pt x="141" y="578"/>
                  </a:lnTo>
                  <a:lnTo>
                    <a:pt x="89" y="578"/>
                  </a:lnTo>
                  <a:lnTo>
                    <a:pt x="85" y="577"/>
                  </a:lnTo>
                  <a:lnTo>
                    <a:pt x="81" y="576"/>
                  </a:lnTo>
                  <a:lnTo>
                    <a:pt x="77" y="573"/>
                  </a:lnTo>
                  <a:lnTo>
                    <a:pt x="74" y="570"/>
                  </a:lnTo>
                  <a:lnTo>
                    <a:pt x="70" y="561"/>
                  </a:lnTo>
                  <a:lnTo>
                    <a:pt x="72" y="552"/>
                  </a:lnTo>
                  <a:lnTo>
                    <a:pt x="76" y="540"/>
                  </a:lnTo>
                  <a:lnTo>
                    <a:pt x="84" y="524"/>
                  </a:lnTo>
                  <a:lnTo>
                    <a:pt x="94" y="510"/>
                  </a:lnTo>
                  <a:lnTo>
                    <a:pt x="94" y="502"/>
                  </a:lnTo>
                  <a:lnTo>
                    <a:pt x="72" y="482"/>
                  </a:lnTo>
                  <a:lnTo>
                    <a:pt x="53" y="457"/>
                  </a:lnTo>
                  <a:lnTo>
                    <a:pt x="39" y="430"/>
                  </a:lnTo>
                  <a:lnTo>
                    <a:pt x="29" y="400"/>
                  </a:lnTo>
                  <a:lnTo>
                    <a:pt x="19" y="394"/>
                  </a:lnTo>
                  <a:lnTo>
                    <a:pt x="19" y="392"/>
                  </a:lnTo>
                  <a:lnTo>
                    <a:pt x="9" y="389"/>
                  </a:lnTo>
                  <a:lnTo>
                    <a:pt x="3" y="383"/>
                  </a:lnTo>
                  <a:lnTo>
                    <a:pt x="0" y="373"/>
                  </a:lnTo>
                  <a:lnTo>
                    <a:pt x="0" y="356"/>
                  </a:lnTo>
                  <a:lnTo>
                    <a:pt x="3" y="346"/>
                  </a:lnTo>
                  <a:lnTo>
                    <a:pt x="10" y="339"/>
                  </a:lnTo>
                  <a:lnTo>
                    <a:pt x="19" y="337"/>
                  </a:lnTo>
                  <a:lnTo>
                    <a:pt x="73" y="337"/>
                  </a:lnTo>
                  <a:lnTo>
                    <a:pt x="73" y="335"/>
                  </a:lnTo>
                  <a:lnTo>
                    <a:pt x="86" y="327"/>
                  </a:lnTo>
                  <a:lnTo>
                    <a:pt x="100" y="335"/>
                  </a:lnTo>
                  <a:lnTo>
                    <a:pt x="100" y="337"/>
                  </a:lnTo>
                  <a:lnTo>
                    <a:pt x="165" y="337"/>
                  </a:lnTo>
                  <a:lnTo>
                    <a:pt x="175" y="339"/>
                  </a:lnTo>
                  <a:lnTo>
                    <a:pt x="183" y="346"/>
                  </a:lnTo>
                  <a:lnTo>
                    <a:pt x="185" y="356"/>
                  </a:lnTo>
                  <a:lnTo>
                    <a:pt x="185" y="373"/>
                  </a:lnTo>
                  <a:lnTo>
                    <a:pt x="183" y="383"/>
                  </a:lnTo>
                  <a:lnTo>
                    <a:pt x="175" y="389"/>
                  </a:lnTo>
                  <a:lnTo>
                    <a:pt x="165" y="392"/>
                  </a:lnTo>
                  <a:lnTo>
                    <a:pt x="122" y="392"/>
                  </a:lnTo>
                  <a:lnTo>
                    <a:pt x="122" y="394"/>
                  </a:lnTo>
                  <a:lnTo>
                    <a:pt x="118" y="396"/>
                  </a:lnTo>
                  <a:lnTo>
                    <a:pt x="129" y="413"/>
                  </a:lnTo>
                  <a:lnTo>
                    <a:pt x="141" y="429"/>
                  </a:lnTo>
                  <a:lnTo>
                    <a:pt x="157" y="440"/>
                  </a:lnTo>
                  <a:lnTo>
                    <a:pt x="174" y="449"/>
                  </a:lnTo>
                  <a:lnTo>
                    <a:pt x="194" y="454"/>
                  </a:lnTo>
                  <a:lnTo>
                    <a:pt x="194" y="452"/>
                  </a:lnTo>
                  <a:lnTo>
                    <a:pt x="208" y="444"/>
                  </a:lnTo>
                  <a:lnTo>
                    <a:pt x="221" y="452"/>
                  </a:lnTo>
                  <a:lnTo>
                    <a:pt x="221" y="454"/>
                  </a:lnTo>
                  <a:lnTo>
                    <a:pt x="242" y="448"/>
                  </a:lnTo>
                  <a:lnTo>
                    <a:pt x="262" y="439"/>
                  </a:lnTo>
                  <a:lnTo>
                    <a:pt x="278" y="426"/>
                  </a:lnTo>
                  <a:lnTo>
                    <a:pt x="291" y="408"/>
                  </a:lnTo>
                  <a:lnTo>
                    <a:pt x="300" y="390"/>
                  </a:lnTo>
                  <a:lnTo>
                    <a:pt x="306" y="369"/>
                  </a:lnTo>
                  <a:lnTo>
                    <a:pt x="299" y="364"/>
                  </a:lnTo>
                  <a:lnTo>
                    <a:pt x="299" y="348"/>
                  </a:lnTo>
                  <a:lnTo>
                    <a:pt x="306" y="344"/>
                  </a:lnTo>
                  <a:lnTo>
                    <a:pt x="300" y="324"/>
                  </a:lnTo>
                  <a:lnTo>
                    <a:pt x="292" y="304"/>
                  </a:lnTo>
                  <a:lnTo>
                    <a:pt x="279" y="288"/>
                  </a:lnTo>
                  <a:lnTo>
                    <a:pt x="264" y="275"/>
                  </a:lnTo>
                  <a:lnTo>
                    <a:pt x="245" y="265"/>
                  </a:lnTo>
                  <a:lnTo>
                    <a:pt x="224" y="259"/>
                  </a:lnTo>
                  <a:lnTo>
                    <a:pt x="224" y="260"/>
                  </a:lnTo>
                  <a:lnTo>
                    <a:pt x="211" y="268"/>
                  </a:lnTo>
                  <a:lnTo>
                    <a:pt x="210" y="267"/>
                  </a:lnTo>
                  <a:lnTo>
                    <a:pt x="195" y="292"/>
                  </a:lnTo>
                  <a:lnTo>
                    <a:pt x="189" y="298"/>
                  </a:lnTo>
                  <a:lnTo>
                    <a:pt x="180" y="301"/>
                  </a:lnTo>
                  <a:lnTo>
                    <a:pt x="171" y="300"/>
                  </a:lnTo>
                  <a:lnTo>
                    <a:pt x="163" y="305"/>
                  </a:lnTo>
                  <a:lnTo>
                    <a:pt x="162" y="304"/>
                  </a:lnTo>
                  <a:lnTo>
                    <a:pt x="160" y="309"/>
                  </a:lnTo>
                  <a:lnTo>
                    <a:pt x="156" y="315"/>
                  </a:lnTo>
                  <a:lnTo>
                    <a:pt x="150" y="318"/>
                  </a:lnTo>
                  <a:lnTo>
                    <a:pt x="143" y="320"/>
                  </a:lnTo>
                  <a:lnTo>
                    <a:pt x="139" y="319"/>
                  </a:lnTo>
                  <a:lnTo>
                    <a:pt x="135" y="318"/>
                  </a:lnTo>
                  <a:lnTo>
                    <a:pt x="106" y="302"/>
                  </a:lnTo>
                  <a:lnTo>
                    <a:pt x="102" y="300"/>
                  </a:lnTo>
                  <a:lnTo>
                    <a:pt x="99" y="296"/>
                  </a:lnTo>
                  <a:lnTo>
                    <a:pt x="97" y="291"/>
                  </a:lnTo>
                  <a:lnTo>
                    <a:pt x="96" y="286"/>
                  </a:lnTo>
                  <a:lnTo>
                    <a:pt x="96" y="281"/>
                  </a:lnTo>
                  <a:lnTo>
                    <a:pt x="98" y="277"/>
                  </a:lnTo>
                  <a:lnTo>
                    <a:pt x="100" y="272"/>
                  </a:lnTo>
                  <a:lnTo>
                    <a:pt x="98" y="271"/>
                  </a:lnTo>
                  <a:lnTo>
                    <a:pt x="98" y="262"/>
                  </a:lnTo>
                  <a:lnTo>
                    <a:pt x="95" y="259"/>
                  </a:lnTo>
                  <a:lnTo>
                    <a:pt x="94" y="255"/>
                  </a:lnTo>
                  <a:lnTo>
                    <a:pt x="93" y="249"/>
                  </a:lnTo>
                  <a:lnTo>
                    <a:pt x="93" y="244"/>
                  </a:lnTo>
                  <a:lnTo>
                    <a:pt x="95" y="239"/>
                  </a:lnTo>
                  <a:lnTo>
                    <a:pt x="201" y="34"/>
                  </a:lnTo>
                  <a:lnTo>
                    <a:pt x="204" y="30"/>
                  </a:lnTo>
                  <a:lnTo>
                    <a:pt x="208" y="27"/>
                  </a:lnTo>
                  <a:lnTo>
                    <a:pt x="212" y="24"/>
                  </a:lnTo>
                  <a:lnTo>
                    <a:pt x="217" y="23"/>
                  </a:lnTo>
                  <a:lnTo>
                    <a:pt x="228" y="16"/>
                  </a:lnTo>
                  <a:lnTo>
                    <a:pt x="229" y="17"/>
                  </a:lnTo>
                  <a:lnTo>
                    <a:pt x="233" y="10"/>
                  </a:lnTo>
                  <a:lnTo>
                    <a:pt x="236" y="6"/>
                  </a:lnTo>
                  <a:lnTo>
                    <a:pt x="240" y="3"/>
                  </a:lnTo>
                  <a:lnTo>
                    <a:pt x="245" y="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3" name="Group 42"/>
          <p:cNvGrpSpPr>
            <a:grpSpLocks noChangeAspect="1"/>
          </p:cNvGrpSpPr>
          <p:nvPr/>
        </p:nvGrpSpPr>
        <p:grpSpPr bwMode="auto">
          <a:xfrm>
            <a:off x="5004048" y="2410222"/>
            <a:ext cx="854038" cy="904858"/>
            <a:chOff x="1373" y="1720"/>
            <a:chExt cx="605" cy="641"/>
          </a:xfrm>
        </p:grpSpPr>
        <p:sp>
          <p:nvSpPr>
            <p:cNvPr id="34" name="AutoShape 41"/>
            <p:cNvSpPr>
              <a:spLocks noChangeAspect="1" noChangeArrowheads="1" noTextEdit="1"/>
            </p:cNvSpPr>
            <p:nvPr/>
          </p:nvSpPr>
          <p:spPr bwMode="auto">
            <a:xfrm>
              <a:off x="1373" y="1720"/>
              <a:ext cx="605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44"/>
            <p:cNvSpPr>
              <a:spLocks noEditPoints="1"/>
            </p:cNvSpPr>
            <p:nvPr/>
          </p:nvSpPr>
          <p:spPr bwMode="auto">
            <a:xfrm>
              <a:off x="1512" y="1722"/>
              <a:ext cx="398" cy="587"/>
            </a:xfrm>
            <a:custGeom>
              <a:avLst/>
              <a:gdLst>
                <a:gd name="T0" fmla="*/ 83 w 398"/>
                <a:gd name="T1" fmla="*/ 561 h 587"/>
                <a:gd name="T2" fmla="*/ 115 w 398"/>
                <a:gd name="T3" fmla="*/ 517 h 587"/>
                <a:gd name="T4" fmla="*/ 344 w 398"/>
                <a:gd name="T5" fmla="*/ 563 h 587"/>
                <a:gd name="T6" fmla="*/ 309 w 398"/>
                <a:gd name="T7" fmla="*/ 515 h 587"/>
                <a:gd name="T8" fmla="*/ 187 w 398"/>
                <a:gd name="T9" fmla="*/ 506 h 587"/>
                <a:gd name="T10" fmla="*/ 255 w 398"/>
                <a:gd name="T11" fmla="*/ 560 h 587"/>
                <a:gd name="T12" fmla="*/ 303 w 398"/>
                <a:gd name="T13" fmla="*/ 511 h 587"/>
                <a:gd name="T14" fmla="*/ 195 w 398"/>
                <a:gd name="T15" fmla="*/ 468 h 587"/>
                <a:gd name="T16" fmla="*/ 229 w 398"/>
                <a:gd name="T17" fmla="*/ 503 h 587"/>
                <a:gd name="T18" fmla="*/ 317 w 398"/>
                <a:gd name="T19" fmla="*/ 488 h 587"/>
                <a:gd name="T20" fmla="*/ 122 w 398"/>
                <a:gd name="T21" fmla="*/ 499 h 587"/>
                <a:gd name="T22" fmla="*/ 94 w 398"/>
                <a:gd name="T23" fmla="*/ 394 h 587"/>
                <a:gd name="T24" fmla="*/ 93 w 398"/>
                <a:gd name="T25" fmla="*/ 387 h 587"/>
                <a:gd name="T26" fmla="*/ 105 w 398"/>
                <a:gd name="T27" fmla="*/ 492 h 587"/>
                <a:gd name="T28" fmla="*/ 271 w 398"/>
                <a:gd name="T29" fmla="*/ 447 h 587"/>
                <a:gd name="T30" fmla="*/ 93 w 398"/>
                <a:gd name="T31" fmla="*/ 385 h 587"/>
                <a:gd name="T32" fmla="*/ 46 w 398"/>
                <a:gd name="T33" fmla="*/ 385 h 587"/>
                <a:gd name="T34" fmla="*/ 103 w 398"/>
                <a:gd name="T35" fmla="*/ 374 h 587"/>
                <a:gd name="T36" fmla="*/ 172 w 398"/>
                <a:gd name="T37" fmla="*/ 373 h 587"/>
                <a:gd name="T38" fmla="*/ 16 w 398"/>
                <a:gd name="T39" fmla="*/ 349 h 587"/>
                <a:gd name="T40" fmla="*/ 19 w 398"/>
                <a:gd name="T41" fmla="*/ 380 h 587"/>
                <a:gd name="T42" fmla="*/ 357 w 398"/>
                <a:gd name="T43" fmla="*/ 265 h 587"/>
                <a:gd name="T44" fmla="*/ 376 w 398"/>
                <a:gd name="T45" fmla="*/ 414 h 587"/>
                <a:gd name="T46" fmla="*/ 277 w 398"/>
                <a:gd name="T47" fmla="*/ 250 h 587"/>
                <a:gd name="T48" fmla="*/ 277 w 398"/>
                <a:gd name="T49" fmla="*/ 250 h 587"/>
                <a:gd name="T50" fmla="*/ 126 w 398"/>
                <a:gd name="T51" fmla="*/ 256 h 587"/>
                <a:gd name="T52" fmla="*/ 112 w 398"/>
                <a:gd name="T53" fmla="*/ 292 h 587"/>
                <a:gd name="T54" fmla="*/ 149 w 398"/>
                <a:gd name="T55" fmla="*/ 281 h 587"/>
                <a:gd name="T56" fmla="*/ 274 w 398"/>
                <a:gd name="T57" fmla="*/ 248 h 587"/>
                <a:gd name="T58" fmla="*/ 176 w 398"/>
                <a:gd name="T59" fmla="*/ 289 h 587"/>
                <a:gd name="T60" fmla="*/ 211 w 398"/>
                <a:gd name="T61" fmla="*/ 236 h 587"/>
                <a:gd name="T62" fmla="*/ 348 w 398"/>
                <a:gd name="T63" fmla="*/ 243 h 587"/>
                <a:gd name="T64" fmla="*/ 204 w 398"/>
                <a:gd name="T65" fmla="*/ 123 h 587"/>
                <a:gd name="T66" fmla="*/ 234 w 398"/>
                <a:gd name="T67" fmla="*/ 184 h 587"/>
                <a:gd name="T68" fmla="*/ 228 w 398"/>
                <a:gd name="T69" fmla="*/ 49 h 587"/>
                <a:gd name="T70" fmla="*/ 291 w 398"/>
                <a:gd name="T71" fmla="*/ 78 h 587"/>
                <a:gd name="T72" fmla="*/ 234 w 398"/>
                <a:gd name="T73" fmla="*/ 73 h 587"/>
                <a:gd name="T74" fmla="*/ 105 w 398"/>
                <a:gd name="T75" fmla="*/ 250 h 587"/>
                <a:gd name="T76" fmla="*/ 266 w 398"/>
                <a:gd name="T77" fmla="*/ 29 h 587"/>
                <a:gd name="T78" fmla="*/ 292 w 398"/>
                <a:gd name="T79" fmla="*/ 37 h 587"/>
                <a:gd name="T80" fmla="*/ 246 w 398"/>
                <a:gd name="T81" fmla="*/ 14 h 587"/>
                <a:gd name="T82" fmla="*/ 262 w 398"/>
                <a:gd name="T83" fmla="*/ 17 h 587"/>
                <a:gd name="T84" fmla="*/ 289 w 398"/>
                <a:gd name="T85" fmla="*/ 10 h 587"/>
                <a:gd name="T86" fmla="*/ 302 w 398"/>
                <a:gd name="T87" fmla="*/ 48 h 587"/>
                <a:gd name="T88" fmla="*/ 260 w 398"/>
                <a:gd name="T89" fmla="*/ 168 h 587"/>
                <a:gd name="T90" fmla="*/ 359 w 398"/>
                <a:gd name="T91" fmla="*/ 237 h 587"/>
                <a:gd name="T92" fmla="*/ 395 w 398"/>
                <a:gd name="T93" fmla="*/ 388 h 587"/>
                <a:gd name="T94" fmla="*/ 331 w 398"/>
                <a:gd name="T95" fmla="*/ 500 h 587"/>
                <a:gd name="T96" fmla="*/ 347 w 398"/>
                <a:gd name="T97" fmla="*/ 576 h 587"/>
                <a:gd name="T98" fmla="*/ 169 w 398"/>
                <a:gd name="T99" fmla="*/ 578 h 587"/>
                <a:gd name="T100" fmla="*/ 77 w 398"/>
                <a:gd name="T101" fmla="*/ 573 h 587"/>
                <a:gd name="T102" fmla="*/ 72 w 398"/>
                <a:gd name="T103" fmla="*/ 482 h 587"/>
                <a:gd name="T104" fmla="*/ 0 w 398"/>
                <a:gd name="T105" fmla="*/ 373 h 587"/>
                <a:gd name="T106" fmla="*/ 100 w 398"/>
                <a:gd name="T107" fmla="*/ 335 h 587"/>
                <a:gd name="T108" fmla="*/ 175 w 398"/>
                <a:gd name="T109" fmla="*/ 389 h 587"/>
                <a:gd name="T110" fmla="*/ 174 w 398"/>
                <a:gd name="T111" fmla="*/ 449 h 587"/>
                <a:gd name="T112" fmla="*/ 278 w 398"/>
                <a:gd name="T113" fmla="*/ 426 h 587"/>
                <a:gd name="T114" fmla="*/ 292 w 398"/>
                <a:gd name="T115" fmla="*/ 304 h 587"/>
                <a:gd name="T116" fmla="*/ 195 w 398"/>
                <a:gd name="T117" fmla="*/ 292 h 587"/>
                <a:gd name="T118" fmla="*/ 150 w 398"/>
                <a:gd name="T119" fmla="*/ 318 h 587"/>
                <a:gd name="T120" fmla="*/ 96 w 398"/>
                <a:gd name="T121" fmla="*/ 286 h 587"/>
                <a:gd name="T122" fmla="*/ 93 w 398"/>
                <a:gd name="T123" fmla="*/ 249 h 587"/>
                <a:gd name="T124" fmla="*/ 228 w 398"/>
                <a:gd name="T125" fmla="*/ 16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587">
                  <a:moveTo>
                    <a:pt x="115" y="517"/>
                  </a:moveTo>
                  <a:lnTo>
                    <a:pt x="107" y="521"/>
                  </a:lnTo>
                  <a:lnTo>
                    <a:pt x="103" y="519"/>
                  </a:lnTo>
                  <a:lnTo>
                    <a:pt x="94" y="530"/>
                  </a:lnTo>
                  <a:lnTo>
                    <a:pt x="87" y="544"/>
                  </a:lnTo>
                  <a:lnTo>
                    <a:pt x="83" y="556"/>
                  </a:lnTo>
                  <a:lnTo>
                    <a:pt x="82" y="559"/>
                  </a:lnTo>
                  <a:lnTo>
                    <a:pt x="83" y="561"/>
                  </a:lnTo>
                  <a:lnTo>
                    <a:pt x="84" y="563"/>
                  </a:lnTo>
                  <a:lnTo>
                    <a:pt x="85" y="565"/>
                  </a:lnTo>
                  <a:lnTo>
                    <a:pt x="87" y="566"/>
                  </a:lnTo>
                  <a:lnTo>
                    <a:pt x="89" y="566"/>
                  </a:lnTo>
                  <a:lnTo>
                    <a:pt x="141" y="566"/>
                  </a:lnTo>
                  <a:lnTo>
                    <a:pt x="141" y="564"/>
                  </a:lnTo>
                  <a:lnTo>
                    <a:pt x="145" y="562"/>
                  </a:lnTo>
                  <a:lnTo>
                    <a:pt x="115" y="517"/>
                  </a:lnTo>
                  <a:close/>
                  <a:moveTo>
                    <a:pt x="309" y="515"/>
                  </a:moveTo>
                  <a:lnTo>
                    <a:pt x="272" y="563"/>
                  </a:lnTo>
                  <a:lnTo>
                    <a:pt x="275" y="564"/>
                  </a:lnTo>
                  <a:lnTo>
                    <a:pt x="275" y="566"/>
                  </a:lnTo>
                  <a:lnTo>
                    <a:pt x="339" y="566"/>
                  </a:lnTo>
                  <a:lnTo>
                    <a:pt x="341" y="566"/>
                  </a:lnTo>
                  <a:lnTo>
                    <a:pt x="343" y="564"/>
                  </a:lnTo>
                  <a:lnTo>
                    <a:pt x="344" y="563"/>
                  </a:lnTo>
                  <a:lnTo>
                    <a:pt x="345" y="561"/>
                  </a:lnTo>
                  <a:lnTo>
                    <a:pt x="346" y="558"/>
                  </a:lnTo>
                  <a:lnTo>
                    <a:pt x="345" y="556"/>
                  </a:lnTo>
                  <a:lnTo>
                    <a:pt x="339" y="541"/>
                  </a:lnTo>
                  <a:lnTo>
                    <a:pt x="332" y="527"/>
                  </a:lnTo>
                  <a:lnTo>
                    <a:pt x="322" y="516"/>
                  </a:lnTo>
                  <a:lnTo>
                    <a:pt x="317" y="519"/>
                  </a:lnTo>
                  <a:lnTo>
                    <a:pt x="309" y="515"/>
                  </a:lnTo>
                  <a:close/>
                  <a:moveTo>
                    <a:pt x="187" y="506"/>
                  </a:moveTo>
                  <a:lnTo>
                    <a:pt x="122" y="506"/>
                  </a:lnTo>
                  <a:lnTo>
                    <a:pt x="122" y="514"/>
                  </a:lnTo>
                  <a:lnTo>
                    <a:pt x="116" y="516"/>
                  </a:lnTo>
                  <a:lnTo>
                    <a:pt x="147" y="561"/>
                  </a:lnTo>
                  <a:lnTo>
                    <a:pt x="155" y="556"/>
                  </a:lnTo>
                  <a:lnTo>
                    <a:pt x="161" y="560"/>
                  </a:lnTo>
                  <a:lnTo>
                    <a:pt x="187" y="506"/>
                  </a:lnTo>
                  <a:close/>
                  <a:moveTo>
                    <a:pt x="228" y="505"/>
                  </a:moveTo>
                  <a:lnTo>
                    <a:pt x="189" y="506"/>
                  </a:lnTo>
                  <a:lnTo>
                    <a:pt x="163" y="561"/>
                  </a:lnTo>
                  <a:lnTo>
                    <a:pt x="169" y="564"/>
                  </a:lnTo>
                  <a:lnTo>
                    <a:pt x="169" y="566"/>
                  </a:lnTo>
                  <a:lnTo>
                    <a:pt x="248" y="566"/>
                  </a:lnTo>
                  <a:lnTo>
                    <a:pt x="248" y="564"/>
                  </a:lnTo>
                  <a:lnTo>
                    <a:pt x="255" y="560"/>
                  </a:lnTo>
                  <a:lnTo>
                    <a:pt x="228" y="505"/>
                  </a:lnTo>
                  <a:close/>
                  <a:moveTo>
                    <a:pt x="303" y="505"/>
                  </a:moveTo>
                  <a:lnTo>
                    <a:pt x="230" y="505"/>
                  </a:lnTo>
                  <a:lnTo>
                    <a:pt x="257" y="559"/>
                  </a:lnTo>
                  <a:lnTo>
                    <a:pt x="262" y="556"/>
                  </a:lnTo>
                  <a:lnTo>
                    <a:pt x="271" y="562"/>
                  </a:lnTo>
                  <a:lnTo>
                    <a:pt x="308" y="514"/>
                  </a:lnTo>
                  <a:lnTo>
                    <a:pt x="303" y="511"/>
                  </a:lnTo>
                  <a:lnTo>
                    <a:pt x="303" y="505"/>
                  </a:lnTo>
                  <a:close/>
                  <a:moveTo>
                    <a:pt x="213" y="472"/>
                  </a:moveTo>
                  <a:lnTo>
                    <a:pt x="208" y="475"/>
                  </a:lnTo>
                  <a:lnTo>
                    <a:pt x="204" y="473"/>
                  </a:lnTo>
                  <a:lnTo>
                    <a:pt x="190" y="504"/>
                  </a:lnTo>
                  <a:lnTo>
                    <a:pt x="227" y="503"/>
                  </a:lnTo>
                  <a:lnTo>
                    <a:pt x="213" y="472"/>
                  </a:lnTo>
                  <a:close/>
                  <a:moveTo>
                    <a:pt x="195" y="468"/>
                  </a:moveTo>
                  <a:lnTo>
                    <a:pt x="122" y="501"/>
                  </a:lnTo>
                  <a:lnTo>
                    <a:pt x="122" y="504"/>
                  </a:lnTo>
                  <a:lnTo>
                    <a:pt x="187" y="504"/>
                  </a:lnTo>
                  <a:lnTo>
                    <a:pt x="202" y="472"/>
                  </a:lnTo>
                  <a:lnTo>
                    <a:pt x="195" y="468"/>
                  </a:lnTo>
                  <a:close/>
                  <a:moveTo>
                    <a:pt x="221" y="467"/>
                  </a:moveTo>
                  <a:lnTo>
                    <a:pt x="214" y="471"/>
                  </a:lnTo>
                  <a:lnTo>
                    <a:pt x="229" y="503"/>
                  </a:lnTo>
                  <a:lnTo>
                    <a:pt x="303" y="503"/>
                  </a:lnTo>
                  <a:lnTo>
                    <a:pt x="221" y="467"/>
                  </a:lnTo>
                  <a:close/>
                  <a:moveTo>
                    <a:pt x="348" y="458"/>
                  </a:moveTo>
                  <a:lnTo>
                    <a:pt x="244" y="461"/>
                  </a:lnTo>
                  <a:lnTo>
                    <a:pt x="222" y="466"/>
                  </a:lnTo>
                  <a:lnTo>
                    <a:pt x="303" y="501"/>
                  </a:lnTo>
                  <a:lnTo>
                    <a:pt x="303" y="496"/>
                  </a:lnTo>
                  <a:lnTo>
                    <a:pt x="317" y="488"/>
                  </a:lnTo>
                  <a:lnTo>
                    <a:pt x="323" y="491"/>
                  </a:lnTo>
                  <a:lnTo>
                    <a:pt x="336" y="479"/>
                  </a:lnTo>
                  <a:lnTo>
                    <a:pt x="348" y="464"/>
                  </a:lnTo>
                  <a:lnTo>
                    <a:pt x="348" y="458"/>
                  </a:lnTo>
                  <a:close/>
                  <a:moveTo>
                    <a:pt x="109" y="405"/>
                  </a:moveTo>
                  <a:lnTo>
                    <a:pt x="109" y="491"/>
                  </a:lnTo>
                  <a:lnTo>
                    <a:pt x="122" y="498"/>
                  </a:lnTo>
                  <a:lnTo>
                    <a:pt x="122" y="499"/>
                  </a:lnTo>
                  <a:lnTo>
                    <a:pt x="194" y="466"/>
                  </a:lnTo>
                  <a:lnTo>
                    <a:pt x="194" y="466"/>
                  </a:lnTo>
                  <a:lnTo>
                    <a:pt x="172" y="461"/>
                  </a:lnTo>
                  <a:lnTo>
                    <a:pt x="153" y="452"/>
                  </a:lnTo>
                  <a:lnTo>
                    <a:pt x="136" y="439"/>
                  </a:lnTo>
                  <a:lnTo>
                    <a:pt x="120" y="424"/>
                  </a:lnTo>
                  <a:lnTo>
                    <a:pt x="109" y="405"/>
                  </a:lnTo>
                  <a:close/>
                  <a:moveTo>
                    <a:pt x="94" y="394"/>
                  </a:moveTo>
                  <a:lnTo>
                    <a:pt x="107" y="490"/>
                  </a:lnTo>
                  <a:lnTo>
                    <a:pt x="107" y="490"/>
                  </a:lnTo>
                  <a:lnTo>
                    <a:pt x="107" y="402"/>
                  </a:lnTo>
                  <a:lnTo>
                    <a:pt x="94" y="394"/>
                  </a:lnTo>
                  <a:close/>
                  <a:moveTo>
                    <a:pt x="93" y="387"/>
                  </a:moveTo>
                  <a:lnTo>
                    <a:pt x="94" y="394"/>
                  </a:lnTo>
                  <a:lnTo>
                    <a:pt x="94" y="387"/>
                  </a:lnTo>
                  <a:lnTo>
                    <a:pt x="93" y="387"/>
                  </a:lnTo>
                  <a:close/>
                  <a:moveTo>
                    <a:pt x="46" y="387"/>
                  </a:moveTo>
                  <a:lnTo>
                    <a:pt x="46" y="394"/>
                  </a:lnTo>
                  <a:lnTo>
                    <a:pt x="41" y="397"/>
                  </a:lnTo>
                  <a:lnTo>
                    <a:pt x="50" y="425"/>
                  </a:lnTo>
                  <a:lnTo>
                    <a:pt x="64" y="450"/>
                  </a:lnTo>
                  <a:lnTo>
                    <a:pt x="81" y="473"/>
                  </a:lnTo>
                  <a:lnTo>
                    <a:pt x="102" y="493"/>
                  </a:lnTo>
                  <a:lnTo>
                    <a:pt x="105" y="492"/>
                  </a:lnTo>
                  <a:lnTo>
                    <a:pt x="91" y="387"/>
                  </a:lnTo>
                  <a:lnTo>
                    <a:pt x="46" y="387"/>
                  </a:lnTo>
                  <a:close/>
                  <a:moveTo>
                    <a:pt x="321" y="368"/>
                  </a:moveTo>
                  <a:lnTo>
                    <a:pt x="318" y="370"/>
                  </a:lnTo>
                  <a:lnTo>
                    <a:pt x="313" y="393"/>
                  </a:lnTo>
                  <a:lnTo>
                    <a:pt x="302" y="414"/>
                  </a:lnTo>
                  <a:lnTo>
                    <a:pt x="288" y="433"/>
                  </a:lnTo>
                  <a:lnTo>
                    <a:pt x="271" y="447"/>
                  </a:lnTo>
                  <a:lnTo>
                    <a:pt x="250" y="458"/>
                  </a:lnTo>
                  <a:lnTo>
                    <a:pt x="348" y="456"/>
                  </a:lnTo>
                  <a:lnTo>
                    <a:pt x="348" y="448"/>
                  </a:lnTo>
                  <a:lnTo>
                    <a:pt x="355" y="444"/>
                  </a:lnTo>
                  <a:lnTo>
                    <a:pt x="321" y="368"/>
                  </a:lnTo>
                  <a:close/>
                  <a:moveTo>
                    <a:pt x="91" y="355"/>
                  </a:moveTo>
                  <a:lnTo>
                    <a:pt x="89" y="356"/>
                  </a:lnTo>
                  <a:lnTo>
                    <a:pt x="93" y="385"/>
                  </a:lnTo>
                  <a:lnTo>
                    <a:pt x="94" y="385"/>
                  </a:lnTo>
                  <a:lnTo>
                    <a:pt x="94" y="379"/>
                  </a:lnTo>
                  <a:lnTo>
                    <a:pt x="101" y="375"/>
                  </a:lnTo>
                  <a:lnTo>
                    <a:pt x="91" y="355"/>
                  </a:lnTo>
                  <a:close/>
                  <a:moveTo>
                    <a:pt x="76" y="352"/>
                  </a:moveTo>
                  <a:lnTo>
                    <a:pt x="44" y="378"/>
                  </a:lnTo>
                  <a:lnTo>
                    <a:pt x="46" y="379"/>
                  </a:lnTo>
                  <a:lnTo>
                    <a:pt x="46" y="385"/>
                  </a:lnTo>
                  <a:lnTo>
                    <a:pt x="91" y="385"/>
                  </a:lnTo>
                  <a:lnTo>
                    <a:pt x="87" y="358"/>
                  </a:lnTo>
                  <a:lnTo>
                    <a:pt x="86" y="358"/>
                  </a:lnTo>
                  <a:lnTo>
                    <a:pt x="76" y="352"/>
                  </a:lnTo>
                  <a:close/>
                  <a:moveTo>
                    <a:pt x="100" y="349"/>
                  </a:moveTo>
                  <a:lnTo>
                    <a:pt x="100" y="350"/>
                  </a:lnTo>
                  <a:lnTo>
                    <a:pt x="93" y="354"/>
                  </a:lnTo>
                  <a:lnTo>
                    <a:pt x="103" y="374"/>
                  </a:lnTo>
                  <a:lnTo>
                    <a:pt x="107" y="371"/>
                  </a:lnTo>
                  <a:lnTo>
                    <a:pt x="122" y="379"/>
                  </a:lnTo>
                  <a:lnTo>
                    <a:pt x="122" y="380"/>
                  </a:lnTo>
                  <a:lnTo>
                    <a:pt x="165" y="380"/>
                  </a:lnTo>
                  <a:lnTo>
                    <a:pt x="168" y="380"/>
                  </a:lnTo>
                  <a:lnTo>
                    <a:pt x="170" y="378"/>
                  </a:lnTo>
                  <a:lnTo>
                    <a:pt x="172" y="376"/>
                  </a:lnTo>
                  <a:lnTo>
                    <a:pt x="172" y="373"/>
                  </a:lnTo>
                  <a:lnTo>
                    <a:pt x="172" y="356"/>
                  </a:lnTo>
                  <a:lnTo>
                    <a:pt x="172" y="353"/>
                  </a:lnTo>
                  <a:lnTo>
                    <a:pt x="170" y="351"/>
                  </a:lnTo>
                  <a:lnTo>
                    <a:pt x="168" y="349"/>
                  </a:lnTo>
                  <a:lnTo>
                    <a:pt x="165" y="349"/>
                  </a:lnTo>
                  <a:lnTo>
                    <a:pt x="100" y="349"/>
                  </a:lnTo>
                  <a:close/>
                  <a:moveTo>
                    <a:pt x="19" y="349"/>
                  </a:moveTo>
                  <a:lnTo>
                    <a:pt x="16" y="349"/>
                  </a:lnTo>
                  <a:lnTo>
                    <a:pt x="14" y="351"/>
                  </a:lnTo>
                  <a:lnTo>
                    <a:pt x="13" y="353"/>
                  </a:lnTo>
                  <a:lnTo>
                    <a:pt x="12" y="356"/>
                  </a:lnTo>
                  <a:lnTo>
                    <a:pt x="12" y="373"/>
                  </a:lnTo>
                  <a:lnTo>
                    <a:pt x="13" y="376"/>
                  </a:lnTo>
                  <a:lnTo>
                    <a:pt x="14" y="378"/>
                  </a:lnTo>
                  <a:lnTo>
                    <a:pt x="16" y="379"/>
                  </a:lnTo>
                  <a:lnTo>
                    <a:pt x="19" y="380"/>
                  </a:lnTo>
                  <a:lnTo>
                    <a:pt x="19" y="379"/>
                  </a:lnTo>
                  <a:lnTo>
                    <a:pt x="32" y="371"/>
                  </a:lnTo>
                  <a:lnTo>
                    <a:pt x="42" y="377"/>
                  </a:lnTo>
                  <a:lnTo>
                    <a:pt x="74" y="351"/>
                  </a:lnTo>
                  <a:lnTo>
                    <a:pt x="73" y="350"/>
                  </a:lnTo>
                  <a:lnTo>
                    <a:pt x="73" y="349"/>
                  </a:lnTo>
                  <a:lnTo>
                    <a:pt x="19" y="349"/>
                  </a:lnTo>
                  <a:close/>
                  <a:moveTo>
                    <a:pt x="357" y="265"/>
                  </a:moveTo>
                  <a:lnTo>
                    <a:pt x="320" y="344"/>
                  </a:lnTo>
                  <a:lnTo>
                    <a:pt x="327" y="348"/>
                  </a:lnTo>
                  <a:lnTo>
                    <a:pt x="327" y="364"/>
                  </a:lnTo>
                  <a:lnTo>
                    <a:pt x="323" y="367"/>
                  </a:lnTo>
                  <a:lnTo>
                    <a:pt x="357" y="443"/>
                  </a:lnTo>
                  <a:lnTo>
                    <a:pt x="362" y="441"/>
                  </a:lnTo>
                  <a:lnTo>
                    <a:pt x="363" y="441"/>
                  </a:lnTo>
                  <a:lnTo>
                    <a:pt x="376" y="414"/>
                  </a:lnTo>
                  <a:lnTo>
                    <a:pt x="383" y="386"/>
                  </a:lnTo>
                  <a:lnTo>
                    <a:pt x="386" y="356"/>
                  </a:lnTo>
                  <a:lnTo>
                    <a:pt x="383" y="325"/>
                  </a:lnTo>
                  <a:lnTo>
                    <a:pt x="376" y="294"/>
                  </a:lnTo>
                  <a:lnTo>
                    <a:pt x="363" y="267"/>
                  </a:lnTo>
                  <a:lnTo>
                    <a:pt x="362" y="268"/>
                  </a:lnTo>
                  <a:lnTo>
                    <a:pt x="357" y="265"/>
                  </a:lnTo>
                  <a:close/>
                  <a:moveTo>
                    <a:pt x="277" y="250"/>
                  </a:moveTo>
                  <a:lnTo>
                    <a:pt x="288" y="279"/>
                  </a:lnTo>
                  <a:lnTo>
                    <a:pt x="302" y="298"/>
                  </a:lnTo>
                  <a:lnTo>
                    <a:pt x="313" y="320"/>
                  </a:lnTo>
                  <a:lnTo>
                    <a:pt x="318" y="343"/>
                  </a:lnTo>
                  <a:lnTo>
                    <a:pt x="355" y="264"/>
                  </a:lnTo>
                  <a:lnTo>
                    <a:pt x="348" y="260"/>
                  </a:lnTo>
                  <a:lnTo>
                    <a:pt x="348" y="253"/>
                  </a:lnTo>
                  <a:lnTo>
                    <a:pt x="277" y="250"/>
                  </a:lnTo>
                  <a:close/>
                  <a:moveTo>
                    <a:pt x="235" y="248"/>
                  </a:moveTo>
                  <a:lnTo>
                    <a:pt x="254" y="256"/>
                  </a:lnTo>
                  <a:lnTo>
                    <a:pt x="270" y="265"/>
                  </a:lnTo>
                  <a:lnTo>
                    <a:pt x="284" y="276"/>
                  </a:lnTo>
                  <a:lnTo>
                    <a:pt x="275" y="250"/>
                  </a:lnTo>
                  <a:lnTo>
                    <a:pt x="235" y="248"/>
                  </a:lnTo>
                  <a:close/>
                  <a:moveTo>
                    <a:pt x="179" y="221"/>
                  </a:moveTo>
                  <a:lnTo>
                    <a:pt x="126" y="256"/>
                  </a:lnTo>
                  <a:lnTo>
                    <a:pt x="126" y="271"/>
                  </a:lnTo>
                  <a:lnTo>
                    <a:pt x="111" y="279"/>
                  </a:lnTo>
                  <a:lnTo>
                    <a:pt x="110" y="278"/>
                  </a:lnTo>
                  <a:lnTo>
                    <a:pt x="108" y="282"/>
                  </a:lnTo>
                  <a:lnTo>
                    <a:pt x="108" y="285"/>
                  </a:lnTo>
                  <a:lnTo>
                    <a:pt x="108" y="288"/>
                  </a:lnTo>
                  <a:lnTo>
                    <a:pt x="109" y="290"/>
                  </a:lnTo>
                  <a:lnTo>
                    <a:pt x="112" y="292"/>
                  </a:lnTo>
                  <a:lnTo>
                    <a:pt x="140" y="306"/>
                  </a:lnTo>
                  <a:lnTo>
                    <a:pt x="143" y="307"/>
                  </a:lnTo>
                  <a:lnTo>
                    <a:pt x="145" y="306"/>
                  </a:lnTo>
                  <a:lnTo>
                    <a:pt x="148" y="305"/>
                  </a:lnTo>
                  <a:lnTo>
                    <a:pt x="149" y="303"/>
                  </a:lnTo>
                  <a:lnTo>
                    <a:pt x="152" y="298"/>
                  </a:lnTo>
                  <a:lnTo>
                    <a:pt x="149" y="297"/>
                  </a:lnTo>
                  <a:lnTo>
                    <a:pt x="149" y="281"/>
                  </a:lnTo>
                  <a:lnTo>
                    <a:pt x="163" y="274"/>
                  </a:lnTo>
                  <a:lnTo>
                    <a:pt x="166" y="275"/>
                  </a:lnTo>
                  <a:lnTo>
                    <a:pt x="179" y="221"/>
                  </a:lnTo>
                  <a:close/>
                  <a:moveTo>
                    <a:pt x="242" y="189"/>
                  </a:moveTo>
                  <a:lnTo>
                    <a:pt x="218" y="240"/>
                  </a:lnTo>
                  <a:lnTo>
                    <a:pt x="224" y="243"/>
                  </a:lnTo>
                  <a:lnTo>
                    <a:pt x="224" y="246"/>
                  </a:lnTo>
                  <a:lnTo>
                    <a:pt x="274" y="248"/>
                  </a:lnTo>
                  <a:lnTo>
                    <a:pt x="252" y="190"/>
                  </a:lnTo>
                  <a:lnTo>
                    <a:pt x="248" y="192"/>
                  </a:lnTo>
                  <a:lnTo>
                    <a:pt x="242" y="189"/>
                  </a:lnTo>
                  <a:close/>
                  <a:moveTo>
                    <a:pt x="235" y="185"/>
                  </a:moveTo>
                  <a:lnTo>
                    <a:pt x="183" y="220"/>
                  </a:lnTo>
                  <a:lnTo>
                    <a:pt x="167" y="276"/>
                  </a:lnTo>
                  <a:lnTo>
                    <a:pt x="176" y="281"/>
                  </a:lnTo>
                  <a:lnTo>
                    <a:pt x="176" y="289"/>
                  </a:lnTo>
                  <a:lnTo>
                    <a:pt x="179" y="290"/>
                  </a:lnTo>
                  <a:lnTo>
                    <a:pt x="181" y="289"/>
                  </a:lnTo>
                  <a:lnTo>
                    <a:pt x="183" y="288"/>
                  </a:lnTo>
                  <a:lnTo>
                    <a:pt x="185" y="286"/>
                  </a:lnTo>
                  <a:lnTo>
                    <a:pt x="199" y="261"/>
                  </a:lnTo>
                  <a:lnTo>
                    <a:pt x="197" y="260"/>
                  </a:lnTo>
                  <a:lnTo>
                    <a:pt x="197" y="243"/>
                  </a:lnTo>
                  <a:lnTo>
                    <a:pt x="211" y="236"/>
                  </a:lnTo>
                  <a:lnTo>
                    <a:pt x="217" y="239"/>
                  </a:lnTo>
                  <a:lnTo>
                    <a:pt x="240" y="188"/>
                  </a:lnTo>
                  <a:lnTo>
                    <a:pt x="235" y="185"/>
                  </a:lnTo>
                  <a:close/>
                  <a:moveTo>
                    <a:pt x="260" y="185"/>
                  </a:moveTo>
                  <a:lnTo>
                    <a:pt x="254" y="189"/>
                  </a:lnTo>
                  <a:lnTo>
                    <a:pt x="276" y="248"/>
                  </a:lnTo>
                  <a:lnTo>
                    <a:pt x="348" y="250"/>
                  </a:lnTo>
                  <a:lnTo>
                    <a:pt x="348" y="243"/>
                  </a:lnTo>
                  <a:lnTo>
                    <a:pt x="349" y="243"/>
                  </a:lnTo>
                  <a:lnTo>
                    <a:pt x="345" y="239"/>
                  </a:lnTo>
                  <a:lnTo>
                    <a:pt x="342" y="234"/>
                  </a:lnTo>
                  <a:lnTo>
                    <a:pt x="324" y="218"/>
                  </a:lnTo>
                  <a:lnTo>
                    <a:pt x="305" y="204"/>
                  </a:lnTo>
                  <a:lnTo>
                    <a:pt x="283" y="192"/>
                  </a:lnTo>
                  <a:lnTo>
                    <a:pt x="260" y="185"/>
                  </a:lnTo>
                  <a:close/>
                  <a:moveTo>
                    <a:pt x="204" y="123"/>
                  </a:moveTo>
                  <a:lnTo>
                    <a:pt x="120" y="253"/>
                  </a:lnTo>
                  <a:lnTo>
                    <a:pt x="124" y="255"/>
                  </a:lnTo>
                  <a:lnTo>
                    <a:pt x="180" y="219"/>
                  </a:lnTo>
                  <a:lnTo>
                    <a:pt x="204" y="123"/>
                  </a:lnTo>
                  <a:close/>
                  <a:moveTo>
                    <a:pt x="233" y="78"/>
                  </a:moveTo>
                  <a:lnTo>
                    <a:pt x="208" y="118"/>
                  </a:lnTo>
                  <a:lnTo>
                    <a:pt x="183" y="217"/>
                  </a:lnTo>
                  <a:lnTo>
                    <a:pt x="234" y="184"/>
                  </a:lnTo>
                  <a:lnTo>
                    <a:pt x="234" y="169"/>
                  </a:lnTo>
                  <a:lnTo>
                    <a:pt x="245" y="163"/>
                  </a:lnTo>
                  <a:lnTo>
                    <a:pt x="233" y="78"/>
                  </a:lnTo>
                  <a:close/>
                  <a:moveTo>
                    <a:pt x="225" y="47"/>
                  </a:moveTo>
                  <a:lnTo>
                    <a:pt x="209" y="112"/>
                  </a:lnTo>
                  <a:lnTo>
                    <a:pt x="233" y="75"/>
                  </a:lnTo>
                  <a:lnTo>
                    <a:pt x="229" y="48"/>
                  </a:lnTo>
                  <a:lnTo>
                    <a:pt x="228" y="49"/>
                  </a:lnTo>
                  <a:lnTo>
                    <a:pt x="225" y="47"/>
                  </a:lnTo>
                  <a:close/>
                  <a:moveTo>
                    <a:pt x="254" y="47"/>
                  </a:moveTo>
                  <a:lnTo>
                    <a:pt x="235" y="76"/>
                  </a:lnTo>
                  <a:lnTo>
                    <a:pt x="247" y="162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91" y="80"/>
                  </a:lnTo>
                  <a:lnTo>
                    <a:pt x="291" y="78"/>
                  </a:lnTo>
                  <a:lnTo>
                    <a:pt x="291" y="76"/>
                  </a:lnTo>
                  <a:lnTo>
                    <a:pt x="287" y="79"/>
                  </a:lnTo>
                  <a:lnTo>
                    <a:pt x="274" y="71"/>
                  </a:lnTo>
                  <a:lnTo>
                    <a:pt x="274" y="57"/>
                  </a:lnTo>
                  <a:lnTo>
                    <a:pt x="254" y="47"/>
                  </a:lnTo>
                  <a:close/>
                  <a:moveTo>
                    <a:pt x="241" y="41"/>
                  </a:moveTo>
                  <a:lnTo>
                    <a:pt x="231" y="47"/>
                  </a:lnTo>
                  <a:lnTo>
                    <a:pt x="234" y="73"/>
                  </a:lnTo>
                  <a:lnTo>
                    <a:pt x="253" y="47"/>
                  </a:lnTo>
                  <a:lnTo>
                    <a:pt x="241" y="41"/>
                  </a:lnTo>
                  <a:close/>
                  <a:moveTo>
                    <a:pt x="214" y="37"/>
                  </a:moveTo>
                  <a:lnTo>
                    <a:pt x="213" y="38"/>
                  </a:lnTo>
                  <a:lnTo>
                    <a:pt x="212" y="40"/>
                  </a:lnTo>
                  <a:lnTo>
                    <a:pt x="105" y="245"/>
                  </a:lnTo>
                  <a:lnTo>
                    <a:pt x="105" y="247"/>
                  </a:lnTo>
                  <a:lnTo>
                    <a:pt x="105" y="250"/>
                  </a:lnTo>
                  <a:lnTo>
                    <a:pt x="105" y="250"/>
                  </a:lnTo>
                  <a:lnTo>
                    <a:pt x="111" y="247"/>
                  </a:lnTo>
                  <a:lnTo>
                    <a:pt x="118" y="251"/>
                  </a:lnTo>
                  <a:lnTo>
                    <a:pt x="206" y="117"/>
                  </a:lnTo>
                  <a:lnTo>
                    <a:pt x="224" y="46"/>
                  </a:lnTo>
                  <a:lnTo>
                    <a:pt x="214" y="41"/>
                  </a:lnTo>
                  <a:lnTo>
                    <a:pt x="214" y="37"/>
                  </a:lnTo>
                  <a:close/>
                  <a:moveTo>
                    <a:pt x="266" y="29"/>
                  </a:moveTo>
                  <a:lnTo>
                    <a:pt x="256" y="46"/>
                  </a:lnTo>
                  <a:lnTo>
                    <a:pt x="274" y="55"/>
                  </a:lnTo>
                  <a:lnTo>
                    <a:pt x="274" y="55"/>
                  </a:lnTo>
                  <a:lnTo>
                    <a:pt x="287" y="47"/>
                  </a:lnTo>
                  <a:lnTo>
                    <a:pt x="288" y="48"/>
                  </a:lnTo>
                  <a:lnTo>
                    <a:pt x="291" y="42"/>
                  </a:lnTo>
                  <a:lnTo>
                    <a:pt x="292" y="39"/>
                  </a:lnTo>
                  <a:lnTo>
                    <a:pt x="292" y="37"/>
                  </a:lnTo>
                  <a:lnTo>
                    <a:pt x="290" y="34"/>
                  </a:lnTo>
                  <a:lnTo>
                    <a:pt x="288" y="33"/>
                  </a:lnTo>
                  <a:lnTo>
                    <a:pt x="283" y="30"/>
                  </a:lnTo>
                  <a:lnTo>
                    <a:pt x="275" y="34"/>
                  </a:lnTo>
                  <a:lnTo>
                    <a:pt x="266" y="29"/>
                  </a:lnTo>
                  <a:close/>
                  <a:moveTo>
                    <a:pt x="251" y="12"/>
                  </a:moveTo>
                  <a:lnTo>
                    <a:pt x="249" y="13"/>
                  </a:lnTo>
                  <a:lnTo>
                    <a:pt x="246" y="14"/>
                  </a:lnTo>
                  <a:lnTo>
                    <a:pt x="244" y="16"/>
                  </a:lnTo>
                  <a:lnTo>
                    <a:pt x="240" y="23"/>
                  </a:lnTo>
                  <a:lnTo>
                    <a:pt x="241" y="24"/>
                  </a:lnTo>
                  <a:lnTo>
                    <a:pt x="241" y="39"/>
                  </a:lnTo>
                  <a:lnTo>
                    <a:pt x="254" y="45"/>
                  </a:lnTo>
                  <a:lnTo>
                    <a:pt x="265" y="28"/>
                  </a:lnTo>
                  <a:lnTo>
                    <a:pt x="262" y="25"/>
                  </a:lnTo>
                  <a:lnTo>
                    <a:pt x="262" y="17"/>
                  </a:lnTo>
                  <a:lnTo>
                    <a:pt x="254" y="13"/>
                  </a:lnTo>
                  <a:lnTo>
                    <a:pt x="251" y="12"/>
                  </a:lnTo>
                  <a:close/>
                  <a:moveTo>
                    <a:pt x="250" y="0"/>
                  </a:moveTo>
                  <a:lnTo>
                    <a:pt x="255" y="1"/>
                  </a:lnTo>
                  <a:lnTo>
                    <a:pt x="260" y="3"/>
                  </a:lnTo>
                  <a:lnTo>
                    <a:pt x="267" y="7"/>
                  </a:lnTo>
                  <a:lnTo>
                    <a:pt x="275" y="2"/>
                  </a:lnTo>
                  <a:lnTo>
                    <a:pt x="289" y="10"/>
                  </a:lnTo>
                  <a:lnTo>
                    <a:pt x="289" y="18"/>
                  </a:lnTo>
                  <a:lnTo>
                    <a:pt x="294" y="21"/>
                  </a:lnTo>
                  <a:lnTo>
                    <a:pt x="298" y="24"/>
                  </a:lnTo>
                  <a:lnTo>
                    <a:pt x="301" y="29"/>
                  </a:lnTo>
                  <a:lnTo>
                    <a:pt x="303" y="33"/>
                  </a:lnTo>
                  <a:lnTo>
                    <a:pt x="305" y="38"/>
                  </a:lnTo>
                  <a:lnTo>
                    <a:pt x="305" y="43"/>
                  </a:lnTo>
                  <a:lnTo>
                    <a:pt x="302" y="48"/>
                  </a:lnTo>
                  <a:lnTo>
                    <a:pt x="299" y="54"/>
                  </a:lnTo>
                  <a:lnTo>
                    <a:pt x="301" y="55"/>
                  </a:lnTo>
                  <a:lnTo>
                    <a:pt x="301" y="67"/>
                  </a:lnTo>
                  <a:lnTo>
                    <a:pt x="302" y="71"/>
                  </a:lnTo>
                  <a:lnTo>
                    <a:pt x="303" y="76"/>
                  </a:lnTo>
                  <a:lnTo>
                    <a:pt x="303" y="80"/>
                  </a:lnTo>
                  <a:lnTo>
                    <a:pt x="301" y="86"/>
                  </a:lnTo>
                  <a:lnTo>
                    <a:pt x="260" y="168"/>
                  </a:lnTo>
                  <a:lnTo>
                    <a:pt x="262" y="169"/>
                  </a:lnTo>
                  <a:lnTo>
                    <a:pt x="262" y="173"/>
                  </a:lnTo>
                  <a:lnTo>
                    <a:pt x="286" y="181"/>
                  </a:lnTo>
                  <a:lnTo>
                    <a:pt x="311" y="192"/>
                  </a:lnTo>
                  <a:lnTo>
                    <a:pt x="332" y="208"/>
                  </a:lnTo>
                  <a:lnTo>
                    <a:pt x="351" y="226"/>
                  </a:lnTo>
                  <a:lnTo>
                    <a:pt x="355" y="232"/>
                  </a:lnTo>
                  <a:lnTo>
                    <a:pt x="359" y="237"/>
                  </a:lnTo>
                  <a:lnTo>
                    <a:pt x="362" y="236"/>
                  </a:lnTo>
                  <a:lnTo>
                    <a:pt x="376" y="243"/>
                  </a:lnTo>
                  <a:lnTo>
                    <a:pt x="376" y="260"/>
                  </a:lnTo>
                  <a:lnTo>
                    <a:pt x="375" y="261"/>
                  </a:lnTo>
                  <a:lnTo>
                    <a:pt x="387" y="290"/>
                  </a:lnTo>
                  <a:lnTo>
                    <a:pt x="395" y="323"/>
                  </a:lnTo>
                  <a:lnTo>
                    <a:pt x="398" y="356"/>
                  </a:lnTo>
                  <a:lnTo>
                    <a:pt x="395" y="388"/>
                  </a:lnTo>
                  <a:lnTo>
                    <a:pt x="387" y="418"/>
                  </a:lnTo>
                  <a:lnTo>
                    <a:pt x="375" y="447"/>
                  </a:lnTo>
                  <a:lnTo>
                    <a:pt x="376" y="448"/>
                  </a:lnTo>
                  <a:lnTo>
                    <a:pt x="376" y="464"/>
                  </a:lnTo>
                  <a:lnTo>
                    <a:pt x="362" y="472"/>
                  </a:lnTo>
                  <a:lnTo>
                    <a:pt x="359" y="470"/>
                  </a:lnTo>
                  <a:lnTo>
                    <a:pt x="346" y="486"/>
                  </a:lnTo>
                  <a:lnTo>
                    <a:pt x="331" y="500"/>
                  </a:lnTo>
                  <a:lnTo>
                    <a:pt x="331" y="508"/>
                  </a:lnTo>
                  <a:lnTo>
                    <a:pt x="342" y="521"/>
                  </a:lnTo>
                  <a:lnTo>
                    <a:pt x="350" y="537"/>
                  </a:lnTo>
                  <a:lnTo>
                    <a:pt x="356" y="552"/>
                  </a:lnTo>
                  <a:lnTo>
                    <a:pt x="357" y="561"/>
                  </a:lnTo>
                  <a:lnTo>
                    <a:pt x="354" y="569"/>
                  </a:lnTo>
                  <a:lnTo>
                    <a:pt x="351" y="573"/>
                  </a:lnTo>
                  <a:lnTo>
                    <a:pt x="347" y="576"/>
                  </a:lnTo>
                  <a:lnTo>
                    <a:pt x="343" y="577"/>
                  </a:lnTo>
                  <a:lnTo>
                    <a:pt x="339" y="578"/>
                  </a:lnTo>
                  <a:lnTo>
                    <a:pt x="275" y="578"/>
                  </a:lnTo>
                  <a:lnTo>
                    <a:pt x="275" y="580"/>
                  </a:lnTo>
                  <a:lnTo>
                    <a:pt x="262" y="587"/>
                  </a:lnTo>
                  <a:lnTo>
                    <a:pt x="248" y="580"/>
                  </a:lnTo>
                  <a:lnTo>
                    <a:pt x="248" y="578"/>
                  </a:lnTo>
                  <a:lnTo>
                    <a:pt x="169" y="578"/>
                  </a:lnTo>
                  <a:lnTo>
                    <a:pt x="169" y="580"/>
                  </a:lnTo>
                  <a:lnTo>
                    <a:pt x="155" y="587"/>
                  </a:lnTo>
                  <a:lnTo>
                    <a:pt x="141" y="580"/>
                  </a:lnTo>
                  <a:lnTo>
                    <a:pt x="141" y="578"/>
                  </a:lnTo>
                  <a:lnTo>
                    <a:pt x="89" y="578"/>
                  </a:lnTo>
                  <a:lnTo>
                    <a:pt x="85" y="577"/>
                  </a:lnTo>
                  <a:lnTo>
                    <a:pt x="81" y="576"/>
                  </a:lnTo>
                  <a:lnTo>
                    <a:pt x="77" y="573"/>
                  </a:lnTo>
                  <a:lnTo>
                    <a:pt x="74" y="570"/>
                  </a:lnTo>
                  <a:lnTo>
                    <a:pt x="70" y="561"/>
                  </a:lnTo>
                  <a:lnTo>
                    <a:pt x="72" y="552"/>
                  </a:lnTo>
                  <a:lnTo>
                    <a:pt x="76" y="540"/>
                  </a:lnTo>
                  <a:lnTo>
                    <a:pt x="84" y="524"/>
                  </a:lnTo>
                  <a:lnTo>
                    <a:pt x="94" y="510"/>
                  </a:lnTo>
                  <a:lnTo>
                    <a:pt x="94" y="502"/>
                  </a:lnTo>
                  <a:lnTo>
                    <a:pt x="72" y="482"/>
                  </a:lnTo>
                  <a:lnTo>
                    <a:pt x="53" y="457"/>
                  </a:lnTo>
                  <a:lnTo>
                    <a:pt x="39" y="430"/>
                  </a:lnTo>
                  <a:lnTo>
                    <a:pt x="29" y="400"/>
                  </a:lnTo>
                  <a:lnTo>
                    <a:pt x="19" y="394"/>
                  </a:lnTo>
                  <a:lnTo>
                    <a:pt x="19" y="392"/>
                  </a:lnTo>
                  <a:lnTo>
                    <a:pt x="9" y="389"/>
                  </a:lnTo>
                  <a:lnTo>
                    <a:pt x="3" y="383"/>
                  </a:lnTo>
                  <a:lnTo>
                    <a:pt x="0" y="373"/>
                  </a:lnTo>
                  <a:lnTo>
                    <a:pt x="0" y="356"/>
                  </a:lnTo>
                  <a:lnTo>
                    <a:pt x="3" y="346"/>
                  </a:lnTo>
                  <a:lnTo>
                    <a:pt x="10" y="339"/>
                  </a:lnTo>
                  <a:lnTo>
                    <a:pt x="19" y="337"/>
                  </a:lnTo>
                  <a:lnTo>
                    <a:pt x="73" y="337"/>
                  </a:lnTo>
                  <a:lnTo>
                    <a:pt x="73" y="335"/>
                  </a:lnTo>
                  <a:lnTo>
                    <a:pt x="86" y="327"/>
                  </a:lnTo>
                  <a:lnTo>
                    <a:pt x="100" y="335"/>
                  </a:lnTo>
                  <a:lnTo>
                    <a:pt x="100" y="337"/>
                  </a:lnTo>
                  <a:lnTo>
                    <a:pt x="165" y="337"/>
                  </a:lnTo>
                  <a:lnTo>
                    <a:pt x="175" y="339"/>
                  </a:lnTo>
                  <a:lnTo>
                    <a:pt x="183" y="346"/>
                  </a:lnTo>
                  <a:lnTo>
                    <a:pt x="185" y="356"/>
                  </a:lnTo>
                  <a:lnTo>
                    <a:pt x="185" y="373"/>
                  </a:lnTo>
                  <a:lnTo>
                    <a:pt x="183" y="383"/>
                  </a:lnTo>
                  <a:lnTo>
                    <a:pt x="175" y="389"/>
                  </a:lnTo>
                  <a:lnTo>
                    <a:pt x="165" y="392"/>
                  </a:lnTo>
                  <a:lnTo>
                    <a:pt x="122" y="392"/>
                  </a:lnTo>
                  <a:lnTo>
                    <a:pt x="122" y="394"/>
                  </a:lnTo>
                  <a:lnTo>
                    <a:pt x="118" y="396"/>
                  </a:lnTo>
                  <a:lnTo>
                    <a:pt x="129" y="413"/>
                  </a:lnTo>
                  <a:lnTo>
                    <a:pt x="141" y="429"/>
                  </a:lnTo>
                  <a:lnTo>
                    <a:pt x="157" y="440"/>
                  </a:lnTo>
                  <a:lnTo>
                    <a:pt x="174" y="449"/>
                  </a:lnTo>
                  <a:lnTo>
                    <a:pt x="194" y="454"/>
                  </a:lnTo>
                  <a:lnTo>
                    <a:pt x="194" y="452"/>
                  </a:lnTo>
                  <a:lnTo>
                    <a:pt x="208" y="444"/>
                  </a:lnTo>
                  <a:lnTo>
                    <a:pt x="221" y="452"/>
                  </a:lnTo>
                  <a:lnTo>
                    <a:pt x="221" y="454"/>
                  </a:lnTo>
                  <a:lnTo>
                    <a:pt x="242" y="448"/>
                  </a:lnTo>
                  <a:lnTo>
                    <a:pt x="262" y="439"/>
                  </a:lnTo>
                  <a:lnTo>
                    <a:pt x="278" y="426"/>
                  </a:lnTo>
                  <a:lnTo>
                    <a:pt x="291" y="408"/>
                  </a:lnTo>
                  <a:lnTo>
                    <a:pt x="300" y="390"/>
                  </a:lnTo>
                  <a:lnTo>
                    <a:pt x="306" y="369"/>
                  </a:lnTo>
                  <a:lnTo>
                    <a:pt x="299" y="364"/>
                  </a:lnTo>
                  <a:lnTo>
                    <a:pt x="299" y="348"/>
                  </a:lnTo>
                  <a:lnTo>
                    <a:pt x="306" y="344"/>
                  </a:lnTo>
                  <a:lnTo>
                    <a:pt x="300" y="324"/>
                  </a:lnTo>
                  <a:lnTo>
                    <a:pt x="292" y="304"/>
                  </a:lnTo>
                  <a:lnTo>
                    <a:pt x="279" y="288"/>
                  </a:lnTo>
                  <a:lnTo>
                    <a:pt x="264" y="275"/>
                  </a:lnTo>
                  <a:lnTo>
                    <a:pt x="245" y="265"/>
                  </a:lnTo>
                  <a:lnTo>
                    <a:pt x="224" y="259"/>
                  </a:lnTo>
                  <a:lnTo>
                    <a:pt x="224" y="260"/>
                  </a:lnTo>
                  <a:lnTo>
                    <a:pt x="211" y="268"/>
                  </a:lnTo>
                  <a:lnTo>
                    <a:pt x="210" y="267"/>
                  </a:lnTo>
                  <a:lnTo>
                    <a:pt x="195" y="292"/>
                  </a:lnTo>
                  <a:lnTo>
                    <a:pt x="189" y="298"/>
                  </a:lnTo>
                  <a:lnTo>
                    <a:pt x="180" y="301"/>
                  </a:lnTo>
                  <a:lnTo>
                    <a:pt x="171" y="300"/>
                  </a:lnTo>
                  <a:lnTo>
                    <a:pt x="163" y="305"/>
                  </a:lnTo>
                  <a:lnTo>
                    <a:pt x="162" y="304"/>
                  </a:lnTo>
                  <a:lnTo>
                    <a:pt x="160" y="309"/>
                  </a:lnTo>
                  <a:lnTo>
                    <a:pt x="156" y="315"/>
                  </a:lnTo>
                  <a:lnTo>
                    <a:pt x="150" y="318"/>
                  </a:lnTo>
                  <a:lnTo>
                    <a:pt x="143" y="320"/>
                  </a:lnTo>
                  <a:lnTo>
                    <a:pt x="139" y="319"/>
                  </a:lnTo>
                  <a:lnTo>
                    <a:pt x="135" y="318"/>
                  </a:lnTo>
                  <a:lnTo>
                    <a:pt x="106" y="302"/>
                  </a:lnTo>
                  <a:lnTo>
                    <a:pt x="102" y="300"/>
                  </a:lnTo>
                  <a:lnTo>
                    <a:pt x="99" y="296"/>
                  </a:lnTo>
                  <a:lnTo>
                    <a:pt x="97" y="291"/>
                  </a:lnTo>
                  <a:lnTo>
                    <a:pt x="96" y="286"/>
                  </a:lnTo>
                  <a:lnTo>
                    <a:pt x="96" y="281"/>
                  </a:lnTo>
                  <a:lnTo>
                    <a:pt x="98" y="277"/>
                  </a:lnTo>
                  <a:lnTo>
                    <a:pt x="100" y="272"/>
                  </a:lnTo>
                  <a:lnTo>
                    <a:pt x="98" y="271"/>
                  </a:lnTo>
                  <a:lnTo>
                    <a:pt x="98" y="262"/>
                  </a:lnTo>
                  <a:lnTo>
                    <a:pt x="95" y="259"/>
                  </a:lnTo>
                  <a:lnTo>
                    <a:pt x="94" y="255"/>
                  </a:lnTo>
                  <a:lnTo>
                    <a:pt x="93" y="249"/>
                  </a:lnTo>
                  <a:lnTo>
                    <a:pt x="93" y="244"/>
                  </a:lnTo>
                  <a:lnTo>
                    <a:pt x="95" y="239"/>
                  </a:lnTo>
                  <a:lnTo>
                    <a:pt x="201" y="34"/>
                  </a:lnTo>
                  <a:lnTo>
                    <a:pt x="204" y="30"/>
                  </a:lnTo>
                  <a:lnTo>
                    <a:pt x="208" y="27"/>
                  </a:lnTo>
                  <a:lnTo>
                    <a:pt x="212" y="24"/>
                  </a:lnTo>
                  <a:lnTo>
                    <a:pt x="217" y="23"/>
                  </a:lnTo>
                  <a:lnTo>
                    <a:pt x="228" y="16"/>
                  </a:lnTo>
                  <a:lnTo>
                    <a:pt x="229" y="17"/>
                  </a:lnTo>
                  <a:lnTo>
                    <a:pt x="233" y="10"/>
                  </a:lnTo>
                  <a:lnTo>
                    <a:pt x="236" y="6"/>
                  </a:lnTo>
                  <a:lnTo>
                    <a:pt x="240" y="3"/>
                  </a:lnTo>
                  <a:lnTo>
                    <a:pt x="245" y="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6" name="Freeform 56"/>
          <p:cNvSpPr>
            <a:spLocks noEditPoints="1"/>
          </p:cNvSpPr>
          <p:nvPr/>
        </p:nvSpPr>
        <p:spPr bwMode="auto">
          <a:xfrm>
            <a:off x="6012160" y="3058294"/>
            <a:ext cx="424851" cy="946901"/>
          </a:xfrm>
          <a:custGeom>
            <a:avLst/>
            <a:gdLst>
              <a:gd name="T0" fmla="*/ 48 w 542"/>
              <a:gd name="T1" fmla="*/ 1024 h 1090"/>
              <a:gd name="T2" fmla="*/ 336 w 542"/>
              <a:gd name="T3" fmla="*/ 876 h 1090"/>
              <a:gd name="T4" fmla="*/ 66 w 542"/>
              <a:gd name="T5" fmla="*/ 873 h 1090"/>
              <a:gd name="T6" fmla="*/ 488 w 542"/>
              <a:gd name="T7" fmla="*/ 873 h 1090"/>
              <a:gd name="T8" fmla="*/ 461 w 542"/>
              <a:gd name="T9" fmla="*/ 861 h 1090"/>
              <a:gd name="T10" fmla="*/ 461 w 542"/>
              <a:gd name="T11" fmla="*/ 837 h 1090"/>
              <a:gd name="T12" fmla="*/ 473 w 542"/>
              <a:gd name="T13" fmla="*/ 813 h 1090"/>
              <a:gd name="T14" fmla="*/ 93 w 542"/>
              <a:gd name="T15" fmla="*/ 834 h 1090"/>
              <a:gd name="T16" fmla="*/ 153 w 542"/>
              <a:gd name="T17" fmla="*/ 805 h 1090"/>
              <a:gd name="T18" fmla="*/ 461 w 542"/>
              <a:gd name="T19" fmla="*/ 767 h 1090"/>
              <a:gd name="T20" fmla="*/ 209 w 542"/>
              <a:gd name="T21" fmla="*/ 745 h 1090"/>
              <a:gd name="T22" fmla="*/ 344 w 542"/>
              <a:gd name="T23" fmla="*/ 672 h 1090"/>
              <a:gd name="T24" fmla="*/ 473 w 542"/>
              <a:gd name="T25" fmla="*/ 666 h 1090"/>
              <a:gd name="T26" fmla="*/ 332 w 542"/>
              <a:gd name="T27" fmla="*/ 604 h 1090"/>
              <a:gd name="T28" fmla="*/ 214 w 542"/>
              <a:gd name="T29" fmla="*/ 671 h 1090"/>
              <a:gd name="T30" fmla="*/ 461 w 542"/>
              <a:gd name="T31" fmla="*/ 604 h 1090"/>
              <a:gd name="T32" fmla="*/ 402 w 542"/>
              <a:gd name="T33" fmla="*/ 554 h 1090"/>
              <a:gd name="T34" fmla="*/ 212 w 542"/>
              <a:gd name="T35" fmla="*/ 523 h 1090"/>
              <a:gd name="T36" fmla="*/ 463 w 542"/>
              <a:gd name="T37" fmla="*/ 440 h 1090"/>
              <a:gd name="T38" fmla="*/ 93 w 542"/>
              <a:gd name="T39" fmla="*/ 440 h 1090"/>
              <a:gd name="T40" fmla="*/ 332 w 542"/>
              <a:gd name="T41" fmla="*/ 436 h 1090"/>
              <a:gd name="T42" fmla="*/ 224 w 542"/>
              <a:gd name="T43" fmla="*/ 428 h 1090"/>
              <a:gd name="T44" fmla="*/ 99 w 542"/>
              <a:gd name="T45" fmla="*/ 374 h 1090"/>
              <a:gd name="T46" fmla="*/ 154 w 542"/>
              <a:gd name="T47" fmla="*/ 307 h 1090"/>
              <a:gd name="T48" fmla="*/ 454 w 542"/>
              <a:gd name="T49" fmla="*/ 279 h 1090"/>
              <a:gd name="T50" fmla="*/ 402 w 542"/>
              <a:gd name="T51" fmla="*/ 302 h 1090"/>
              <a:gd name="T52" fmla="*/ 332 w 542"/>
              <a:gd name="T53" fmla="*/ 326 h 1090"/>
              <a:gd name="T54" fmla="*/ 224 w 542"/>
              <a:gd name="T55" fmla="*/ 326 h 1090"/>
              <a:gd name="T56" fmla="*/ 48 w 542"/>
              <a:gd name="T57" fmla="*/ 835 h 1090"/>
              <a:gd name="T58" fmla="*/ 71 w 542"/>
              <a:gd name="T59" fmla="*/ 711 h 1090"/>
              <a:gd name="T60" fmla="*/ 149 w 542"/>
              <a:gd name="T61" fmla="*/ 554 h 1090"/>
              <a:gd name="T62" fmla="*/ 95 w 542"/>
              <a:gd name="T63" fmla="*/ 411 h 1090"/>
              <a:gd name="T64" fmla="*/ 60 w 542"/>
              <a:gd name="T65" fmla="*/ 284 h 1090"/>
              <a:gd name="T66" fmla="*/ 497 w 542"/>
              <a:gd name="T67" fmla="*/ 287 h 1090"/>
              <a:gd name="T68" fmla="*/ 412 w 542"/>
              <a:gd name="T69" fmla="*/ 389 h 1090"/>
              <a:gd name="T70" fmla="*/ 461 w 542"/>
              <a:gd name="T71" fmla="*/ 535 h 1090"/>
              <a:gd name="T72" fmla="*/ 509 w 542"/>
              <a:gd name="T73" fmla="*/ 698 h 1090"/>
              <a:gd name="T74" fmla="*/ 509 w 542"/>
              <a:gd name="T75" fmla="*/ 835 h 1090"/>
              <a:gd name="T76" fmla="*/ 454 w 542"/>
              <a:gd name="T77" fmla="*/ 222 h 1090"/>
              <a:gd name="T78" fmla="*/ 478 w 542"/>
              <a:gd name="T79" fmla="*/ 224 h 1090"/>
              <a:gd name="T80" fmla="*/ 93 w 542"/>
              <a:gd name="T81" fmla="*/ 256 h 1090"/>
              <a:gd name="T82" fmla="*/ 444 w 542"/>
              <a:gd name="T83" fmla="*/ 212 h 1090"/>
              <a:gd name="T84" fmla="*/ 117 w 542"/>
              <a:gd name="T85" fmla="*/ 211 h 1090"/>
              <a:gd name="T86" fmla="*/ 146 w 542"/>
              <a:gd name="T87" fmla="*/ 149 h 1090"/>
              <a:gd name="T88" fmla="*/ 448 w 542"/>
              <a:gd name="T89" fmla="*/ 189 h 1090"/>
              <a:gd name="T90" fmla="*/ 97 w 542"/>
              <a:gd name="T91" fmla="*/ 189 h 1090"/>
              <a:gd name="T92" fmla="*/ 237 w 542"/>
              <a:gd name="T93" fmla="*/ 372 h 1090"/>
              <a:gd name="T94" fmla="*/ 248 w 542"/>
              <a:gd name="T95" fmla="*/ 487 h 1090"/>
              <a:gd name="T96" fmla="*/ 248 w 542"/>
              <a:gd name="T97" fmla="*/ 604 h 1090"/>
              <a:gd name="T98" fmla="*/ 259 w 542"/>
              <a:gd name="T99" fmla="*/ 769 h 1090"/>
              <a:gd name="T100" fmla="*/ 270 w 542"/>
              <a:gd name="T101" fmla="*/ 66 h 1090"/>
              <a:gd name="T102" fmla="*/ 222 w 542"/>
              <a:gd name="T103" fmla="*/ 222 h 1090"/>
              <a:gd name="T104" fmla="*/ 309 w 542"/>
              <a:gd name="T105" fmla="*/ 837 h 1090"/>
              <a:gd name="T106" fmla="*/ 400 w 542"/>
              <a:gd name="T107" fmla="*/ 722 h 1090"/>
              <a:gd name="T108" fmla="*/ 344 w 542"/>
              <a:gd name="T109" fmla="*/ 572 h 1090"/>
              <a:gd name="T110" fmla="*/ 319 w 542"/>
              <a:gd name="T111" fmla="*/ 382 h 1090"/>
              <a:gd name="T112" fmla="*/ 295 w 542"/>
              <a:gd name="T113" fmla="*/ 255 h 1090"/>
              <a:gd name="T114" fmla="*/ 256 w 542"/>
              <a:gd name="T115" fmla="*/ 44 h 1090"/>
              <a:gd name="T116" fmla="*/ 468 w 542"/>
              <a:gd name="T117" fmla="*/ 48 h 1090"/>
              <a:gd name="T118" fmla="*/ 534 w 542"/>
              <a:gd name="T119" fmla="*/ 233 h 1090"/>
              <a:gd name="T120" fmla="*/ 254 w 542"/>
              <a:gd name="T121" fmla="*/ 1071 h 1090"/>
              <a:gd name="T122" fmla="*/ 41 w 542"/>
              <a:gd name="T123" fmla="*/ 202 h 1090"/>
              <a:gd name="T124" fmla="*/ 278 w 542"/>
              <a:gd name="T125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2" h="1090">
                <a:moveTo>
                  <a:pt x="405" y="936"/>
                </a:moveTo>
                <a:lnTo>
                  <a:pt x="297" y="1046"/>
                </a:lnTo>
                <a:lnTo>
                  <a:pt x="300" y="1048"/>
                </a:lnTo>
                <a:lnTo>
                  <a:pt x="497" y="1025"/>
                </a:lnTo>
                <a:lnTo>
                  <a:pt x="497" y="1022"/>
                </a:lnTo>
                <a:lnTo>
                  <a:pt x="502" y="1019"/>
                </a:lnTo>
                <a:lnTo>
                  <a:pt x="405" y="936"/>
                </a:lnTo>
                <a:close/>
                <a:moveTo>
                  <a:pt x="149" y="932"/>
                </a:moveTo>
                <a:lnTo>
                  <a:pt x="43" y="1019"/>
                </a:lnTo>
                <a:lnTo>
                  <a:pt x="48" y="1022"/>
                </a:lnTo>
                <a:lnTo>
                  <a:pt x="48" y="1024"/>
                </a:lnTo>
                <a:lnTo>
                  <a:pt x="256" y="1048"/>
                </a:lnTo>
                <a:lnTo>
                  <a:pt x="259" y="1046"/>
                </a:lnTo>
                <a:lnTo>
                  <a:pt x="149" y="932"/>
                </a:lnTo>
                <a:close/>
                <a:moveTo>
                  <a:pt x="336" y="876"/>
                </a:moveTo>
                <a:lnTo>
                  <a:pt x="319" y="886"/>
                </a:lnTo>
                <a:lnTo>
                  <a:pt x="315" y="885"/>
                </a:lnTo>
                <a:lnTo>
                  <a:pt x="287" y="1037"/>
                </a:lnTo>
                <a:lnTo>
                  <a:pt x="287" y="1041"/>
                </a:lnTo>
                <a:lnTo>
                  <a:pt x="292" y="1044"/>
                </a:lnTo>
                <a:lnTo>
                  <a:pt x="402" y="932"/>
                </a:lnTo>
                <a:lnTo>
                  <a:pt x="336" y="876"/>
                </a:lnTo>
                <a:close/>
                <a:moveTo>
                  <a:pt x="221" y="876"/>
                </a:moveTo>
                <a:lnTo>
                  <a:pt x="153" y="930"/>
                </a:lnTo>
                <a:lnTo>
                  <a:pt x="263" y="1044"/>
                </a:lnTo>
                <a:lnTo>
                  <a:pt x="270" y="1041"/>
                </a:lnTo>
                <a:lnTo>
                  <a:pt x="270" y="1037"/>
                </a:lnTo>
                <a:lnTo>
                  <a:pt x="241" y="885"/>
                </a:lnTo>
                <a:lnTo>
                  <a:pt x="237" y="886"/>
                </a:lnTo>
                <a:lnTo>
                  <a:pt x="221" y="876"/>
                </a:lnTo>
                <a:close/>
                <a:moveTo>
                  <a:pt x="85" y="868"/>
                </a:moveTo>
                <a:lnTo>
                  <a:pt x="71" y="874"/>
                </a:lnTo>
                <a:lnTo>
                  <a:pt x="66" y="873"/>
                </a:lnTo>
                <a:lnTo>
                  <a:pt x="36" y="995"/>
                </a:lnTo>
                <a:lnTo>
                  <a:pt x="36" y="1015"/>
                </a:lnTo>
                <a:lnTo>
                  <a:pt x="39" y="1017"/>
                </a:lnTo>
                <a:lnTo>
                  <a:pt x="148" y="930"/>
                </a:lnTo>
                <a:lnTo>
                  <a:pt x="85" y="868"/>
                </a:lnTo>
                <a:close/>
                <a:moveTo>
                  <a:pt x="471" y="868"/>
                </a:moveTo>
                <a:lnTo>
                  <a:pt x="407" y="932"/>
                </a:lnTo>
                <a:lnTo>
                  <a:pt x="505" y="1017"/>
                </a:lnTo>
                <a:lnTo>
                  <a:pt x="510" y="1014"/>
                </a:lnTo>
                <a:lnTo>
                  <a:pt x="510" y="985"/>
                </a:lnTo>
                <a:lnTo>
                  <a:pt x="488" y="873"/>
                </a:lnTo>
                <a:lnTo>
                  <a:pt x="485" y="874"/>
                </a:lnTo>
                <a:lnTo>
                  <a:pt x="471" y="868"/>
                </a:lnTo>
                <a:close/>
                <a:moveTo>
                  <a:pt x="95" y="861"/>
                </a:moveTo>
                <a:lnTo>
                  <a:pt x="95" y="861"/>
                </a:lnTo>
                <a:lnTo>
                  <a:pt x="90" y="864"/>
                </a:lnTo>
                <a:lnTo>
                  <a:pt x="149" y="927"/>
                </a:lnTo>
                <a:lnTo>
                  <a:pt x="217" y="873"/>
                </a:lnTo>
                <a:lnTo>
                  <a:pt x="214" y="873"/>
                </a:lnTo>
                <a:lnTo>
                  <a:pt x="214" y="868"/>
                </a:lnTo>
                <a:lnTo>
                  <a:pt x="95" y="861"/>
                </a:lnTo>
                <a:close/>
                <a:moveTo>
                  <a:pt x="461" y="861"/>
                </a:moveTo>
                <a:lnTo>
                  <a:pt x="342" y="868"/>
                </a:lnTo>
                <a:lnTo>
                  <a:pt x="342" y="873"/>
                </a:lnTo>
                <a:lnTo>
                  <a:pt x="339" y="874"/>
                </a:lnTo>
                <a:lnTo>
                  <a:pt x="403" y="929"/>
                </a:lnTo>
                <a:lnTo>
                  <a:pt x="468" y="864"/>
                </a:lnTo>
                <a:lnTo>
                  <a:pt x="461" y="861"/>
                </a:lnTo>
                <a:lnTo>
                  <a:pt x="461" y="861"/>
                </a:lnTo>
                <a:close/>
                <a:moveTo>
                  <a:pt x="407" y="806"/>
                </a:moveTo>
                <a:lnTo>
                  <a:pt x="346" y="844"/>
                </a:lnTo>
                <a:lnTo>
                  <a:pt x="461" y="839"/>
                </a:lnTo>
                <a:lnTo>
                  <a:pt x="461" y="837"/>
                </a:lnTo>
                <a:lnTo>
                  <a:pt x="407" y="806"/>
                </a:lnTo>
                <a:close/>
                <a:moveTo>
                  <a:pt x="149" y="806"/>
                </a:moveTo>
                <a:lnTo>
                  <a:pt x="95" y="837"/>
                </a:lnTo>
                <a:lnTo>
                  <a:pt x="95" y="839"/>
                </a:lnTo>
                <a:lnTo>
                  <a:pt x="210" y="844"/>
                </a:lnTo>
                <a:lnTo>
                  <a:pt x="149" y="806"/>
                </a:lnTo>
                <a:close/>
                <a:moveTo>
                  <a:pt x="464" y="771"/>
                </a:moveTo>
                <a:lnTo>
                  <a:pt x="410" y="805"/>
                </a:lnTo>
                <a:lnTo>
                  <a:pt x="463" y="834"/>
                </a:lnTo>
                <a:lnTo>
                  <a:pt x="473" y="829"/>
                </a:lnTo>
                <a:lnTo>
                  <a:pt x="473" y="813"/>
                </a:lnTo>
                <a:lnTo>
                  <a:pt x="473" y="813"/>
                </a:lnTo>
                <a:lnTo>
                  <a:pt x="473" y="793"/>
                </a:lnTo>
                <a:lnTo>
                  <a:pt x="473" y="776"/>
                </a:lnTo>
                <a:lnTo>
                  <a:pt x="464" y="771"/>
                </a:lnTo>
                <a:close/>
                <a:moveTo>
                  <a:pt x="92" y="771"/>
                </a:moveTo>
                <a:lnTo>
                  <a:pt x="83" y="776"/>
                </a:lnTo>
                <a:lnTo>
                  <a:pt x="83" y="793"/>
                </a:lnTo>
                <a:lnTo>
                  <a:pt x="83" y="793"/>
                </a:lnTo>
                <a:lnTo>
                  <a:pt x="83" y="813"/>
                </a:lnTo>
                <a:lnTo>
                  <a:pt x="83" y="827"/>
                </a:lnTo>
                <a:lnTo>
                  <a:pt x="93" y="834"/>
                </a:lnTo>
                <a:lnTo>
                  <a:pt x="146" y="805"/>
                </a:lnTo>
                <a:lnTo>
                  <a:pt x="92" y="771"/>
                </a:lnTo>
                <a:close/>
                <a:moveTo>
                  <a:pt x="341" y="771"/>
                </a:moveTo>
                <a:lnTo>
                  <a:pt x="332" y="776"/>
                </a:lnTo>
                <a:lnTo>
                  <a:pt x="332" y="786"/>
                </a:lnTo>
                <a:lnTo>
                  <a:pt x="332" y="839"/>
                </a:lnTo>
                <a:lnTo>
                  <a:pt x="339" y="844"/>
                </a:lnTo>
                <a:lnTo>
                  <a:pt x="403" y="805"/>
                </a:lnTo>
                <a:lnTo>
                  <a:pt x="341" y="771"/>
                </a:lnTo>
                <a:close/>
                <a:moveTo>
                  <a:pt x="215" y="771"/>
                </a:moveTo>
                <a:lnTo>
                  <a:pt x="153" y="805"/>
                </a:lnTo>
                <a:lnTo>
                  <a:pt x="217" y="844"/>
                </a:lnTo>
                <a:lnTo>
                  <a:pt x="224" y="839"/>
                </a:lnTo>
                <a:lnTo>
                  <a:pt x="224" y="829"/>
                </a:lnTo>
                <a:lnTo>
                  <a:pt x="224" y="776"/>
                </a:lnTo>
                <a:lnTo>
                  <a:pt x="215" y="771"/>
                </a:lnTo>
                <a:close/>
                <a:moveTo>
                  <a:pt x="95" y="767"/>
                </a:moveTo>
                <a:lnTo>
                  <a:pt x="95" y="769"/>
                </a:lnTo>
                <a:lnTo>
                  <a:pt x="149" y="803"/>
                </a:lnTo>
                <a:lnTo>
                  <a:pt x="210" y="769"/>
                </a:lnTo>
                <a:lnTo>
                  <a:pt x="95" y="767"/>
                </a:lnTo>
                <a:close/>
                <a:moveTo>
                  <a:pt x="461" y="767"/>
                </a:moveTo>
                <a:lnTo>
                  <a:pt x="346" y="769"/>
                </a:lnTo>
                <a:lnTo>
                  <a:pt x="407" y="803"/>
                </a:lnTo>
                <a:lnTo>
                  <a:pt x="461" y="769"/>
                </a:lnTo>
                <a:lnTo>
                  <a:pt x="461" y="767"/>
                </a:lnTo>
                <a:close/>
                <a:moveTo>
                  <a:pt x="405" y="723"/>
                </a:moveTo>
                <a:lnTo>
                  <a:pt x="349" y="745"/>
                </a:lnTo>
                <a:lnTo>
                  <a:pt x="454" y="745"/>
                </a:lnTo>
                <a:lnTo>
                  <a:pt x="405" y="723"/>
                </a:lnTo>
                <a:close/>
                <a:moveTo>
                  <a:pt x="154" y="723"/>
                </a:moveTo>
                <a:lnTo>
                  <a:pt x="102" y="745"/>
                </a:lnTo>
                <a:lnTo>
                  <a:pt x="209" y="745"/>
                </a:lnTo>
                <a:lnTo>
                  <a:pt x="154" y="723"/>
                </a:lnTo>
                <a:close/>
                <a:moveTo>
                  <a:pt x="351" y="696"/>
                </a:moveTo>
                <a:lnTo>
                  <a:pt x="405" y="720"/>
                </a:lnTo>
                <a:lnTo>
                  <a:pt x="459" y="698"/>
                </a:lnTo>
                <a:lnTo>
                  <a:pt x="351" y="696"/>
                </a:lnTo>
                <a:close/>
                <a:moveTo>
                  <a:pt x="205" y="696"/>
                </a:moveTo>
                <a:lnTo>
                  <a:pt x="104" y="698"/>
                </a:lnTo>
                <a:lnTo>
                  <a:pt x="154" y="718"/>
                </a:lnTo>
                <a:lnTo>
                  <a:pt x="205" y="696"/>
                </a:lnTo>
                <a:close/>
                <a:moveTo>
                  <a:pt x="405" y="640"/>
                </a:moveTo>
                <a:lnTo>
                  <a:pt x="344" y="672"/>
                </a:lnTo>
                <a:lnTo>
                  <a:pt x="458" y="674"/>
                </a:lnTo>
                <a:lnTo>
                  <a:pt x="405" y="640"/>
                </a:lnTo>
                <a:close/>
                <a:moveTo>
                  <a:pt x="151" y="640"/>
                </a:moveTo>
                <a:lnTo>
                  <a:pt x="99" y="674"/>
                </a:lnTo>
                <a:lnTo>
                  <a:pt x="212" y="672"/>
                </a:lnTo>
                <a:lnTo>
                  <a:pt x="151" y="640"/>
                </a:lnTo>
                <a:close/>
                <a:moveTo>
                  <a:pt x="463" y="610"/>
                </a:moveTo>
                <a:lnTo>
                  <a:pt x="409" y="638"/>
                </a:lnTo>
                <a:lnTo>
                  <a:pt x="461" y="672"/>
                </a:lnTo>
                <a:lnTo>
                  <a:pt x="461" y="672"/>
                </a:lnTo>
                <a:lnTo>
                  <a:pt x="473" y="666"/>
                </a:lnTo>
                <a:lnTo>
                  <a:pt x="473" y="615"/>
                </a:lnTo>
                <a:lnTo>
                  <a:pt x="463" y="610"/>
                </a:lnTo>
                <a:close/>
                <a:moveTo>
                  <a:pt x="93" y="610"/>
                </a:moveTo>
                <a:lnTo>
                  <a:pt x="83" y="615"/>
                </a:lnTo>
                <a:lnTo>
                  <a:pt x="83" y="664"/>
                </a:lnTo>
                <a:lnTo>
                  <a:pt x="95" y="672"/>
                </a:lnTo>
                <a:lnTo>
                  <a:pt x="95" y="672"/>
                </a:lnTo>
                <a:lnTo>
                  <a:pt x="148" y="638"/>
                </a:lnTo>
                <a:lnTo>
                  <a:pt x="93" y="610"/>
                </a:lnTo>
                <a:close/>
                <a:moveTo>
                  <a:pt x="341" y="599"/>
                </a:moveTo>
                <a:lnTo>
                  <a:pt x="332" y="604"/>
                </a:lnTo>
                <a:lnTo>
                  <a:pt x="332" y="627"/>
                </a:lnTo>
                <a:lnTo>
                  <a:pt x="332" y="627"/>
                </a:lnTo>
                <a:lnTo>
                  <a:pt x="332" y="645"/>
                </a:lnTo>
                <a:lnTo>
                  <a:pt x="332" y="664"/>
                </a:lnTo>
                <a:lnTo>
                  <a:pt x="342" y="669"/>
                </a:lnTo>
                <a:lnTo>
                  <a:pt x="342" y="671"/>
                </a:lnTo>
                <a:lnTo>
                  <a:pt x="402" y="638"/>
                </a:lnTo>
                <a:lnTo>
                  <a:pt x="341" y="599"/>
                </a:lnTo>
                <a:close/>
                <a:moveTo>
                  <a:pt x="215" y="599"/>
                </a:moveTo>
                <a:lnTo>
                  <a:pt x="154" y="638"/>
                </a:lnTo>
                <a:lnTo>
                  <a:pt x="214" y="671"/>
                </a:lnTo>
                <a:lnTo>
                  <a:pt x="214" y="669"/>
                </a:lnTo>
                <a:lnTo>
                  <a:pt x="224" y="664"/>
                </a:lnTo>
                <a:lnTo>
                  <a:pt x="224" y="645"/>
                </a:lnTo>
                <a:lnTo>
                  <a:pt x="224" y="645"/>
                </a:lnTo>
                <a:lnTo>
                  <a:pt x="224" y="627"/>
                </a:lnTo>
                <a:lnTo>
                  <a:pt x="224" y="604"/>
                </a:lnTo>
                <a:lnTo>
                  <a:pt x="215" y="599"/>
                </a:lnTo>
                <a:close/>
                <a:moveTo>
                  <a:pt x="346" y="598"/>
                </a:moveTo>
                <a:lnTo>
                  <a:pt x="405" y="637"/>
                </a:lnTo>
                <a:lnTo>
                  <a:pt x="461" y="604"/>
                </a:lnTo>
                <a:lnTo>
                  <a:pt x="461" y="604"/>
                </a:lnTo>
                <a:lnTo>
                  <a:pt x="346" y="598"/>
                </a:lnTo>
                <a:close/>
                <a:moveTo>
                  <a:pt x="210" y="598"/>
                </a:moveTo>
                <a:lnTo>
                  <a:pt x="95" y="604"/>
                </a:lnTo>
                <a:lnTo>
                  <a:pt x="95" y="604"/>
                </a:lnTo>
                <a:lnTo>
                  <a:pt x="151" y="637"/>
                </a:lnTo>
                <a:lnTo>
                  <a:pt x="210" y="598"/>
                </a:lnTo>
                <a:close/>
                <a:moveTo>
                  <a:pt x="154" y="555"/>
                </a:moveTo>
                <a:lnTo>
                  <a:pt x="104" y="581"/>
                </a:lnTo>
                <a:lnTo>
                  <a:pt x="205" y="576"/>
                </a:lnTo>
                <a:lnTo>
                  <a:pt x="154" y="555"/>
                </a:lnTo>
                <a:close/>
                <a:moveTo>
                  <a:pt x="402" y="554"/>
                </a:moveTo>
                <a:lnTo>
                  <a:pt x="349" y="576"/>
                </a:lnTo>
                <a:lnTo>
                  <a:pt x="456" y="581"/>
                </a:lnTo>
                <a:lnTo>
                  <a:pt x="402" y="554"/>
                </a:lnTo>
                <a:close/>
                <a:moveTo>
                  <a:pt x="353" y="523"/>
                </a:moveTo>
                <a:lnTo>
                  <a:pt x="402" y="548"/>
                </a:lnTo>
                <a:lnTo>
                  <a:pt x="449" y="530"/>
                </a:lnTo>
                <a:lnTo>
                  <a:pt x="353" y="523"/>
                </a:lnTo>
                <a:close/>
                <a:moveTo>
                  <a:pt x="212" y="523"/>
                </a:moveTo>
                <a:lnTo>
                  <a:pt x="102" y="531"/>
                </a:lnTo>
                <a:lnTo>
                  <a:pt x="154" y="550"/>
                </a:lnTo>
                <a:lnTo>
                  <a:pt x="212" y="523"/>
                </a:lnTo>
                <a:close/>
                <a:moveTo>
                  <a:pt x="403" y="469"/>
                </a:moveTo>
                <a:lnTo>
                  <a:pt x="342" y="499"/>
                </a:lnTo>
                <a:lnTo>
                  <a:pt x="461" y="508"/>
                </a:lnTo>
                <a:lnTo>
                  <a:pt x="461" y="508"/>
                </a:lnTo>
                <a:lnTo>
                  <a:pt x="403" y="469"/>
                </a:lnTo>
                <a:close/>
                <a:moveTo>
                  <a:pt x="153" y="469"/>
                </a:moveTo>
                <a:lnTo>
                  <a:pt x="95" y="508"/>
                </a:lnTo>
                <a:lnTo>
                  <a:pt x="95" y="508"/>
                </a:lnTo>
                <a:lnTo>
                  <a:pt x="214" y="499"/>
                </a:lnTo>
                <a:lnTo>
                  <a:pt x="153" y="469"/>
                </a:lnTo>
                <a:close/>
                <a:moveTo>
                  <a:pt x="463" y="440"/>
                </a:moveTo>
                <a:lnTo>
                  <a:pt x="409" y="467"/>
                </a:lnTo>
                <a:lnTo>
                  <a:pt x="464" y="504"/>
                </a:lnTo>
                <a:lnTo>
                  <a:pt x="473" y="501"/>
                </a:lnTo>
                <a:lnTo>
                  <a:pt x="473" y="445"/>
                </a:lnTo>
                <a:lnTo>
                  <a:pt x="463" y="440"/>
                </a:lnTo>
                <a:close/>
                <a:moveTo>
                  <a:pt x="93" y="440"/>
                </a:moveTo>
                <a:lnTo>
                  <a:pt x="83" y="445"/>
                </a:lnTo>
                <a:lnTo>
                  <a:pt x="83" y="501"/>
                </a:lnTo>
                <a:lnTo>
                  <a:pt x="92" y="504"/>
                </a:lnTo>
                <a:lnTo>
                  <a:pt x="148" y="467"/>
                </a:lnTo>
                <a:lnTo>
                  <a:pt x="93" y="440"/>
                </a:lnTo>
                <a:close/>
                <a:moveTo>
                  <a:pt x="346" y="425"/>
                </a:moveTo>
                <a:lnTo>
                  <a:pt x="405" y="464"/>
                </a:lnTo>
                <a:lnTo>
                  <a:pt x="458" y="438"/>
                </a:lnTo>
                <a:lnTo>
                  <a:pt x="346" y="425"/>
                </a:lnTo>
                <a:close/>
                <a:moveTo>
                  <a:pt x="210" y="425"/>
                </a:moveTo>
                <a:lnTo>
                  <a:pt x="99" y="438"/>
                </a:lnTo>
                <a:lnTo>
                  <a:pt x="151" y="464"/>
                </a:lnTo>
                <a:lnTo>
                  <a:pt x="210" y="425"/>
                </a:lnTo>
                <a:close/>
                <a:moveTo>
                  <a:pt x="339" y="425"/>
                </a:moveTo>
                <a:lnTo>
                  <a:pt x="332" y="428"/>
                </a:lnTo>
                <a:lnTo>
                  <a:pt x="332" y="436"/>
                </a:lnTo>
                <a:lnTo>
                  <a:pt x="332" y="489"/>
                </a:lnTo>
                <a:lnTo>
                  <a:pt x="342" y="496"/>
                </a:lnTo>
                <a:lnTo>
                  <a:pt x="342" y="496"/>
                </a:lnTo>
                <a:lnTo>
                  <a:pt x="400" y="467"/>
                </a:lnTo>
                <a:lnTo>
                  <a:pt x="339" y="425"/>
                </a:lnTo>
                <a:close/>
                <a:moveTo>
                  <a:pt x="217" y="425"/>
                </a:moveTo>
                <a:lnTo>
                  <a:pt x="156" y="467"/>
                </a:lnTo>
                <a:lnTo>
                  <a:pt x="214" y="496"/>
                </a:lnTo>
                <a:lnTo>
                  <a:pt x="214" y="496"/>
                </a:lnTo>
                <a:lnTo>
                  <a:pt x="224" y="489"/>
                </a:lnTo>
                <a:lnTo>
                  <a:pt x="224" y="428"/>
                </a:lnTo>
                <a:lnTo>
                  <a:pt x="217" y="425"/>
                </a:lnTo>
                <a:close/>
                <a:moveTo>
                  <a:pt x="407" y="391"/>
                </a:moveTo>
                <a:lnTo>
                  <a:pt x="361" y="402"/>
                </a:lnTo>
                <a:lnTo>
                  <a:pt x="458" y="414"/>
                </a:lnTo>
                <a:lnTo>
                  <a:pt x="407" y="391"/>
                </a:lnTo>
                <a:close/>
                <a:moveTo>
                  <a:pt x="149" y="389"/>
                </a:moveTo>
                <a:lnTo>
                  <a:pt x="99" y="414"/>
                </a:lnTo>
                <a:lnTo>
                  <a:pt x="204" y="402"/>
                </a:lnTo>
                <a:lnTo>
                  <a:pt x="149" y="389"/>
                </a:lnTo>
                <a:close/>
                <a:moveTo>
                  <a:pt x="204" y="360"/>
                </a:moveTo>
                <a:lnTo>
                  <a:pt x="99" y="374"/>
                </a:lnTo>
                <a:lnTo>
                  <a:pt x="149" y="385"/>
                </a:lnTo>
                <a:lnTo>
                  <a:pt x="204" y="360"/>
                </a:lnTo>
                <a:close/>
                <a:moveTo>
                  <a:pt x="348" y="358"/>
                </a:moveTo>
                <a:lnTo>
                  <a:pt x="407" y="387"/>
                </a:lnTo>
                <a:lnTo>
                  <a:pt x="456" y="374"/>
                </a:lnTo>
                <a:lnTo>
                  <a:pt x="348" y="358"/>
                </a:lnTo>
                <a:close/>
                <a:moveTo>
                  <a:pt x="402" y="307"/>
                </a:moveTo>
                <a:lnTo>
                  <a:pt x="348" y="335"/>
                </a:lnTo>
                <a:lnTo>
                  <a:pt x="459" y="350"/>
                </a:lnTo>
                <a:lnTo>
                  <a:pt x="402" y="307"/>
                </a:lnTo>
                <a:close/>
                <a:moveTo>
                  <a:pt x="154" y="307"/>
                </a:moveTo>
                <a:lnTo>
                  <a:pt x="97" y="350"/>
                </a:lnTo>
                <a:lnTo>
                  <a:pt x="209" y="335"/>
                </a:lnTo>
                <a:lnTo>
                  <a:pt x="154" y="307"/>
                </a:lnTo>
                <a:close/>
                <a:moveTo>
                  <a:pt x="454" y="279"/>
                </a:moveTo>
                <a:lnTo>
                  <a:pt x="405" y="306"/>
                </a:lnTo>
                <a:lnTo>
                  <a:pt x="468" y="350"/>
                </a:lnTo>
                <a:lnTo>
                  <a:pt x="473" y="346"/>
                </a:lnTo>
                <a:lnTo>
                  <a:pt x="473" y="340"/>
                </a:lnTo>
                <a:lnTo>
                  <a:pt x="473" y="301"/>
                </a:lnTo>
                <a:lnTo>
                  <a:pt x="473" y="282"/>
                </a:lnTo>
                <a:lnTo>
                  <a:pt x="454" y="279"/>
                </a:lnTo>
                <a:close/>
                <a:moveTo>
                  <a:pt x="102" y="279"/>
                </a:moveTo>
                <a:lnTo>
                  <a:pt x="83" y="282"/>
                </a:lnTo>
                <a:lnTo>
                  <a:pt x="83" y="301"/>
                </a:lnTo>
                <a:lnTo>
                  <a:pt x="83" y="340"/>
                </a:lnTo>
                <a:lnTo>
                  <a:pt x="83" y="346"/>
                </a:lnTo>
                <a:lnTo>
                  <a:pt x="88" y="350"/>
                </a:lnTo>
                <a:lnTo>
                  <a:pt x="88" y="350"/>
                </a:lnTo>
                <a:lnTo>
                  <a:pt x="151" y="306"/>
                </a:lnTo>
                <a:lnTo>
                  <a:pt x="102" y="279"/>
                </a:lnTo>
                <a:close/>
                <a:moveTo>
                  <a:pt x="344" y="260"/>
                </a:moveTo>
                <a:lnTo>
                  <a:pt x="402" y="302"/>
                </a:lnTo>
                <a:lnTo>
                  <a:pt x="449" y="279"/>
                </a:lnTo>
                <a:lnTo>
                  <a:pt x="344" y="260"/>
                </a:lnTo>
                <a:close/>
                <a:moveTo>
                  <a:pt x="212" y="260"/>
                </a:moveTo>
                <a:lnTo>
                  <a:pt x="107" y="279"/>
                </a:lnTo>
                <a:lnTo>
                  <a:pt x="154" y="302"/>
                </a:lnTo>
                <a:lnTo>
                  <a:pt x="212" y="260"/>
                </a:lnTo>
                <a:close/>
                <a:moveTo>
                  <a:pt x="336" y="258"/>
                </a:moveTo>
                <a:lnTo>
                  <a:pt x="332" y="262"/>
                </a:lnTo>
                <a:lnTo>
                  <a:pt x="332" y="262"/>
                </a:lnTo>
                <a:lnTo>
                  <a:pt x="332" y="321"/>
                </a:lnTo>
                <a:lnTo>
                  <a:pt x="332" y="326"/>
                </a:lnTo>
                <a:lnTo>
                  <a:pt x="342" y="331"/>
                </a:lnTo>
                <a:lnTo>
                  <a:pt x="342" y="333"/>
                </a:lnTo>
                <a:lnTo>
                  <a:pt x="398" y="304"/>
                </a:lnTo>
                <a:lnTo>
                  <a:pt x="336" y="258"/>
                </a:lnTo>
                <a:lnTo>
                  <a:pt x="336" y="258"/>
                </a:lnTo>
                <a:close/>
                <a:moveTo>
                  <a:pt x="221" y="258"/>
                </a:moveTo>
                <a:lnTo>
                  <a:pt x="221" y="258"/>
                </a:lnTo>
                <a:lnTo>
                  <a:pt x="158" y="304"/>
                </a:lnTo>
                <a:lnTo>
                  <a:pt x="214" y="333"/>
                </a:lnTo>
                <a:lnTo>
                  <a:pt x="214" y="331"/>
                </a:lnTo>
                <a:lnTo>
                  <a:pt x="224" y="326"/>
                </a:lnTo>
                <a:lnTo>
                  <a:pt x="224" y="312"/>
                </a:lnTo>
                <a:lnTo>
                  <a:pt x="224" y="312"/>
                </a:lnTo>
                <a:lnTo>
                  <a:pt x="224" y="262"/>
                </a:lnTo>
                <a:lnTo>
                  <a:pt x="224" y="262"/>
                </a:lnTo>
                <a:lnTo>
                  <a:pt x="221" y="258"/>
                </a:lnTo>
                <a:close/>
                <a:moveTo>
                  <a:pt x="41" y="236"/>
                </a:moveTo>
                <a:lnTo>
                  <a:pt x="36" y="239"/>
                </a:lnTo>
                <a:lnTo>
                  <a:pt x="36" y="978"/>
                </a:lnTo>
                <a:lnTo>
                  <a:pt x="63" y="869"/>
                </a:lnTo>
                <a:lnTo>
                  <a:pt x="48" y="861"/>
                </a:lnTo>
                <a:lnTo>
                  <a:pt x="48" y="835"/>
                </a:lnTo>
                <a:lnTo>
                  <a:pt x="60" y="829"/>
                </a:lnTo>
                <a:lnTo>
                  <a:pt x="60" y="776"/>
                </a:lnTo>
                <a:lnTo>
                  <a:pt x="48" y="769"/>
                </a:lnTo>
                <a:lnTo>
                  <a:pt x="48" y="742"/>
                </a:lnTo>
                <a:lnTo>
                  <a:pt x="71" y="728"/>
                </a:lnTo>
                <a:lnTo>
                  <a:pt x="95" y="742"/>
                </a:lnTo>
                <a:lnTo>
                  <a:pt x="95" y="744"/>
                </a:lnTo>
                <a:lnTo>
                  <a:pt x="149" y="720"/>
                </a:lnTo>
                <a:lnTo>
                  <a:pt x="95" y="698"/>
                </a:lnTo>
                <a:lnTo>
                  <a:pt x="95" y="698"/>
                </a:lnTo>
                <a:lnTo>
                  <a:pt x="71" y="711"/>
                </a:lnTo>
                <a:lnTo>
                  <a:pt x="48" y="698"/>
                </a:lnTo>
                <a:lnTo>
                  <a:pt x="48" y="672"/>
                </a:lnTo>
                <a:lnTo>
                  <a:pt x="60" y="666"/>
                </a:lnTo>
                <a:lnTo>
                  <a:pt x="60" y="620"/>
                </a:lnTo>
                <a:lnTo>
                  <a:pt x="60" y="620"/>
                </a:lnTo>
                <a:lnTo>
                  <a:pt x="60" y="615"/>
                </a:lnTo>
                <a:lnTo>
                  <a:pt x="48" y="608"/>
                </a:lnTo>
                <a:lnTo>
                  <a:pt x="48" y="581"/>
                </a:lnTo>
                <a:lnTo>
                  <a:pt x="71" y="567"/>
                </a:lnTo>
                <a:lnTo>
                  <a:pt x="93" y="581"/>
                </a:lnTo>
                <a:lnTo>
                  <a:pt x="149" y="554"/>
                </a:lnTo>
                <a:lnTo>
                  <a:pt x="95" y="531"/>
                </a:lnTo>
                <a:lnTo>
                  <a:pt x="95" y="535"/>
                </a:lnTo>
                <a:lnTo>
                  <a:pt x="71" y="548"/>
                </a:lnTo>
                <a:lnTo>
                  <a:pt x="48" y="535"/>
                </a:lnTo>
                <a:lnTo>
                  <a:pt x="48" y="508"/>
                </a:lnTo>
                <a:lnTo>
                  <a:pt x="60" y="501"/>
                </a:lnTo>
                <a:lnTo>
                  <a:pt x="60" y="445"/>
                </a:lnTo>
                <a:lnTo>
                  <a:pt x="48" y="438"/>
                </a:lnTo>
                <a:lnTo>
                  <a:pt x="48" y="411"/>
                </a:lnTo>
                <a:lnTo>
                  <a:pt x="71" y="399"/>
                </a:lnTo>
                <a:lnTo>
                  <a:pt x="95" y="411"/>
                </a:lnTo>
                <a:lnTo>
                  <a:pt x="144" y="387"/>
                </a:lnTo>
                <a:lnTo>
                  <a:pt x="93" y="375"/>
                </a:lnTo>
                <a:lnTo>
                  <a:pt x="93" y="380"/>
                </a:lnTo>
                <a:lnTo>
                  <a:pt x="70" y="394"/>
                </a:lnTo>
                <a:lnTo>
                  <a:pt x="48" y="380"/>
                </a:lnTo>
                <a:lnTo>
                  <a:pt x="48" y="353"/>
                </a:lnTo>
                <a:lnTo>
                  <a:pt x="60" y="346"/>
                </a:lnTo>
                <a:lnTo>
                  <a:pt x="60" y="340"/>
                </a:lnTo>
                <a:lnTo>
                  <a:pt x="60" y="340"/>
                </a:lnTo>
                <a:lnTo>
                  <a:pt x="60" y="301"/>
                </a:lnTo>
                <a:lnTo>
                  <a:pt x="60" y="284"/>
                </a:lnTo>
                <a:lnTo>
                  <a:pt x="48" y="277"/>
                </a:lnTo>
                <a:lnTo>
                  <a:pt x="48" y="250"/>
                </a:lnTo>
                <a:lnTo>
                  <a:pt x="51" y="246"/>
                </a:lnTo>
                <a:lnTo>
                  <a:pt x="41" y="236"/>
                </a:lnTo>
                <a:close/>
                <a:moveTo>
                  <a:pt x="509" y="234"/>
                </a:moveTo>
                <a:lnTo>
                  <a:pt x="502" y="245"/>
                </a:lnTo>
                <a:lnTo>
                  <a:pt x="510" y="250"/>
                </a:lnTo>
                <a:lnTo>
                  <a:pt x="510" y="277"/>
                </a:lnTo>
                <a:lnTo>
                  <a:pt x="497" y="284"/>
                </a:lnTo>
                <a:lnTo>
                  <a:pt x="497" y="287"/>
                </a:lnTo>
                <a:lnTo>
                  <a:pt x="497" y="287"/>
                </a:lnTo>
                <a:lnTo>
                  <a:pt x="497" y="301"/>
                </a:lnTo>
                <a:lnTo>
                  <a:pt x="497" y="301"/>
                </a:lnTo>
                <a:lnTo>
                  <a:pt x="497" y="340"/>
                </a:lnTo>
                <a:lnTo>
                  <a:pt x="497" y="340"/>
                </a:lnTo>
                <a:lnTo>
                  <a:pt x="497" y="346"/>
                </a:lnTo>
                <a:lnTo>
                  <a:pt x="510" y="353"/>
                </a:lnTo>
                <a:lnTo>
                  <a:pt x="510" y="380"/>
                </a:lnTo>
                <a:lnTo>
                  <a:pt x="486" y="394"/>
                </a:lnTo>
                <a:lnTo>
                  <a:pt x="463" y="380"/>
                </a:lnTo>
                <a:lnTo>
                  <a:pt x="463" y="375"/>
                </a:lnTo>
                <a:lnTo>
                  <a:pt x="412" y="389"/>
                </a:lnTo>
                <a:lnTo>
                  <a:pt x="461" y="411"/>
                </a:lnTo>
                <a:lnTo>
                  <a:pt x="461" y="411"/>
                </a:lnTo>
                <a:lnTo>
                  <a:pt x="485" y="399"/>
                </a:lnTo>
                <a:lnTo>
                  <a:pt x="509" y="411"/>
                </a:lnTo>
                <a:lnTo>
                  <a:pt x="509" y="438"/>
                </a:lnTo>
                <a:lnTo>
                  <a:pt x="497" y="445"/>
                </a:lnTo>
                <a:lnTo>
                  <a:pt x="497" y="501"/>
                </a:lnTo>
                <a:lnTo>
                  <a:pt x="509" y="508"/>
                </a:lnTo>
                <a:lnTo>
                  <a:pt x="509" y="535"/>
                </a:lnTo>
                <a:lnTo>
                  <a:pt x="485" y="548"/>
                </a:lnTo>
                <a:lnTo>
                  <a:pt x="461" y="535"/>
                </a:lnTo>
                <a:lnTo>
                  <a:pt x="461" y="531"/>
                </a:lnTo>
                <a:lnTo>
                  <a:pt x="458" y="531"/>
                </a:lnTo>
                <a:lnTo>
                  <a:pt x="407" y="552"/>
                </a:lnTo>
                <a:lnTo>
                  <a:pt x="463" y="581"/>
                </a:lnTo>
                <a:lnTo>
                  <a:pt x="485" y="567"/>
                </a:lnTo>
                <a:lnTo>
                  <a:pt x="509" y="581"/>
                </a:lnTo>
                <a:lnTo>
                  <a:pt x="509" y="608"/>
                </a:lnTo>
                <a:lnTo>
                  <a:pt x="497" y="615"/>
                </a:lnTo>
                <a:lnTo>
                  <a:pt x="497" y="666"/>
                </a:lnTo>
                <a:lnTo>
                  <a:pt x="509" y="672"/>
                </a:lnTo>
                <a:lnTo>
                  <a:pt x="509" y="698"/>
                </a:lnTo>
                <a:lnTo>
                  <a:pt x="485" y="711"/>
                </a:lnTo>
                <a:lnTo>
                  <a:pt x="464" y="700"/>
                </a:lnTo>
                <a:lnTo>
                  <a:pt x="410" y="722"/>
                </a:lnTo>
                <a:lnTo>
                  <a:pt x="461" y="744"/>
                </a:lnTo>
                <a:lnTo>
                  <a:pt x="461" y="742"/>
                </a:lnTo>
                <a:lnTo>
                  <a:pt x="485" y="728"/>
                </a:lnTo>
                <a:lnTo>
                  <a:pt x="509" y="742"/>
                </a:lnTo>
                <a:lnTo>
                  <a:pt x="509" y="769"/>
                </a:lnTo>
                <a:lnTo>
                  <a:pt x="497" y="776"/>
                </a:lnTo>
                <a:lnTo>
                  <a:pt x="497" y="829"/>
                </a:lnTo>
                <a:lnTo>
                  <a:pt x="509" y="835"/>
                </a:lnTo>
                <a:lnTo>
                  <a:pt x="509" y="861"/>
                </a:lnTo>
                <a:lnTo>
                  <a:pt x="493" y="871"/>
                </a:lnTo>
                <a:lnTo>
                  <a:pt x="510" y="964"/>
                </a:lnTo>
                <a:lnTo>
                  <a:pt x="510" y="236"/>
                </a:lnTo>
                <a:lnTo>
                  <a:pt x="509" y="234"/>
                </a:lnTo>
                <a:close/>
                <a:moveTo>
                  <a:pt x="454" y="222"/>
                </a:moveTo>
                <a:lnTo>
                  <a:pt x="473" y="243"/>
                </a:lnTo>
                <a:lnTo>
                  <a:pt x="478" y="239"/>
                </a:lnTo>
                <a:lnTo>
                  <a:pt x="473" y="228"/>
                </a:lnTo>
                <a:lnTo>
                  <a:pt x="468" y="231"/>
                </a:lnTo>
                <a:lnTo>
                  <a:pt x="454" y="222"/>
                </a:lnTo>
                <a:close/>
                <a:moveTo>
                  <a:pt x="63" y="222"/>
                </a:moveTo>
                <a:lnTo>
                  <a:pt x="48" y="224"/>
                </a:lnTo>
                <a:lnTo>
                  <a:pt x="48" y="233"/>
                </a:lnTo>
                <a:lnTo>
                  <a:pt x="44" y="234"/>
                </a:lnTo>
                <a:lnTo>
                  <a:pt x="56" y="245"/>
                </a:lnTo>
                <a:lnTo>
                  <a:pt x="70" y="236"/>
                </a:lnTo>
                <a:lnTo>
                  <a:pt x="71" y="236"/>
                </a:lnTo>
                <a:lnTo>
                  <a:pt x="73" y="228"/>
                </a:lnTo>
                <a:lnTo>
                  <a:pt x="63" y="222"/>
                </a:lnTo>
                <a:close/>
                <a:moveTo>
                  <a:pt x="486" y="219"/>
                </a:moveTo>
                <a:lnTo>
                  <a:pt x="478" y="224"/>
                </a:lnTo>
                <a:lnTo>
                  <a:pt x="481" y="238"/>
                </a:lnTo>
                <a:lnTo>
                  <a:pt x="486" y="236"/>
                </a:lnTo>
                <a:lnTo>
                  <a:pt x="498" y="243"/>
                </a:lnTo>
                <a:lnTo>
                  <a:pt x="505" y="233"/>
                </a:lnTo>
                <a:lnTo>
                  <a:pt x="497" y="228"/>
                </a:lnTo>
                <a:lnTo>
                  <a:pt x="497" y="221"/>
                </a:lnTo>
                <a:lnTo>
                  <a:pt x="486" y="219"/>
                </a:lnTo>
                <a:close/>
                <a:moveTo>
                  <a:pt x="116" y="214"/>
                </a:moveTo>
                <a:lnTo>
                  <a:pt x="87" y="245"/>
                </a:lnTo>
                <a:lnTo>
                  <a:pt x="93" y="250"/>
                </a:lnTo>
                <a:lnTo>
                  <a:pt x="93" y="256"/>
                </a:lnTo>
                <a:lnTo>
                  <a:pt x="210" y="236"/>
                </a:lnTo>
                <a:lnTo>
                  <a:pt x="116" y="214"/>
                </a:lnTo>
                <a:close/>
                <a:moveTo>
                  <a:pt x="441" y="212"/>
                </a:moveTo>
                <a:lnTo>
                  <a:pt x="344" y="236"/>
                </a:lnTo>
                <a:lnTo>
                  <a:pt x="463" y="256"/>
                </a:lnTo>
                <a:lnTo>
                  <a:pt x="463" y="250"/>
                </a:lnTo>
                <a:lnTo>
                  <a:pt x="470" y="245"/>
                </a:lnTo>
                <a:lnTo>
                  <a:pt x="441" y="212"/>
                </a:lnTo>
                <a:close/>
                <a:moveTo>
                  <a:pt x="444" y="212"/>
                </a:moveTo>
                <a:lnTo>
                  <a:pt x="444" y="212"/>
                </a:lnTo>
                <a:lnTo>
                  <a:pt x="444" y="212"/>
                </a:lnTo>
                <a:lnTo>
                  <a:pt x="444" y="212"/>
                </a:lnTo>
                <a:close/>
                <a:moveTo>
                  <a:pt x="100" y="211"/>
                </a:moveTo>
                <a:lnTo>
                  <a:pt x="100" y="217"/>
                </a:lnTo>
                <a:lnTo>
                  <a:pt x="77" y="231"/>
                </a:lnTo>
                <a:lnTo>
                  <a:pt x="77" y="229"/>
                </a:lnTo>
                <a:lnTo>
                  <a:pt x="75" y="238"/>
                </a:lnTo>
                <a:lnTo>
                  <a:pt x="83" y="243"/>
                </a:lnTo>
                <a:lnTo>
                  <a:pt x="110" y="212"/>
                </a:lnTo>
                <a:lnTo>
                  <a:pt x="100" y="211"/>
                </a:lnTo>
                <a:close/>
                <a:moveTo>
                  <a:pt x="160" y="163"/>
                </a:moveTo>
                <a:lnTo>
                  <a:pt x="117" y="211"/>
                </a:lnTo>
                <a:lnTo>
                  <a:pt x="214" y="234"/>
                </a:lnTo>
                <a:lnTo>
                  <a:pt x="214" y="228"/>
                </a:lnTo>
                <a:lnTo>
                  <a:pt x="219" y="226"/>
                </a:lnTo>
                <a:lnTo>
                  <a:pt x="160" y="163"/>
                </a:lnTo>
                <a:close/>
                <a:moveTo>
                  <a:pt x="393" y="160"/>
                </a:moveTo>
                <a:lnTo>
                  <a:pt x="334" y="224"/>
                </a:lnTo>
                <a:lnTo>
                  <a:pt x="342" y="228"/>
                </a:lnTo>
                <a:lnTo>
                  <a:pt x="342" y="233"/>
                </a:lnTo>
                <a:lnTo>
                  <a:pt x="437" y="209"/>
                </a:lnTo>
                <a:lnTo>
                  <a:pt x="393" y="160"/>
                </a:lnTo>
                <a:close/>
                <a:moveTo>
                  <a:pt x="146" y="149"/>
                </a:moveTo>
                <a:lnTo>
                  <a:pt x="100" y="190"/>
                </a:lnTo>
                <a:lnTo>
                  <a:pt x="100" y="207"/>
                </a:lnTo>
                <a:lnTo>
                  <a:pt x="114" y="211"/>
                </a:lnTo>
                <a:lnTo>
                  <a:pt x="158" y="161"/>
                </a:lnTo>
                <a:lnTo>
                  <a:pt x="146" y="149"/>
                </a:lnTo>
                <a:close/>
                <a:moveTo>
                  <a:pt x="405" y="148"/>
                </a:moveTo>
                <a:lnTo>
                  <a:pt x="395" y="156"/>
                </a:lnTo>
                <a:lnTo>
                  <a:pt x="442" y="209"/>
                </a:lnTo>
                <a:lnTo>
                  <a:pt x="444" y="207"/>
                </a:lnTo>
                <a:lnTo>
                  <a:pt x="444" y="190"/>
                </a:lnTo>
                <a:lnTo>
                  <a:pt x="448" y="189"/>
                </a:lnTo>
                <a:lnTo>
                  <a:pt x="405" y="148"/>
                </a:lnTo>
                <a:close/>
                <a:moveTo>
                  <a:pt x="454" y="93"/>
                </a:moveTo>
                <a:lnTo>
                  <a:pt x="407" y="144"/>
                </a:lnTo>
                <a:lnTo>
                  <a:pt x="453" y="185"/>
                </a:lnTo>
                <a:lnTo>
                  <a:pt x="458" y="183"/>
                </a:lnTo>
                <a:lnTo>
                  <a:pt x="458" y="95"/>
                </a:lnTo>
                <a:lnTo>
                  <a:pt x="454" y="93"/>
                </a:lnTo>
                <a:close/>
                <a:moveTo>
                  <a:pt x="92" y="93"/>
                </a:moveTo>
                <a:lnTo>
                  <a:pt x="90" y="93"/>
                </a:lnTo>
                <a:lnTo>
                  <a:pt x="90" y="183"/>
                </a:lnTo>
                <a:lnTo>
                  <a:pt x="97" y="189"/>
                </a:lnTo>
                <a:lnTo>
                  <a:pt x="143" y="146"/>
                </a:lnTo>
                <a:lnTo>
                  <a:pt x="92" y="93"/>
                </a:lnTo>
                <a:close/>
                <a:moveTo>
                  <a:pt x="270" y="66"/>
                </a:moveTo>
                <a:lnTo>
                  <a:pt x="246" y="219"/>
                </a:lnTo>
                <a:lnTo>
                  <a:pt x="261" y="228"/>
                </a:lnTo>
                <a:lnTo>
                  <a:pt x="261" y="255"/>
                </a:lnTo>
                <a:lnTo>
                  <a:pt x="248" y="263"/>
                </a:lnTo>
                <a:lnTo>
                  <a:pt x="248" y="324"/>
                </a:lnTo>
                <a:lnTo>
                  <a:pt x="261" y="331"/>
                </a:lnTo>
                <a:lnTo>
                  <a:pt x="261" y="358"/>
                </a:lnTo>
                <a:lnTo>
                  <a:pt x="237" y="372"/>
                </a:lnTo>
                <a:lnTo>
                  <a:pt x="214" y="358"/>
                </a:lnTo>
                <a:lnTo>
                  <a:pt x="214" y="358"/>
                </a:lnTo>
                <a:lnTo>
                  <a:pt x="154" y="387"/>
                </a:lnTo>
                <a:lnTo>
                  <a:pt x="214" y="401"/>
                </a:lnTo>
                <a:lnTo>
                  <a:pt x="214" y="401"/>
                </a:lnTo>
                <a:lnTo>
                  <a:pt x="214" y="396"/>
                </a:lnTo>
                <a:lnTo>
                  <a:pt x="237" y="382"/>
                </a:lnTo>
                <a:lnTo>
                  <a:pt x="261" y="396"/>
                </a:lnTo>
                <a:lnTo>
                  <a:pt x="261" y="423"/>
                </a:lnTo>
                <a:lnTo>
                  <a:pt x="248" y="430"/>
                </a:lnTo>
                <a:lnTo>
                  <a:pt x="248" y="487"/>
                </a:lnTo>
                <a:lnTo>
                  <a:pt x="261" y="496"/>
                </a:lnTo>
                <a:lnTo>
                  <a:pt x="261" y="523"/>
                </a:lnTo>
                <a:lnTo>
                  <a:pt x="237" y="537"/>
                </a:lnTo>
                <a:lnTo>
                  <a:pt x="217" y="525"/>
                </a:lnTo>
                <a:lnTo>
                  <a:pt x="160" y="554"/>
                </a:lnTo>
                <a:lnTo>
                  <a:pt x="212" y="574"/>
                </a:lnTo>
                <a:lnTo>
                  <a:pt x="212" y="571"/>
                </a:lnTo>
                <a:lnTo>
                  <a:pt x="236" y="557"/>
                </a:lnTo>
                <a:lnTo>
                  <a:pt x="259" y="571"/>
                </a:lnTo>
                <a:lnTo>
                  <a:pt x="259" y="598"/>
                </a:lnTo>
                <a:lnTo>
                  <a:pt x="248" y="604"/>
                </a:lnTo>
                <a:lnTo>
                  <a:pt x="248" y="662"/>
                </a:lnTo>
                <a:lnTo>
                  <a:pt x="261" y="669"/>
                </a:lnTo>
                <a:lnTo>
                  <a:pt x="261" y="696"/>
                </a:lnTo>
                <a:lnTo>
                  <a:pt x="237" y="710"/>
                </a:lnTo>
                <a:lnTo>
                  <a:pt x="215" y="696"/>
                </a:lnTo>
                <a:lnTo>
                  <a:pt x="160" y="720"/>
                </a:lnTo>
                <a:lnTo>
                  <a:pt x="212" y="744"/>
                </a:lnTo>
                <a:lnTo>
                  <a:pt x="212" y="742"/>
                </a:lnTo>
                <a:lnTo>
                  <a:pt x="236" y="728"/>
                </a:lnTo>
                <a:lnTo>
                  <a:pt x="259" y="742"/>
                </a:lnTo>
                <a:lnTo>
                  <a:pt x="259" y="769"/>
                </a:lnTo>
                <a:lnTo>
                  <a:pt x="248" y="776"/>
                </a:lnTo>
                <a:lnTo>
                  <a:pt x="248" y="786"/>
                </a:lnTo>
                <a:lnTo>
                  <a:pt x="248" y="786"/>
                </a:lnTo>
                <a:lnTo>
                  <a:pt x="248" y="829"/>
                </a:lnTo>
                <a:lnTo>
                  <a:pt x="248" y="829"/>
                </a:lnTo>
                <a:lnTo>
                  <a:pt x="248" y="837"/>
                </a:lnTo>
                <a:lnTo>
                  <a:pt x="261" y="846"/>
                </a:lnTo>
                <a:lnTo>
                  <a:pt x="261" y="873"/>
                </a:lnTo>
                <a:lnTo>
                  <a:pt x="244" y="881"/>
                </a:lnTo>
                <a:lnTo>
                  <a:pt x="270" y="1017"/>
                </a:lnTo>
                <a:lnTo>
                  <a:pt x="270" y="66"/>
                </a:lnTo>
                <a:close/>
                <a:moveTo>
                  <a:pt x="302" y="51"/>
                </a:moveTo>
                <a:lnTo>
                  <a:pt x="393" y="155"/>
                </a:lnTo>
                <a:lnTo>
                  <a:pt x="402" y="144"/>
                </a:lnTo>
                <a:lnTo>
                  <a:pt x="302" y="51"/>
                </a:lnTo>
                <a:close/>
                <a:moveTo>
                  <a:pt x="254" y="51"/>
                </a:moveTo>
                <a:lnTo>
                  <a:pt x="149" y="146"/>
                </a:lnTo>
                <a:lnTo>
                  <a:pt x="160" y="158"/>
                </a:lnTo>
                <a:lnTo>
                  <a:pt x="254" y="51"/>
                </a:lnTo>
                <a:close/>
                <a:moveTo>
                  <a:pt x="265" y="46"/>
                </a:moveTo>
                <a:lnTo>
                  <a:pt x="163" y="161"/>
                </a:lnTo>
                <a:lnTo>
                  <a:pt x="222" y="222"/>
                </a:lnTo>
                <a:lnTo>
                  <a:pt x="237" y="214"/>
                </a:lnTo>
                <a:lnTo>
                  <a:pt x="243" y="217"/>
                </a:lnTo>
                <a:lnTo>
                  <a:pt x="270" y="49"/>
                </a:lnTo>
                <a:lnTo>
                  <a:pt x="265" y="46"/>
                </a:lnTo>
                <a:close/>
                <a:moveTo>
                  <a:pt x="292" y="46"/>
                </a:moveTo>
                <a:lnTo>
                  <a:pt x="287" y="51"/>
                </a:lnTo>
                <a:lnTo>
                  <a:pt x="287" y="1017"/>
                </a:lnTo>
                <a:lnTo>
                  <a:pt x="312" y="881"/>
                </a:lnTo>
                <a:lnTo>
                  <a:pt x="295" y="873"/>
                </a:lnTo>
                <a:lnTo>
                  <a:pt x="295" y="846"/>
                </a:lnTo>
                <a:lnTo>
                  <a:pt x="309" y="837"/>
                </a:lnTo>
                <a:lnTo>
                  <a:pt x="309" y="829"/>
                </a:lnTo>
                <a:lnTo>
                  <a:pt x="309" y="829"/>
                </a:lnTo>
                <a:lnTo>
                  <a:pt x="309" y="786"/>
                </a:lnTo>
                <a:lnTo>
                  <a:pt x="309" y="786"/>
                </a:lnTo>
                <a:lnTo>
                  <a:pt x="309" y="776"/>
                </a:lnTo>
                <a:lnTo>
                  <a:pt x="297" y="769"/>
                </a:lnTo>
                <a:lnTo>
                  <a:pt x="297" y="742"/>
                </a:lnTo>
                <a:lnTo>
                  <a:pt x="320" y="728"/>
                </a:lnTo>
                <a:lnTo>
                  <a:pt x="344" y="742"/>
                </a:lnTo>
                <a:lnTo>
                  <a:pt x="344" y="744"/>
                </a:lnTo>
                <a:lnTo>
                  <a:pt x="400" y="722"/>
                </a:lnTo>
                <a:lnTo>
                  <a:pt x="341" y="696"/>
                </a:lnTo>
                <a:lnTo>
                  <a:pt x="319" y="710"/>
                </a:lnTo>
                <a:lnTo>
                  <a:pt x="295" y="696"/>
                </a:lnTo>
                <a:lnTo>
                  <a:pt x="295" y="669"/>
                </a:lnTo>
                <a:lnTo>
                  <a:pt x="309" y="662"/>
                </a:lnTo>
                <a:lnTo>
                  <a:pt x="309" y="604"/>
                </a:lnTo>
                <a:lnTo>
                  <a:pt x="297" y="598"/>
                </a:lnTo>
                <a:lnTo>
                  <a:pt x="297" y="571"/>
                </a:lnTo>
                <a:lnTo>
                  <a:pt x="320" y="557"/>
                </a:lnTo>
                <a:lnTo>
                  <a:pt x="344" y="571"/>
                </a:lnTo>
                <a:lnTo>
                  <a:pt x="344" y="572"/>
                </a:lnTo>
                <a:lnTo>
                  <a:pt x="398" y="550"/>
                </a:lnTo>
                <a:lnTo>
                  <a:pt x="344" y="523"/>
                </a:lnTo>
                <a:lnTo>
                  <a:pt x="341" y="523"/>
                </a:lnTo>
                <a:lnTo>
                  <a:pt x="319" y="537"/>
                </a:lnTo>
                <a:lnTo>
                  <a:pt x="295" y="523"/>
                </a:lnTo>
                <a:lnTo>
                  <a:pt x="295" y="496"/>
                </a:lnTo>
                <a:lnTo>
                  <a:pt x="309" y="487"/>
                </a:lnTo>
                <a:lnTo>
                  <a:pt x="309" y="430"/>
                </a:lnTo>
                <a:lnTo>
                  <a:pt x="295" y="423"/>
                </a:lnTo>
                <a:lnTo>
                  <a:pt x="295" y="396"/>
                </a:lnTo>
                <a:lnTo>
                  <a:pt x="319" y="382"/>
                </a:lnTo>
                <a:lnTo>
                  <a:pt x="342" y="396"/>
                </a:lnTo>
                <a:lnTo>
                  <a:pt x="342" y="401"/>
                </a:lnTo>
                <a:lnTo>
                  <a:pt x="351" y="402"/>
                </a:lnTo>
                <a:lnTo>
                  <a:pt x="402" y="387"/>
                </a:lnTo>
                <a:lnTo>
                  <a:pt x="341" y="360"/>
                </a:lnTo>
                <a:lnTo>
                  <a:pt x="319" y="372"/>
                </a:lnTo>
                <a:lnTo>
                  <a:pt x="295" y="358"/>
                </a:lnTo>
                <a:lnTo>
                  <a:pt x="295" y="331"/>
                </a:lnTo>
                <a:lnTo>
                  <a:pt x="309" y="324"/>
                </a:lnTo>
                <a:lnTo>
                  <a:pt x="309" y="262"/>
                </a:lnTo>
                <a:lnTo>
                  <a:pt x="295" y="255"/>
                </a:lnTo>
                <a:lnTo>
                  <a:pt x="295" y="228"/>
                </a:lnTo>
                <a:lnTo>
                  <a:pt x="319" y="214"/>
                </a:lnTo>
                <a:lnTo>
                  <a:pt x="331" y="222"/>
                </a:lnTo>
                <a:lnTo>
                  <a:pt x="390" y="156"/>
                </a:lnTo>
                <a:lnTo>
                  <a:pt x="292" y="46"/>
                </a:lnTo>
                <a:close/>
                <a:moveTo>
                  <a:pt x="256" y="44"/>
                </a:moveTo>
                <a:lnTo>
                  <a:pt x="100" y="83"/>
                </a:lnTo>
                <a:lnTo>
                  <a:pt x="100" y="88"/>
                </a:lnTo>
                <a:lnTo>
                  <a:pt x="95" y="90"/>
                </a:lnTo>
                <a:lnTo>
                  <a:pt x="146" y="144"/>
                </a:lnTo>
                <a:lnTo>
                  <a:pt x="256" y="44"/>
                </a:lnTo>
                <a:close/>
                <a:moveTo>
                  <a:pt x="300" y="44"/>
                </a:moveTo>
                <a:lnTo>
                  <a:pt x="405" y="141"/>
                </a:lnTo>
                <a:lnTo>
                  <a:pt x="451" y="90"/>
                </a:lnTo>
                <a:lnTo>
                  <a:pt x="444" y="88"/>
                </a:lnTo>
                <a:lnTo>
                  <a:pt x="444" y="80"/>
                </a:lnTo>
                <a:lnTo>
                  <a:pt x="300" y="44"/>
                </a:lnTo>
                <a:close/>
                <a:moveTo>
                  <a:pt x="278" y="0"/>
                </a:moveTo>
                <a:lnTo>
                  <a:pt x="302" y="14"/>
                </a:lnTo>
                <a:lnTo>
                  <a:pt x="302" y="20"/>
                </a:lnTo>
                <a:lnTo>
                  <a:pt x="451" y="58"/>
                </a:lnTo>
                <a:lnTo>
                  <a:pt x="468" y="48"/>
                </a:lnTo>
                <a:lnTo>
                  <a:pt x="492" y="61"/>
                </a:lnTo>
                <a:lnTo>
                  <a:pt x="492" y="88"/>
                </a:lnTo>
                <a:lnTo>
                  <a:pt x="480" y="93"/>
                </a:lnTo>
                <a:lnTo>
                  <a:pt x="480" y="183"/>
                </a:lnTo>
                <a:lnTo>
                  <a:pt x="492" y="190"/>
                </a:lnTo>
                <a:lnTo>
                  <a:pt x="492" y="197"/>
                </a:lnTo>
                <a:lnTo>
                  <a:pt x="502" y="199"/>
                </a:lnTo>
                <a:lnTo>
                  <a:pt x="520" y="187"/>
                </a:lnTo>
                <a:lnTo>
                  <a:pt x="542" y="200"/>
                </a:lnTo>
                <a:lnTo>
                  <a:pt x="542" y="228"/>
                </a:lnTo>
                <a:lnTo>
                  <a:pt x="534" y="233"/>
                </a:lnTo>
                <a:lnTo>
                  <a:pt x="534" y="1017"/>
                </a:lnTo>
                <a:lnTo>
                  <a:pt x="542" y="1022"/>
                </a:lnTo>
                <a:lnTo>
                  <a:pt x="542" y="1049"/>
                </a:lnTo>
                <a:lnTo>
                  <a:pt x="520" y="1063"/>
                </a:lnTo>
                <a:lnTo>
                  <a:pt x="497" y="1049"/>
                </a:lnTo>
                <a:lnTo>
                  <a:pt x="497" y="1048"/>
                </a:lnTo>
                <a:lnTo>
                  <a:pt x="302" y="1071"/>
                </a:lnTo>
                <a:lnTo>
                  <a:pt x="302" y="1076"/>
                </a:lnTo>
                <a:lnTo>
                  <a:pt x="278" y="1090"/>
                </a:lnTo>
                <a:lnTo>
                  <a:pt x="254" y="1076"/>
                </a:lnTo>
                <a:lnTo>
                  <a:pt x="254" y="1071"/>
                </a:lnTo>
                <a:lnTo>
                  <a:pt x="48" y="1048"/>
                </a:lnTo>
                <a:lnTo>
                  <a:pt x="48" y="1049"/>
                </a:lnTo>
                <a:lnTo>
                  <a:pt x="24" y="1063"/>
                </a:lnTo>
                <a:lnTo>
                  <a:pt x="0" y="1049"/>
                </a:lnTo>
                <a:lnTo>
                  <a:pt x="0" y="1022"/>
                </a:lnTo>
                <a:lnTo>
                  <a:pt x="12" y="1015"/>
                </a:lnTo>
                <a:lnTo>
                  <a:pt x="12" y="239"/>
                </a:lnTo>
                <a:lnTo>
                  <a:pt x="0" y="233"/>
                </a:lnTo>
                <a:lnTo>
                  <a:pt x="0" y="205"/>
                </a:lnTo>
                <a:lnTo>
                  <a:pt x="24" y="192"/>
                </a:lnTo>
                <a:lnTo>
                  <a:pt x="41" y="202"/>
                </a:lnTo>
                <a:lnTo>
                  <a:pt x="55" y="200"/>
                </a:lnTo>
                <a:lnTo>
                  <a:pt x="55" y="190"/>
                </a:lnTo>
                <a:lnTo>
                  <a:pt x="66" y="183"/>
                </a:lnTo>
                <a:lnTo>
                  <a:pt x="66" y="95"/>
                </a:lnTo>
                <a:lnTo>
                  <a:pt x="55" y="88"/>
                </a:lnTo>
                <a:lnTo>
                  <a:pt x="55" y="61"/>
                </a:lnTo>
                <a:lnTo>
                  <a:pt x="77" y="48"/>
                </a:lnTo>
                <a:lnTo>
                  <a:pt x="99" y="59"/>
                </a:lnTo>
                <a:lnTo>
                  <a:pt x="254" y="22"/>
                </a:lnTo>
                <a:lnTo>
                  <a:pt x="254" y="14"/>
                </a:lnTo>
                <a:lnTo>
                  <a:pt x="27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7" name="Group 31"/>
          <p:cNvGrpSpPr>
            <a:grpSpLocks noChangeAspect="1"/>
          </p:cNvGrpSpPr>
          <p:nvPr/>
        </p:nvGrpSpPr>
        <p:grpSpPr bwMode="auto">
          <a:xfrm>
            <a:off x="2195134" y="2914278"/>
            <a:ext cx="530412" cy="1292654"/>
            <a:chOff x="2898" y="2361"/>
            <a:chExt cx="302" cy="736"/>
          </a:xfrm>
        </p:grpSpPr>
        <p:sp>
          <p:nvSpPr>
            <p:cNvPr id="38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898" y="2361"/>
              <a:ext cx="302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2898" y="2361"/>
              <a:ext cx="3237" cy="735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2898" y="2400"/>
              <a:ext cx="261" cy="612"/>
            </a:xfrm>
            <a:custGeom>
              <a:avLst/>
              <a:gdLst>
                <a:gd name="T0" fmla="*/ 147 w 522"/>
                <a:gd name="T1" fmla="*/ 1149 h 1223"/>
                <a:gd name="T2" fmla="*/ 330 w 522"/>
                <a:gd name="T3" fmla="*/ 1143 h 1223"/>
                <a:gd name="T4" fmla="*/ 290 w 522"/>
                <a:gd name="T5" fmla="*/ 1180 h 1223"/>
                <a:gd name="T6" fmla="*/ 230 w 522"/>
                <a:gd name="T7" fmla="*/ 1180 h 1223"/>
                <a:gd name="T8" fmla="*/ 190 w 522"/>
                <a:gd name="T9" fmla="*/ 1143 h 1223"/>
                <a:gd name="T10" fmla="*/ 398 w 522"/>
                <a:gd name="T11" fmla="*/ 1133 h 1223"/>
                <a:gd name="T12" fmla="*/ 418 w 522"/>
                <a:gd name="T13" fmla="*/ 1131 h 1223"/>
                <a:gd name="T14" fmla="*/ 475 w 522"/>
                <a:gd name="T15" fmla="*/ 1155 h 1223"/>
                <a:gd name="T16" fmla="*/ 418 w 522"/>
                <a:gd name="T17" fmla="*/ 1131 h 1223"/>
                <a:gd name="T18" fmla="*/ 43 w 522"/>
                <a:gd name="T19" fmla="*/ 1153 h 1223"/>
                <a:gd name="T20" fmla="*/ 110 w 522"/>
                <a:gd name="T21" fmla="*/ 1131 h 1223"/>
                <a:gd name="T22" fmla="*/ 328 w 522"/>
                <a:gd name="T23" fmla="*/ 1116 h 1223"/>
                <a:gd name="T24" fmla="*/ 377 w 522"/>
                <a:gd name="T25" fmla="*/ 745 h 1223"/>
                <a:gd name="T26" fmla="*/ 102 w 522"/>
                <a:gd name="T27" fmla="*/ 1108 h 1223"/>
                <a:gd name="T28" fmla="*/ 92 w 522"/>
                <a:gd name="T29" fmla="*/ 441 h 1223"/>
                <a:gd name="T30" fmla="*/ 379 w 522"/>
                <a:gd name="T31" fmla="*/ 733 h 1223"/>
                <a:gd name="T32" fmla="*/ 375 w 522"/>
                <a:gd name="T33" fmla="*/ 733 h 1223"/>
                <a:gd name="T34" fmla="*/ 202 w 522"/>
                <a:gd name="T35" fmla="*/ 402 h 1223"/>
                <a:gd name="T36" fmla="*/ 92 w 522"/>
                <a:gd name="T37" fmla="*/ 416 h 1223"/>
                <a:gd name="T38" fmla="*/ 324 w 522"/>
                <a:gd name="T39" fmla="*/ 341 h 1223"/>
                <a:gd name="T40" fmla="*/ 430 w 522"/>
                <a:gd name="T41" fmla="*/ 377 h 1223"/>
                <a:gd name="T42" fmla="*/ 457 w 522"/>
                <a:gd name="T43" fmla="*/ 339 h 1223"/>
                <a:gd name="T44" fmla="*/ 465 w 522"/>
                <a:gd name="T45" fmla="*/ 1106 h 1223"/>
                <a:gd name="T46" fmla="*/ 485 w 522"/>
                <a:gd name="T47" fmla="*/ 310 h 1223"/>
                <a:gd name="T48" fmla="*/ 39 w 522"/>
                <a:gd name="T49" fmla="*/ 1151 h 1223"/>
                <a:gd name="T50" fmla="*/ 69 w 522"/>
                <a:gd name="T51" fmla="*/ 377 h 1223"/>
                <a:gd name="T52" fmla="*/ 388 w 522"/>
                <a:gd name="T53" fmla="*/ 283 h 1223"/>
                <a:gd name="T54" fmla="*/ 388 w 522"/>
                <a:gd name="T55" fmla="*/ 283 h 1223"/>
                <a:gd name="T56" fmla="*/ 190 w 522"/>
                <a:gd name="T57" fmla="*/ 314 h 1223"/>
                <a:gd name="T58" fmla="*/ 441 w 522"/>
                <a:gd name="T59" fmla="*/ 330 h 1223"/>
                <a:gd name="T60" fmla="*/ 453 w 522"/>
                <a:gd name="T61" fmla="*/ 290 h 1223"/>
                <a:gd name="T62" fmla="*/ 69 w 522"/>
                <a:gd name="T63" fmla="*/ 290 h 1223"/>
                <a:gd name="T64" fmla="*/ 80 w 522"/>
                <a:gd name="T65" fmla="*/ 330 h 1223"/>
                <a:gd name="T66" fmla="*/ 335 w 522"/>
                <a:gd name="T67" fmla="*/ 236 h 1223"/>
                <a:gd name="T68" fmla="*/ 347 w 522"/>
                <a:gd name="T69" fmla="*/ 228 h 1223"/>
                <a:gd name="T70" fmla="*/ 188 w 522"/>
                <a:gd name="T71" fmla="*/ 232 h 1223"/>
                <a:gd name="T72" fmla="*/ 133 w 522"/>
                <a:gd name="T73" fmla="*/ 277 h 1223"/>
                <a:gd name="T74" fmla="*/ 388 w 522"/>
                <a:gd name="T75" fmla="*/ 277 h 1223"/>
                <a:gd name="T76" fmla="*/ 263 w 522"/>
                <a:gd name="T77" fmla="*/ 1171 h 1223"/>
                <a:gd name="T78" fmla="*/ 294 w 522"/>
                <a:gd name="T79" fmla="*/ 1110 h 1223"/>
                <a:gd name="T80" fmla="*/ 312 w 522"/>
                <a:gd name="T81" fmla="*/ 300 h 1223"/>
                <a:gd name="T82" fmla="*/ 273 w 522"/>
                <a:gd name="T83" fmla="*/ 185 h 1223"/>
                <a:gd name="T84" fmla="*/ 208 w 522"/>
                <a:gd name="T85" fmla="*/ 198 h 1223"/>
                <a:gd name="T86" fmla="*/ 237 w 522"/>
                <a:gd name="T87" fmla="*/ 312 h 1223"/>
                <a:gd name="T88" fmla="*/ 237 w 522"/>
                <a:gd name="T89" fmla="*/ 1143 h 1223"/>
                <a:gd name="T90" fmla="*/ 249 w 522"/>
                <a:gd name="T91" fmla="*/ 47 h 1223"/>
                <a:gd name="T92" fmla="*/ 298 w 522"/>
                <a:gd name="T93" fmla="*/ 34 h 1223"/>
                <a:gd name="T94" fmla="*/ 359 w 522"/>
                <a:gd name="T95" fmla="*/ 194 h 1223"/>
                <a:gd name="T96" fmla="*/ 488 w 522"/>
                <a:gd name="T97" fmla="*/ 251 h 1223"/>
                <a:gd name="T98" fmla="*/ 522 w 522"/>
                <a:gd name="T99" fmla="*/ 279 h 1223"/>
                <a:gd name="T100" fmla="*/ 522 w 522"/>
                <a:gd name="T101" fmla="*/ 1182 h 1223"/>
                <a:gd name="T102" fmla="*/ 261 w 522"/>
                <a:gd name="T103" fmla="*/ 1223 h 1223"/>
                <a:gd name="T104" fmla="*/ 45 w 522"/>
                <a:gd name="T105" fmla="*/ 1182 h 1223"/>
                <a:gd name="T106" fmla="*/ 12 w 522"/>
                <a:gd name="T107" fmla="*/ 312 h 1223"/>
                <a:gd name="T108" fmla="*/ 43 w 522"/>
                <a:gd name="T109" fmla="*/ 271 h 1223"/>
                <a:gd name="T110" fmla="*/ 78 w 522"/>
                <a:gd name="T111" fmla="*/ 224 h 1223"/>
                <a:gd name="T112" fmla="*/ 204 w 522"/>
                <a:gd name="T113" fmla="*/ 173 h 1223"/>
                <a:gd name="T114" fmla="*/ 237 w 522"/>
                <a:gd name="T115" fmla="*/ 14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2" h="1223">
                  <a:moveTo>
                    <a:pt x="375" y="1149"/>
                  </a:moveTo>
                  <a:lnTo>
                    <a:pt x="304" y="1178"/>
                  </a:lnTo>
                  <a:lnTo>
                    <a:pt x="447" y="1161"/>
                  </a:lnTo>
                  <a:lnTo>
                    <a:pt x="375" y="1149"/>
                  </a:lnTo>
                  <a:close/>
                  <a:moveTo>
                    <a:pt x="147" y="1149"/>
                  </a:moveTo>
                  <a:lnTo>
                    <a:pt x="75" y="1161"/>
                  </a:lnTo>
                  <a:lnTo>
                    <a:pt x="216" y="1178"/>
                  </a:lnTo>
                  <a:lnTo>
                    <a:pt x="147" y="1149"/>
                  </a:lnTo>
                  <a:close/>
                  <a:moveTo>
                    <a:pt x="330" y="1139"/>
                  </a:moveTo>
                  <a:lnTo>
                    <a:pt x="330" y="1143"/>
                  </a:lnTo>
                  <a:lnTo>
                    <a:pt x="306" y="1157"/>
                  </a:lnTo>
                  <a:lnTo>
                    <a:pt x="296" y="1151"/>
                  </a:lnTo>
                  <a:lnTo>
                    <a:pt x="277" y="1178"/>
                  </a:lnTo>
                  <a:lnTo>
                    <a:pt x="283" y="1180"/>
                  </a:lnTo>
                  <a:lnTo>
                    <a:pt x="290" y="1180"/>
                  </a:lnTo>
                  <a:lnTo>
                    <a:pt x="367" y="1147"/>
                  </a:lnTo>
                  <a:lnTo>
                    <a:pt x="330" y="1139"/>
                  </a:lnTo>
                  <a:close/>
                  <a:moveTo>
                    <a:pt x="190" y="1139"/>
                  </a:moveTo>
                  <a:lnTo>
                    <a:pt x="155" y="1147"/>
                  </a:lnTo>
                  <a:lnTo>
                    <a:pt x="230" y="1180"/>
                  </a:lnTo>
                  <a:lnTo>
                    <a:pt x="239" y="1180"/>
                  </a:lnTo>
                  <a:lnTo>
                    <a:pt x="245" y="1178"/>
                  </a:lnTo>
                  <a:lnTo>
                    <a:pt x="226" y="1151"/>
                  </a:lnTo>
                  <a:lnTo>
                    <a:pt x="214" y="1157"/>
                  </a:lnTo>
                  <a:lnTo>
                    <a:pt x="190" y="1143"/>
                  </a:lnTo>
                  <a:lnTo>
                    <a:pt x="190" y="1139"/>
                  </a:lnTo>
                  <a:close/>
                  <a:moveTo>
                    <a:pt x="398" y="1133"/>
                  </a:moveTo>
                  <a:lnTo>
                    <a:pt x="341" y="1137"/>
                  </a:lnTo>
                  <a:lnTo>
                    <a:pt x="373" y="1143"/>
                  </a:lnTo>
                  <a:lnTo>
                    <a:pt x="398" y="1133"/>
                  </a:lnTo>
                  <a:close/>
                  <a:moveTo>
                    <a:pt x="124" y="1133"/>
                  </a:moveTo>
                  <a:lnTo>
                    <a:pt x="147" y="1143"/>
                  </a:lnTo>
                  <a:lnTo>
                    <a:pt x="179" y="1137"/>
                  </a:lnTo>
                  <a:lnTo>
                    <a:pt x="124" y="1133"/>
                  </a:lnTo>
                  <a:close/>
                  <a:moveTo>
                    <a:pt x="418" y="1131"/>
                  </a:moveTo>
                  <a:lnTo>
                    <a:pt x="410" y="1131"/>
                  </a:lnTo>
                  <a:lnTo>
                    <a:pt x="381" y="1145"/>
                  </a:lnTo>
                  <a:lnTo>
                    <a:pt x="461" y="1161"/>
                  </a:lnTo>
                  <a:lnTo>
                    <a:pt x="475" y="1159"/>
                  </a:lnTo>
                  <a:lnTo>
                    <a:pt x="475" y="1155"/>
                  </a:lnTo>
                  <a:lnTo>
                    <a:pt x="479" y="1153"/>
                  </a:lnTo>
                  <a:lnTo>
                    <a:pt x="459" y="1135"/>
                  </a:lnTo>
                  <a:lnTo>
                    <a:pt x="441" y="1145"/>
                  </a:lnTo>
                  <a:lnTo>
                    <a:pt x="418" y="1131"/>
                  </a:lnTo>
                  <a:lnTo>
                    <a:pt x="418" y="1131"/>
                  </a:lnTo>
                  <a:close/>
                  <a:moveTo>
                    <a:pt x="102" y="1131"/>
                  </a:moveTo>
                  <a:lnTo>
                    <a:pt x="102" y="1131"/>
                  </a:lnTo>
                  <a:lnTo>
                    <a:pt x="80" y="1145"/>
                  </a:lnTo>
                  <a:lnTo>
                    <a:pt x="63" y="1135"/>
                  </a:lnTo>
                  <a:lnTo>
                    <a:pt x="43" y="1153"/>
                  </a:lnTo>
                  <a:lnTo>
                    <a:pt x="47" y="1155"/>
                  </a:lnTo>
                  <a:lnTo>
                    <a:pt x="47" y="1159"/>
                  </a:lnTo>
                  <a:lnTo>
                    <a:pt x="61" y="1161"/>
                  </a:lnTo>
                  <a:lnTo>
                    <a:pt x="141" y="1145"/>
                  </a:lnTo>
                  <a:lnTo>
                    <a:pt x="110" y="1131"/>
                  </a:lnTo>
                  <a:lnTo>
                    <a:pt x="102" y="1131"/>
                  </a:lnTo>
                  <a:close/>
                  <a:moveTo>
                    <a:pt x="377" y="745"/>
                  </a:moveTo>
                  <a:lnTo>
                    <a:pt x="320" y="1080"/>
                  </a:lnTo>
                  <a:lnTo>
                    <a:pt x="320" y="1110"/>
                  </a:lnTo>
                  <a:lnTo>
                    <a:pt x="328" y="1116"/>
                  </a:lnTo>
                  <a:lnTo>
                    <a:pt x="418" y="1108"/>
                  </a:lnTo>
                  <a:lnTo>
                    <a:pt x="418" y="1106"/>
                  </a:lnTo>
                  <a:lnTo>
                    <a:pt x="430" y="1100"/>
                  </a:lnTo>
                  <a:lnTo>
                    <a:pt x="430" y="1057"/>
                  </a:lnTo>
                  <a:lnTo>
                    <a:pt x="377" y="745"/>
                  </a:lnTo>
                  <a:close/>
                  <a:moveTo>
                    <a:pt x="145" y="745"/>
                  </a:moveTo>
                  <a:lnTo>
                    <a:pt x="92" y="1055"/>
                  </a:lnTo>
                  <a:lnTo>
                    <a:pt x="92" y="1100"/>
                  </a:lnTo>
                  <a:lnTo>
                    <a:pt x="102" y="1106"/>
                  </a:lnTo>
                  <a:lnTo>
                    <a:pt x="102" y="1108"/>
                  </a:lnTo>
                  <a:lnTo>
                    <a:pt x="194" y="1116"/>
                  </a:lnTo>
                  <a:lnTo>
                    <a:pt x="202" y="1110"/>
                  </a:lnTo>
                  <a:lnTo>
                    <a:pt x="202" y="1082"/>
                  </a:lnTo>
                  <a:lnTo>
                    <a:pt x="145" y="745"/>
                  </a:lnTo>
                  <a:close/>
                  <a:moveTo>
                    <a:pt x="92" y="441"/>
                  </a:moveTo>
                  <a:lnTo>
                    <a:pt x="92" y="1029"/>
                  </a:lnTo>
                  <a:lnTo>
                    <a:pt x="143" y="733"/>
                  </a:lnTo>
                  <a:lnTo>
                    <a:pt x="92" y="441"/>
                  </a:lnTo>
                  <a:close/>
                  <a:moveTo>
                    <a:pt x="430" y="439"/>
                  </a:moveTo>
                  <a:lnTo>
                    <a:pt x="379" y="733"/>
                  </a:lnTo>
                  <a:lnTo>
                    <a:pt x="430" y="1031"/>
                  </a:lnTo>
                  <a:lnTo>
                    <a:pt x="430" y="439"/>
                  </a:lnTo>
                  <a:close/>
                  <a:moveTo>
                    <a:pt x="320" y="404"/>
                  </a:moveTo>
                  <a:lnTo>
                    <a:pt x="320" y="1057"/>
                  </a:lnTo>
                  <a:lnTo>
                    <a:pt x="375" y="733"/>
                  </a:lnTo>
                  <a:lnTo>
                    <a:pt x="320" y="404"/>
                  </a:lnTo>
                  <a:close/>
                  <a:moveTo>
                    <a:pt x="202" y="402"/>
                  </a:moveTo>
                  <a:lnTo>
                    <a:pt x="147" y="733"/>
                  </a:lnTo>
                  <a:lnTo>
                    <a:pt x="202" y="1057"/>
                  </a:lnTo>
                  <a:lnTo>
                    <a:pt x="202" y="402"/>
                  </a:lnTo>
                  <a:close/>
                  <a:moveTo>
                    <a:pt x="198" y="341"/>
                  </a:moveTo>
                  <a:lnTo>
                    <a:pt x="102" y="367"/>
                  </a:lnTo>
                  <a:lnTo>
                    <a:pt x="102" y="369"/>
                  </a:lnTo>
                  <a:lnTo>
                    <a:pt x="92" y="377"/>
                  </a:lnTo>
                  <a:lnTo>
                    <a:pt x="92" y="416"/>
                  </a:lnTo>
                  <a:lnTo>
                    <a:pt x="145" y="722"/>
                  </a:lnTo>
                  <a:lnTo>
                    <a:pt x="202" y="379"/>
                  </a:lnTo>
                  <a:lnTo>
                    <a:pt x="202" y="345"/>
                  </a:lnTo>
                  <a:lnTo>
                    <a:pt x="198" y="341"/>
                  </a:lnTo>
                  <a:close/>
                  <a:moveTo>
                    <a:pt x="324" y="341"/>
                  </a:moveTo>
                  <a:lnTo>
                    <a:pt x="320" y="345"/>
                  </a:lnTo>
                  <a:lnTo>
                    <a:pt x="320" y="379"/>
                  </a:lnTo>
                  <a:lnTo>
                    <a:pt x="377" y="722"/>
                  </a:lnTo>
                  <a:lnTo>
                    <a:pt x="430" y="416"/>
                  </a:lnTo>
                  <a:lnTo>
                    <a:pt x="430" y="377"/>
                  </a:lnTo>
                  <a:lnTo>
                    <a:pt x="418" y="369"/>
                  </a:lnTo>
                  <a:lnTo>
                    <a:pt x="418" y="367"/>
                  </a:lnTo>
                  <a:lnTo>
                    <a:pt x="324" y="341"/>
                  </a:lnTo>
                  <a:close/>
                  <a:moveTo>
                    <a:pt x="483" y="310"/>
                  </a:moveTo>
                  <a:lnTo>
                    <a:pt x="457" y="339"/>
                  </a:lnTo>
                  <a:lnTo>
                    <a:pt x="465" y="343"/>
                  </a:lnTo>
                  <a:lnTo>
                    <a:pt x="465" y="369"/>
                  </a:lnTo>
                  <a:lnTo>
                    <a:pt x="453" y="377"/>
                  </a:lnTo>
                  <a:lnTo>
                    <a:pt x="453" y="1098"/>
                  </a:lnTo>
                  <a:lnTo>
                    <a:pt x="465" y="1106"/>
                  </a:lnTo>
                  <a:lnTo>
                    <a:pt x="465" y="1131"/>
                  </a:lnTo>
                  <a:lnTo>
                    <a:pt x="463" y="1133"/>
                  </a:lnTo>
                  <a:lnTo>
                    <a:pt x="483" y="1151"/>
                  </a:lnTo>
                  <a:lnTo>
                    <a:pt x="485" y="1151"/>
                  </a:lnTo>
                  <a:lnTo>
                    <a:pt x="485" y="310"/>
                  </a:lnTo>
                  <a:lnTo>
                    <a:pt x="483" y="310"/>
                  </a:lnTo>
                  <a:close/>
                  <a:moveTo>
                    <a:pt x="39" y="310"/>
                  </a:moveTo>
                  <a:lnTo>
                    <a:pt x="37" y="310"/>
                  </a:lnTo>
                  <a:lnTo>
                    <a:pt x="37" y="1151"/>
                  </a:lnTo>
                  <a:lnTo>
                    <a:pt x="39" y="1151"/>
                  </a:lnTo>
                  <a:lnTo>
                    <a:pt x="59" y="1133"/>
                  </a:lnTo>
                  <a:lnTo>
                    <a:pt x="57" y="1131"/>
                  </a:lnTo>
                  <a:lnTo>
                    <a:pt x="57" y="1106"/>
                  </a:lnTo>
                  <a:lnTo>
                    <a:pt x="69" y="1098"/>
                  </a:lnTo>
                  <a:lnTo>
                    <a:pt x="69" y="377"/>
                  </a:lnTo>
                  <a:lnTo>
                    <a:pt x="57" y="369"/>
                  </a:lnTo>
                  <a:lnTo>
                    <a:pt x="57" y="343"/>
                  </a:lnTo>
                  <a:lnTo>
                    <a:pt x="65" y="339"/>
                  </a:lnTo>
                  <a:lnTo>
                    <a:pt x="39" y="310"/>
                  </a:lnTo>
                  <a:close/>
                  <a:moveTo>
                    <a:pt x="388" y="283"/>
                  </a:moveTo>
                  <a:lnTo>
                    <a:pt x="332" y="314"/>
                  </a:lnTo>
                  <a:lnTo>
                    <a:pt x="332" y="318"/>
                  </a:lnTo>
                  <a:lnTo>
                    <a:pt x="420" y="341"/>
                  </a:lnTo>
                  <a:lnTo>
                    <a:pt x="428" y="338"/>
                  </a:lnTo>
                  <a:lnTo>
                    <a:pt x="388" y="283"/>
                  </a:lnTo>
                  <a:close/>
                  <a:moveTo>
                    <a:pt x="133" y="283"/>
                  </a:moveTo>
                  <a:lnTo>
                    <a:pt x="94" y="338"/>
                  </a:lnTo>
                  <a:lnTo>
                    <a:pt x="100" y="341"/>
                  </a:lnTo>
                  <a:lnTo>
                    <a:pt x="190" y="318"/>
                  </a:lnTo>
                  <a:lnTo>
                    <a:pt x="190" y="314"/>
                  </a:lnTo>
                  <a:lnTo>
                    <a:pt x="133" y="283"/>
                  </a:lnTo>
                  <a:close/>
                  <a:moveTo>
                    <a:pt x="443" y="253"/>
                  </a:moveTo>
                  <a:lnTo>
                    <a:pt x="390" y="281"/>
                  </a:lnTo>
                  <a:lnTo>
                    <a:pt x="432" y="336"/>
                  </a:lnTo>
                  <a:lnTo>
                    <a:pt x="441" y="330"/>
                  </a:lnTo>
                  <a:lnTo>
                    <a:pt x="453" y="338"/>
                  </a:lnTo>
                  <a:lnTo>
                    <a:pt x="479" y="308"/>
                  </a:lnTo>
                  <a:lnTo>
                    <a:pt x="475" y="306"/>
                  </a:lnTo>
                  <a:lnTo>
                    <a:pt x="475" y="296"/>
                  </a:lnTo>
                  <a:lnTo>
                    <a:pt x="453" y="290"/>
                  </a:lnTo>
                  <a:lnTo>
                    <a:pt x="453" y="259"/>
                  </a:lnTo>
                  <a:lnTo>
                    <a:pt x="443" y="253"/>
                  </a:lnTo>
                  <a:close/>
                  <a:moveTo>
                    <a:pt x="78" y="253"/>
                  </a:moveTo>
                  <a:lnTo>
                    <a:pt x="69" y="259"/>
                  </a:lnTo>
                  <a:lnTo>
                    <a:pt x="69" y="290"/>
                  </a:lnTo>
                  <a:lnTo>
                    <a:pt x="47" y="296"/>
                  </a:lnTo>
                  <a:lnTo>
                    <a:pt x="47" y="306"/>
                  </a:lnTo>
                  <a:lnTo>
                    <a:pt x="43" y="308"/>
                  </a:lnTo>
                  <a:lnTo>
                    <a:pt x="67" y="338"/>
                  </a:lnTo>
                  <a:lnTo>
                    <a:pt x="80" y="330"/>
                  </a:lnTo>
                  <a:lnTo>
                    <a:pt x="90" y="336"/>
                  </a:lnTo>
                  <a:lnTo>
                    <a:pt x="129" y="281"/>
                  </a:lnTo>
                  <a:lnTo>
                    <a:pt x="78" y="253"/>
                  </a:lnTo>
                  <a:close/>
                  <a:moveTo>
                    <a:pt x="347" y="228"/>
                  </a:moveTo>
                  <a:lnTo>
                    <a:pt x="335" y="236"/>
                  </a:lnTo>
                  <a:lnTo>
                    <a:pt x="332" y="232"/>
                  </a:lnTo>
                  <a:lnTo>
                    <a:pt x="316" y="302"/>
                  </a:lnTo>
                  <a:lnTo>
                    <a:pt x="330" y="310"/>
                  </a:lnTo>
                  <a:lnTo>
                    <a:pt x="385" y="279"/>
                  </a:lnTo>
                  <a:lnTo>
                    <a:pt x="347" y="228"/>
                  </a:lnTo>
                  <a:close/>
                  <a:moveTo>
                    <a:pt x="173" y="228"/>
                  </a:moveTo>
                  <a:lnTo>
                    <a:pt x="135" y="279"/>
                  </a:lnTo>
                  <a:lnTo>
                    <a:pt x="192" y="310"/>
                  </a:lnTo>
                  <a:lnTo>
                    <a:pt x="206" y="302"/>
                  </a:lnTo>
                  <a:lnTo>
                    <a:pt x="188" y="232"/>
                  </a:lnTo>
                  <a:lnTo>
                    <a:pt x="184" y="236"/>
                  </a:lnTo>
                  <a:lnTo>
                    <a:pt x="173" y="228"/>
                  </a:lnTo>
                  <a:close/>
                  <a:moveTo>
                    <a:pt x="167" y="224"/>
                  </a:moveTo>
                  <a:lnTo>
                    <a:pt x="80" y="249"/>
                  </a:lnTo>
                  <a:lnTo>
                    <a:pt x="133" y="277"/>
                  </a:lnTo>
                  <a:lnTo>
                    <a:pt x="171" y="226"/>
                  </a:lnTo>
                  <a:lnTo>
                    <a:pt x="167" y="224"/>
                  </a:lnTo>
                  <a:close/>
                  <a:moveTo>
                    <a:pt x="355" y="224"/>
                  </a:moveTo>
                  <a:lnTo>
                    <a:pt x="351" y="226"/>
                  </a:lnTo>
                  <a:lnTo>
                    <a:pt x="388" y="277"/>
                  </a:lnTo>
                  <a:lnTo>
                    <a:pt x="441" y="249"/>
                  </a:lnTo>
                  <a:lnTo>
                    <a:pt x="355" y="224"/>
                  </a:lnTo>
                  <a:close/>
                  <a:moveTo>
                    <a:pt x="273" y="47"/>
                  </a:moveTo>
                  <a:lnTo>
                    <a:pt x="263" y="53"/>
                  </a:lnTo>
                  <a:lnTo>
                    <a:pt x="263" y="1171"/>
                  </a:lnTo>
                  <a:lnTo>
                    <a:pt x="273" y="1176"/>
                  </a:lnTo>
                  <a:lnTo>
                    <a:pt x="292" y="1149"/>
                  </a:lnTo>
                  <a:lnTo>
                    <a:pt x="284" y="1143"/>
                  </a:lnTo>
                  <a:lnTo>
                    <a:pt x="284" y="1116"/>
                  </a:lnTo>
                  <a:lnTo>
                    <a:pt x="294" y="1110"/>
                  </a:lnTo>
                  <a:lnTo>
                    <a:pt x="294" y="343"/>
                  </a:lnTo>
                  <a:lnTo>
                    <a:pt x="284" y="338"/>
                  </a:lnTo>
                  <a:lnTo>
                    <a:pt x="284" y="312"/>
                  </a:lnTo>
                  <a:lnTo>
                    <a:pt x="308" y="298"/>
                  </a:lnTo>
                  <a:lnTo>
                    <a:pt x="312" y="300"/>
                  </a:lnTo>
                  <a:lnTo>
                    <a:pt x="330" y="230"/>
                  </a:lnTo>
                  <a:lnTo>
                    <a:pt x="312" y="222"/>
                  </a:lnTo>
                  <a:lnTo>
                    <a:pt x="312" y="198"/>
                  </a:lnTo>
                  <a:lnTo>
                    <a:pt x="294" y="189"/>
                  </a:lnTo>
                  <a:lnTo>
                    <a:pt x="273" y="185"/>
                  </a:lnTo>
                  <a:lnTo>
                    <a:pt x="273" y="47"/>
                  </a:lnTo>
                  <a:close/>
                  <a:moveTo>
                    <a:pt x="249" y="47"/>
                  </a:moveTo>
                  <a:lnTo>
                    <a:pt x="249" y="185"/>
                  </a:lnTo>
                  <a:lnTo>
                    <a:pt x="226" y="189"/>
                  </a:lnTo>
                  <a:lnTo>
                    <a:pt x="208" y="198"/>
                  </a:lnTo>
                  <a:lnTo>
                    <a:pt x="208" y="222"/>
                  </a:lnTo>
                  <a:lnTo>
                    <a:pt x="192" y="230"/>
                  </a:lnTo>
                  <a:lnTo>
                    <a:pt x="208" y="300"/>
                  </a:lnTo>
                  <a:lnTo>
                    <a:pt x="214" y="298"/>
                  </a:lnTo>
                  <a:lnTo>
                    <a:pt x="237" y="312"/>
                  </a:lnTo>
                  <a:lnTo>
                    <a:pt x="237" y="338"/>
                  </a:lnTo>
                  <a:lnTo>
                    <a:pt x="228" y="343"/>
                  </a:lnTo>
                  <a:lnTo>
                    <a:pt x="228" y="1110"/>
                  </a:lnTo>
                  <a:lnTo>
                    <a:pt x="237" y="1116"/>
                  </a:lnTo>
                  <a:lnTo>
                    <a:pt x="237" y="1143"/>
                  </a:lnTo>
                  <a:lnTo>
                    <a:pt x="230" y="1149"/>
                  </a:lnTo>
                  <a:lnTo>
                    <a:pt x="249" y="1176"/>
                  </a:lnTo>
                  <a:lnTo>
                    <a:pt x="259" y="1171"/>
                  </a:lnTo>
                  <a:lnTo>
                    <a:pt x="259" y="53"/>
                  </a:lnTo>
                  <a:lnTo>
                    <a:pt x="249" y="47"/>
                  </a:lnTo>
                  <a:close/>
                  <a:moveTo>
                    <a:pt x="261" y="0"/>
                  </a:moveTo>
                  <a:lnTo>
                    <a:pt x="284" y="14"/>
                  </a:lnTo>
                  <a:lnTo>
                    <a:pt x="284" y="24"/>
                  </a:lnTo>
                  <a:lnTo>
                    <a:pt x="286" y="26"/>
                  </a:lnTo>
                  <a:lnTo>
                    <a:pt x="298" y="34"/>
                  </a:lnTo>
                  <a:lnTo>
                    <a:pt x="298" y="165"/>
                  </a:lnTo>
                  <a:lnTo>
                    <a:pt x="316" y="173"/>
                  </a:lnTo>
                  <a:lnTo>
                    <a:pt x="332" y="183"/>
                  </a:lnTo>
                  <a:lnTo>
                    <a:pt x="335" y="181"/>
                  </a:lnTo>
                  <a:lnTo>
                    <a:pt x="359" y="194"/>
                  </a:lnTo>
                  <a:lnTo>
                    <a:pt x="359" y="200"/>
                  </a:lnTo>
                  <a:lnTo>
                    <a:pt x="443" y="224"/>
                  </a:lnTo>
                  <a:lnTo>
                    <a:pt x="465" y="212"/>
                  </a:lnTo>
                  <a:lnTo>
                    <a:pt x="488" y="226"/>
                  </a:lnTo>
                  <a:lnTo>
                    <a:pt x="488" y="251"/>
                  </a:lnTo>
                  <a:lnTo>
                    <a:pt x="479" y="257"/>
                  </a:lnTo>
                  <a:lnTo>
                    <a:pt x="479" y="271"/>
                  </a:lnTo>
                  <a:lnTo>
                    <a:pt x="485" y="273"/>
                  </a:lnTo>
                  <a:lnTo>
                    <a:pt x="498" y="265"/>
                  </a:lnTo>
                  <a:lnTo>
                    <a:pt x="522" y="279"/>
                  </a:lnTo>
                  <a:lnTo>
                    <a:pt x="522" y="306"/>
                  </a:lnTo>
                  <a:lnTo>
                    <a:pt x="510" y="312"/>
                  </a:lnTo>
                  <a:lnTo>
                    <a:pt x="510" y="1149"/>
                  </a:lnTo>
                  <a:lnTo>
                    <a:pt x="522" y="1155"/>
                  </a:lnTo>
                  <a:lnTo>
                    <a:pt x="522" y="1182"/>
                  </a:lnTo>
                  <a:lnTo>
                    <a:pt x="498" y="1196"/>
                  </a:lnTo>
                  <a:lnTo>
                    <a:pt x="477" y="1182"/>
                  </a:lnTo>
                  <a:lnTo>
                    <a:pt x="284" y="1206"/>
                  </a:lnTo>
                  <a:lnTo>
                    <a:pt x="284" y="1210"/>
                  </a:lnTo>
                  <a:lnTo>
                    <a:pt x="261" y="1223"/>
                  </a:lnTo>
                  <a:lnTo>
                    <a:pt x="261" y="1223"/>
                  </a:lnTo>
                  <a:lnTo>
                    <a:pt x="261" y="1223"/>
                  </a:lnTo>
                  <a:lnTo>
                    <a:pt x="237" y="1210"/>
                  </a:lnTo>
                  <a:lnTo>
                    <a:pt x="237" y="1206"/>
                  </a:lnTo>
                  <a:lnTo>
                    <a:pt x="45" y="1182"/>
                  </a:lnTo>
                  <a:lnTo>
                    <a:pt x="24" y="1196"/>
                  </a:lnTo>
                  <a:lnTo>
                    <a:pt x="0" y="1182"/>
                  </a:lnTo>
                  <a:lnTo>
                    <a:pt x="0" y="1155"/>
                  </a:lnTo>
                  <a:lnTo>
                    <a:pt x="12" y="1149"/>
                  </a:lnTo>
                  <a:lnTo>
                    <a:pt x="12" y="312"/>
                  </a:lnTo>
                  <a:lnTo>
                    <a:pt x="0" y="306"/>
                  </a:lnTo>
                  <a:lnTo>
                    <a:pt x="0" y="279"/>
                  </a:lnTo>
                  <a:lnTo>
                    <a:pt x="24" y="265"/>
                  </a:lnTo>
                  <a:lnTo>
                    <a:pt x="37" y="273"/>
                  </a:lnTo>
                  <a:lnTo>
                    <a:pt x="43" y="271"/>
                  </a:lnTo>
                  <a:lnTo>
                    <a:pt x="43" y="257"/>
                  </a:lnTo>
                  <a:lnTo>
                    <a:pt x="33" y="251"/>
                  </a:lnTo>
                  <a:lnTo>
                    <a:pt x="33" y="226"/>
                  </a:lnTo>
                  <a:lnTo>
                    <a:pt x="57" y="212"/>
                  </a:lnTo>
                  <a:lnTo>
                    <a:pt x="78" y="224"/>
                  </a:lnTo>
                  <a:lnTo>
                    <a:pt x="163" y="200"/>
                  </a:lnTo>
                  <a:lnTo>
                    <a:pt x="163" y="194"/>
                  </a:lnTo>
                  <a:lnTo>
                    <a:pt x="184" y="181"/>
                  </a:lnTo>
                  <a:lnTo>
                    <a:pt x="188" y="183"/>
                  </a:lnTo>
                  <a:lnTo>
                    <a:pt x="204" y="173"/>
                  </a:lnTo>
                  <a:lnTo>
                    <a:pt x="224" y="165"/>
                  </a:lnTo>
                  <a:lnTo>
                    <a:pt x="224" y="34"/>
                  </a:lnTo>
                  <a:lnTo>
                    <a:pt x="235" y="26"/>
                  </a:lnTo>
                  <a:lnTo>
                    <a:pt x="237" y="24"/>
                  </a:lnTo>
                  <a:lnTo>
                    <a:pt x="237" y="14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1" name="Group 60"/>
          <p:cNvGrpSpPr>
            <a:grpSpLocks noChangeAspect="1"/>
          </p:cNvGrpSpPr>
          <p:nvPr/>
        </p:nvGrpSpPr>
        <p:grpSpPr bwMode="auto">
          <a:xfrm>
            <a:off x="3872565" y="2539945"/>
            <a:ext cx="1087867" cy="775592"/>
            <a:chOff x="2120" y="921"/>
            <a:chExt cx="641" cy="457"/>
          </a:xfrm>
        </p:grpSpPr>
        <p:sp>
          <p:nvSpPr>
            <p:cNvPr id="42" name="AutoShape 59"/>
            <p:cNvSpPr>
              <a:spLocks noChangeAspect="1" noChangeArrowheads="1" noTextEdit="1"/>
            </p:cNvSpPr>
            <p:nvPr/>
          </p:nvSpPr>
          <p:spPr bwMode="auto">
            <a:xfrm>
              <a:off x="2120" y="921"/>
              <a:ext cx="641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Rectangle 61"/>
            <p:cNvSpPr>
              <a:spLocks noChangeArrowheads="1"/>
            </p:cNvSpPr>
            <p:nvPr/>
          </p:nvSpPr>
          <p:spPr bwMode="auto">
            <a:xfrm>
              <a:off x="1428" y="921"/>
              <a:ext cx="2797" cy="735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62"/>
            <p:cNvSpPr>
              <a:spLocks noEditPoints="1"/>
            </p:cNvSpPr>
            <p:nvPr/>
          </p:nvSpPr>
          <p:spPr bwMode="auto">
            <a:xfrm>
              <a:off x="2174" y="961"/>
              <a:ext cx="514" cy="363"/>
            </a:xfrm>
            <a:custGeom>
              <a:avLst/>
              <a:gdLst>
                <a:gd name="T0" fmla="*/ 549 w 1029"/>
                <a:gd name="T1" fmla="*/ 682 h 726"/>
                <a:gd name="T2" fmla="*/ 386 w 1029"/>
                <a:gd name="T3" fmla="*/ 638 h 726"/>
                <a:gd name="T4" fmla="*/ 603 w 1029"/>
                <a:gd name="T5" fmla="*/ 614 h 726"/>
                <a:gd name="T6" fmla="*/ 783 w 1029"/>
                <a:gd name="T7" fmla="*/ 579 h 726"/>
                <a:gd name="T8" fmla="*/ 903 w 1029"/>
                <a:gd name="T9" fmla="*/ 557 h 726"/>
                <a:gd name="T10" fmla="*/ 157 w 1029"/>
                <a:gd name="T11" fmla="*/ 553 h 726"/>
                <a:gd name="T12" fmla="*/ 552 w 1029"/>
                <a:gd name="T13" fmla="*/ 521 h 726"/>
                <a:gd name="T14" fmla="*/ 852 w 1029"/>
                <a:gd name="T15" fmla="*/ 531 h 726"/>
                <a:gd name="T16" fmla="*/ 964 w 1029"/>
                <a:gd name="T17" fmla="*/ 490 h 726"/>
                <a:gd name="T18" fmla="*/ 959 w 1029"/>
                <a:gd name="T19" fmla="*/ 482 h 726"/>
                <a:gd name="T20" fmla="*/ 61 w 1029"/>
                <a:gd name="T21" fmla="*/ 502 h 726"/>
                <a:gd name="T22" fmla="*/ 761 w 1029"/>
                <a:gd name="T23" fmla="*/ 553 h 726"/>
                <a:gd name="T24" fmla="*/ 266 w 1029"/>
                <a:gd name="T25" fmla="*/ 523 h 726"/>
                <a:gd name="T26" fmla="*/ 468 w 1029"/>
                <a:gd name="T27" fmla="*/ 477 h 726"/>
                <a:gd name="T28" fmla="*/ 910 w 1029"/>
                <a:gd name="T29" fmla="*/ 463 h 726"/>
                <a:gd name="T30" fmla="*/ 281 w 1029"/>
                <a:gd name="T31" fmla="*/ 548 h 726"/>
                <a:gd name="T32" fmla="*/ 469 w 1029"/>
                <a:gd name="T33" fmla="*/ 603 h 726"/>
                <a:gd name="T34" fmla="*/ 568 w 1029"/>
                <a:gd name="T35" fmla="*/ 574 h 726"/>
                <a:gd name="T36" fmla="*/ 747 w 1029"/>
                <a:gd name="T37" fmla="*/ 543 h 726"/>
                <a:gd name="T38" fmla="*/ 888 w 1029"/>
                <a:gd name="T39" fmla="*/ 545 h 726"/>
                <a:gd name="T40" fmla="*/ 1029 w 1029"/>
                <a:gd name="T41" fmla="*/ 540 h 726"/>
                <a:gd name="T42" fmla="*/ 661 w 1029"/>
                <a:gd name="T43" fmla="*/ 726 h 726"/>
                <a:gd name="T44" fmla="*/ 0 w 1029"/>
                <a:gd name="T45" fmla="*/ 548 h 726"/>
                <a:gd name="T46" fmla="*/ 112 w 1029"/>
                <a:gd name="T47" fmla="*/ 519 h 726"/>
                <a:gd name="T48" fmla="*/ 137 w 1029"/>
                <a:gd name="T49" fmla="*/ 507 h 726"/>
                <a:gd name="T50" fmla="*/ 525 w 1029"/>
                <a:gd name="T51" fmla="*/ 389 h 726"/>
                <a:gd name="T52" fmla="*/ 581 w 1029"/>
                <a:gd name="T53" fmla="*/ 445 h 726"/>
                <a:gd name="T54" fmla="*/ 442 w 1029"/>
                <a:gd name="T55" fmla="*/ 511 h 726"/>
                <a:gd name="T56" fmla="*/ 368 w 1029"/>
                <a:gd name="T57" fmla="*/ 305 h 726"/>
                <a:gd name="T58" fmla="*/ 325 w 1029"/>
                <a:gd name="T59" fmla="*/ 321 h 726"/>
                <a:gd name="T60" fmla="*/ 151 w 1029"/>
                <a:gd name="T61" fmla="*/ 450 h 726"/>
                <a:gd name="T62" fmla="*/ 212 w 1029"/>
                <a:gd name="T63" fmla="*/ 411 h 726"/>
                <a:gd name="T64" fmla="*/ 698 w 1029"/>
                <a:gd name="T65" fmla="*/ 273 h 726"/>
                <a:gd name="T66" fmla="*/ 471 w 1029"/>
                <a:gd name="T67" fmla="*/ 310 h 726"/>
                <a:gd name="T68" fmla="*/ 154 w 1029"/>
                <a:gd name="T69" fmla="*/ 265 h 726"/>
                <a:gd name="T70" fmla="*/ 103 w 1029"/>
                <a:gd name="T71" fmla="*/ 271 h 726"/>
                <a:gd name="T72" fmla="*/ 296 w 1029"/>
                <a:gd name="T73" fmla="*/ 309 h 726"/>
                <a:gd name="T74" fmla="*/ 612 w 1029"/>
                <a:gd name="T75" fmla="*/ 251 h 726"/>
                <a:gd name="T76" fmla="*/ 274 w 1029"/>
                <a:gd name="T77" fmla="*/ 243 h 726"/>
                <a:gd name="T78" fmla="*/ 973 w 1029"/>
                <a:gd name="T79" fmla="*/ 409 h 726"/>
                <a:gd name="T80" fmla="*/ 844 w 1029"/>
                <a:gd name="T81" fmla="*/ 453 h 726"/>
                <a:gd name="T82" fmla="*/ 232 w 1029"/>
                <a:gd name="T83" fmla="*/ 321 h 726"/>
                <a:gd name="T84" fmla="*/ 105 w 1029"/>
                <a:gd name="T85" fmla="*/ 490 h 726"/>
                <a:gd name="T86" fmla="*/ 140 w 1029"/>
                <a:gd name="T87" fmla="*/ 239 h 726"/>
                <a:gd name="T88" fmla="*/ 369 w 1029"/>
                <a:gd name="T89" fmla="*/ 260 h 726"/>
                <a:gd name="T90" fmla="*/ 690 w 1029"/>
                <a:gd name="T91" fmla="*/ 232 h 726"/>
                <a:gd name="T92" fmla="*/ 791 w 1029"/>
                <a:gd name="T93" fmla="*/ 287 h 726"/>
                <a:gd name="T94" fmla="*/ 603 w 1029"/>
                <a:gd name="T95" fmla="*/ 241 h 726"/>
                <a:gd name="T96" fmla="*/ 464 w 1029"/>
                <a:gd name="T97" fmla="*/ 353 h 726"/>
                <a:gd name="T98" fmla="*/ 654 w 1029"/>
                <a:gd name="T99" fmla="*/ 161 h 726"/>
                <a:gd name="T100" fmla="*/ 739 w 1029"/>
                <a:gd name="T101" fmla="*/ 159 h 726"/>
                <a:gd name="T102" fmla="*/ 332 w 1029"/>
                <a:gd name="T103" fmla="*/ 149 h 726"/>
                <a:gd name="T104" fmla="*/ 269 w 1029"/>
                <a:gd name="T105" fmla="*/ 137 h 726"/>
                <a:gd name="T106" fmla="*/ 695 w 1029"/>
                <a:gd name="T107" fmla="*/ 129 h 726"/>
                <a:gd name="T108" fmla="*/ 642 w 1029"/>
                <a:gd name="T109" fmla="*/ 134 h 726"/>
                <a:gd name="T110" fmla="*/ 691 w 1029"/>
                <a:gd name="T111" fmla="*/ 30 h 726"/>
                <a:gd name="T112" fmla="*/ 340 w 1029"/>
                <a:gd name="T113" fmla="*/ 27 h 726"/>
                <a:gd name="T114" fmla="*/ 686 w 1029"/>
                <a:gd name="T115" fmla="*/ 27 h 726"/>
                <a:gd name="T116" fmla="*/ 764 w 1029"/>
                <a:gd name="T117" fmla="*/ 93 h 726"/>
                <a:gd name="T118" fmla="*/ 617 w 1029"/>
                <a:gd name="T119" fmla="*/ 134 h 726"/>
                <a:gd name="T120" fmla="*/ 412 w 1029"/>
                <a:gd name="T121" fmla="*/ 107 h 726"/>
                <a:gd name="T122" fmla="*/ 251 w 1029"/>
                <a:gd name="T123" fmla="*/ 11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9" h="726">
                  <a:moveTo>
                    <a:pt x="608" y="642"/>
                  </a:moveTo>
                  <a:lnTo>
                    <a:pt x="549" y="669"/>
                  </a:lnTo>
                  <a:lnTo>
                    <a:pt x="549" y="672"/>
                  </a:lnTo>
                  <a:lnTo>
                    <a:pt x="549" y="677"/>
                  </a:lnTo>
                  <a:lnTo>
                    <a:pt x="646" y="703"/>
                  </a:lnTo>
                  <a:lnTo>
                    <a:pt x="647" y="703"/>
                  </a:lnTo>
                  <a:lnTo>
                    <a:pt x="647" y="701"/>
                  </a:lnTo>
                  <a:lnTo>
                    <a:pt x="652" y="698"/>
                  </a:lnTo>
                  <a:lnTo>
                    <a:pt x="608" y="642"/>
                  </a:lnTo>
                  <a:close/>
                  <a:moveTo>
                    <a:pt x="422" y="642"/>
                  </a:moveTo>
                  <a:lnTo>
                    <a:pt x="376" y="698"/>
                  </a:lnTo>
                  <a:lnTo>
                    <a:pt x="381" y="701"/>
                  </a:lnTo>
                  <a:lnTo>
                    <a:pt x="381" y="703"/>
                  </a:lnTo>
                  <a:lnTo>
                    <a:pt x="383" y="703"/>
                  </a:lnTo>
                  <a:lnTo>
                    <a:pt x="385" y="703"/>
                  </a:lnTo>
                  <a:lnTo>
                    <a:pt x="479" y="677"/>
                  </a:lnTo>
                  <a:lnTo>
                    <a:pt x="479" y="672"/>
                  </a:lnTo>
                  <a:lnTo>
                    <a:pt x="478" y="669"/>
                  </a:lnTo>
                  <a:lnTo>
                    <a:pt x="422" y="642"/>
                  </a:lnTo>
                  <a:close/>
                  <a:moveTo>
                    <a:pt x="515" y="638"/>
                  </a:moveTo>
                  <a:lnTo>
                    <a:pt x="508" y="650"/>
                  </a:lnTo>
                  <a:lnTo>
                    <a:pt x="508" y="665"/>
                  </a:lnTo>
                  <a:lnTo>
                    <a:pt x="508" y="667"/>
                  </a:lnTo>
                  <a:lnTo>
                    <a:pt x="508" y="682"/>
                  </a:lnTo>
                  <a:lnTo>
                    <a:pt x="495" y="691"/>
                  </a:lnTo>
                  <a:lnTo>
                    <a:pt x="479" y="682"/>
                  </a:lnTo>
                  <a:lnTo>
                    <a:pt x="479" y="679"/>
                  </a:lnTo>
                  <a:lnTo>
                    <a:pt x="393" y="703"/>
                  </a:lnTo>
                  <a:lnTo>
                    <a:pt x="637" y="703"/>
                  </a:lnTo>
                  <a:lnTo>
                    <a:pt x="549" y="679"/>
                  </a:lnTo>
                  <a:lnTo>
                    <a:pt x="549" y="682"/>
                  </a:lnTo>
                  <a:lnTo>
                    <a:pt x="534" y="691"/>
                  </a:lnTo>
                  <a:lnTo>
                    <a:pt x="520" y="682"/>
                  </a:lnTo>
                  <a:lnTo>
                    <a:pt x="520" y="667"/>
                  </a:lnTo>
                  <a:lnTo>
                    <a:pt x="520" y="665"/>
                  </a:lnTo>
                  <a:lnTo>
                    <a:pt x="520" y="648"/>
                  </a:lnTo>
                  <a:lnTo>
                    <a:pt x="515" y="638"/>
                  </a:lnTo>
                  <a:close/>
                  <a:moveTo>
                    <a:pt x="518" y="630"/>
                  </a:moveTo>
                  <a:lnTo>
                    <a:pt x="515" y="636"/>
                  </a:lnTo>
                  <a:lnTo>
                    <a:pt x="520" y="643"/>
                  </a:lnTo>
                  <a:lnTo>
                    <a:pt x="518" y="630"/>
                  </a:lnTo>
                  <a:close/>
                  <a:moveTo>
                    <a:pt x="634" y="630"/>
                  </a:moveTo>
                  <a:lnTo>
                    <a:pt x="612" y="640"/>
                  </a:lnTo>
                  <a:lnTo>
                    <a:pt x="656" y="696"/>
                  </a:lnTo>
                  <a:lnTo>
                    <a:pt x="657" y="694"/>
                  </a:lnTo>
                  <a:lnTo>
                    <a:pt x="657" y="693"/>
                  </a:lnTo>
                  <a:lnTo>
                    <a:pt x="657" y="689"/>
                  </a:lnTo>
                  <a:lnTo>
                    <a:pt x="657" y="689"/>
                  </a:lnTo>
                  <a:lnTo>
                    <a:pt x="657" y="686"/>
                  </a:lnTo>
                  <a:lnTo>
                    <a:pt x="657" y="686"/>
                  </a:lnTo>
                  <a:lnTo>
                    <a:pt x="652" y="670"/>
                  </a:lnTo>
                  <a:lnTo>
                    <a:pt x="647" y="652"/>
                  </a:lnTo>
                  <a:lnTo>
                    <a:pt x="642" y="638"/>
                  </a:lnTo>
                  <a:lnTo>
                    <a:pt x="642" y="636"/>
                  </a:lnTo>
                  <a:lnTo>
                    <a:pt x="641" y="635"/>
                  </a:lnTo>
                  <a:lnTo>
                    <a:pt x="641" y="635"/>
                  </a:lnTo>
                  <a:lnTo>
                    <a:pt x="634" y="630"/>
                  </a:lnTo>
                  <a:close/>
                  <a:moveTo>
                    <a:pt x="396" y="630"/>
                  </a:moveTo>
                  <a:lnTo>
                    <a:pt x="388" y="635"/>
                  </a:lnTo>
                  <a:lnTo>
                    <a:pt x="386" y="636"/>
                  </a:lnTo>
                  <a:lnTo>
                    <a:pt x="386" y="636"/>
                  </a:lnTo>
                  <a:lnTo>
                    <a:pt x="386" y="638"/>
                  </a:lnTo>
                  <a:lnTo>
                    <a:pt x="383" y="648"/>
                  </a:lnTo>
                  <a:lnTo>
                    <a:pt x="379" y="660"/>
                  </a:lnTo>
                  <a:lnTo>
                    <a:pt x="374" y="674"/>
                  </a:lnTo>
                  <a:lnTo>
                    <a:pt x="371" y="686"/>
                  </a:lnTo>
                  <a:lnTo>
                    <a:pt x="371" y="686"/>
                  </a:lnTo>
                  <a:lnTo>
                    <a:pt x="371" y="687"/>
                  </a:lnTo>
                  <a:lnTo>
                    <a:pt x="371" y="691"/>
                  </a:lnTo>
                  <a:lnTo>
                    <a:pt x="371" y="694"/>
                  </a:lnTo>
                  <a:lnTo>
                    <a:pt x="374" y="696"/>
                  </a:lnTo>
                  <a:lnTo>
                    <a:pt x="418" y="640"/>
                  </a:lnTo>
                  <a:lnTo>
                    <a:pt x="396" y="630"/>
                  </a:lnTo>
                  <a:close/>
                  <a:moveTo>
                    <a:pt x="510" y="630"/>
                  </a:moveTo>
                  <a:lnTo>
                    <a:pt x="508" y="645"/>
                  </a:lnTo>
                  <a:lnTo>
                    <a:pt x="513" y="636"/>
                  </a:lnTo>
                  <a:lnTo>
                    <a:pt x="510" y="630"/>
                  </a:lnTo>
                  <a:close/>
                  <a:moveTo>
                    <a:pt x="518" y="609"/>
                  </a:moveTo>
                  <a:lnTo>
                    <a:pt x="513" y="609"/>
                  </a:lnTo>
                  <a:lnTo>
                    <a:pt x="510" y="609"/>
                  </a:lnTo>
                  <a:lnTo>
                    <a:pt x="510" y="611"/>
                  </a:lnTo>
                  <a:lnTo>
                    <a:pt x="510" y="625"/>
                  </a:lnTo>
                  <a:lnTo>
                    <a:pt x="515" y="633"/>
                  </a:lnTo>
                  <a:lnTo>
                    <a:pt x="518" y="626"/>
                  </a:lnTo>
                  <a:lnTo>
                    <a:pt x="518" y="611"/>
                  </a:lnTo>
                  <a:lnTo>
                    <a:pt x="518" y="609"/>
                  </a:lnTo>
                  <a:close/>
                  <a:moveTo>
                    <a:pt x="585" y="608"/>
                  </a:moveTo>
                  <a:lnTo>
                    <a:pt x="610" y="638"/>
                  </a:lnTo>
                  <a:lnTo>
                    <a:pt x="632" y="628"/>
                  </a:lnTo>
                  <a:lnTo>
                    <a:pt x="632" y="626"/>
                  </a:lnTo>
                  <a:lnTo>
                    <a:pt x="624" y="623"/>
                  </a:lnTo>
                  <a:lnTo>
                    <a:pt x="613" y="618"/>
                  </a:lnTo>
                  <a:lnTo>
                    <a:pt x="603" y="614"/>
                  </a:lnTo>
                  <a:lnTo>
                    <a:pt x="600" y="613"/>
                  </a:lnTo>
                  <a:lnTo>
                    <a:pt x="585" y="608"/>
                  </a:lnTo>
                  <a:close/>
                  <a:moveTo>
                    <a:pt x="446" y="606"/>
                  </a:moveTo>
                  <a:lnTo>
                    <a:pt x="429" y="613"/>
                  </a:lnTo>
                  <a:lnTo>
                    <a:pt x="425" y="614"/>
                  </a:lnTo>
                  <a:lnTo>
                    <a:pt x="415" y="618"/>
                  </a:lnTo>
                  <a:lnTo>
                    <a:pt x="405" y="623"/>
                  </a:lnTo>
                  <a:lnTo>
                    <a:pt x="396" y="626"/>
                  </a:lnTo>
                  <a:lnTo>
                    <a:pt x="396" y="626"/>
                  </a:lnTo>
                  <a:lnTo>
                    <a:pt x="420" y="638"/>
                  </a:lnTo>
                  <a:lnTo>
                    <a:pt x="446" y="606"/>
                  </a:lnTo>
                  <a:close/>
                  <a:moveTo>
                    <a:pt x="574" y="604"/>
                  </a:moveTo>
                  <a:lnTo>
                    <a:pt x="571" y="606"/>
                  </a:lnTo>
                  <a:lnTo>
                    <a:pt x="564" y="625"/>
                  </a:lnTo>
                  <a:lnTo>
                    <a:pt x="557" y="647"/>
                  </a:lnTo>
                  <a:lnTo>
                    <a:pt x="551" y="667"/>
                  </a:lnTo>
                  <a:lnTo>
                    <a:pt x="608" y="640"/>
                  </a:lnTo>
                  <a:lnTo>
                    <a:pt x="581" y="606"/>
                  </a:lnTo>
                  <a:lnTo>
                    <a:pt x="574" y="604"/>
                  </a:lnTo>
                  <a:close/>
                  <a:moveTo>
                    <a:pt x="454" y="603"/>
                  </a:moveTo>
                  <a:lnTo>
                    <a:pt x="451" y="604"/>
                  </a:lnTo>
                  <a:lnTo>
                    <a:pt x="422" y="640"/>
                  </a:lnTo>
                  <a:lnTo>
                    <a:pt x="478" y="665"/>
                  </a:lnTo>
                  <a:lnTo>
                    <a:pt x="471" y="647"/>
                  </a:lnTo>
                  <a:lnTo>
                    <a:pt x="464" y="625"/>
                  </a:lnTo>
                  <a:lnTo>
                    <a:pt x="457" y="606"/>
                  </a:lnTo>
                  <a:lnTo>
                    <a:pt x="454" y="603"/>
                  </a:lnTo>
                  <a:close/>
                  <a:moveTo>
                    <a:pt x="874" y="565"/>
                  </a:moveTo>
                  <a:lnTo>
                    <a:pt x="780" y="577"/>
                  </a:lnTo>
                  <a:lnTo>
                    <a:pt x="780" y="579"/>
                  </a:lnTo>
                  <a:lnTo>
                    <a:pt x="783" y="579"/>
                  </a:lnTo>
                  <a:lnTo>
                    <a:pt x="788" y="579"/>
                  </a:lnTo>
                  <a:lnTo>
                    <a:pt x="988" y="579"/>
                  </a:lnTo>
                  <a:lnTo>
                    <a:pt x="990" y="586"/>
                  </a:lnTo>
                  <a:lnTo>
                    <a:pt x="990" y="579"/>
                  </a:lnTo>
                  <a:lnTo>
                    <a:pt x="993" y="579"/>
                  </a:lnTo>
                  <a:lnTo>
                    <a:pt x="998" y="579"/>
                  </a:lnTo>
                  <a:lnTo>
                    <a:pt x="998" y="577"/>
                  </a:lnTo>
                  <a:lnTo>
                    <a:pt x="903" y="565"/>
                  </a:lnTo>
                  <a:lnTo>
                    <a:pt x="903" y="570"/>
                  </a:lnTo>
                  <a:lnTo>
                    <a:pt x="888" y="579"/>
                  </a:lnTo>
                  <a:lnTo>
                    <a:pt x="874" y="570"/>
                  </a:lnTo>
                  <a:lnTo>
                    <a:pt x="874" y="565"/>
                  </a:lnTo>
                  <a:close/>
                  <a:moveTo>
                    <a:pt x="154" y="565"/>
                  </a:moveTo>
                  <a:lnTo>
                    <a:pt x="154" y="570"/>
                  </a:lnTo>
                  <a:lnTo>
                    <a:pt x="140" y="579"/>
                  </a:lnTo>
                  <a:lnTo>
                    <a:pt x="125" y="570"/>
                  </a:lnTo>
                  <a:lnTo>
                    <a:pt x="125" y="565"/>
                  </a:lnTo>
                  <a:lnTo>
                    <a:pt x="30" y="577"/>
                  </a:lnTo>
                  <a:lnTo>
                    <a:pt x="30" y="579"/>
                  </a:lnTo>
                  <a:lnTo>
                    <a:pt x="35" y="579"/>
                  </a:lnTo>
                  <a:lnTo>
                    <a:pt x="39" y="579"/>
                  </a:lnTo>
                  <a:lnTo>
                    <a:pt x="39" y="586"/>
                  </a:lnTo>
                  <a:lnTo>
                    <a:pt x="39" y="579"/>
                  </a:lnTo>
                  <a:lnTo>
                    <a:pt x="240" y="579"/>
                  </a:lnTo>
                  <a:lnTo>
                    <a:pt x="246" y="579"/>
                  </a:lnTo>
                  <a:lnTo>
                    <a:pt x="249" y="579"/>
                  </a:lnTo>
                  <a:lnTo>
                    <a:pt x="249" y="577"/>
                  </a:lnTo>
                  <a:lnTo>
                    <a:pt x="154" y="565"/>
                  </a:lnTo>
                  <a:close/>
                  <a:moveTo>
                    <a:pt x="947" y="533"/>
                  </a:moveTo>
                  <a:lnTo>
                    <a:pt x="907" y="553"/>
                  </a:lnTo>
                  <a:lnTo>
                    <a:pt x="903" y="557"/>
                  </a:lnTo>
                  <a:lnTo>
                    <a:pt x="903" y="562"/>
                  </a:lnTo>
                  <a:lnTo>
                    <a:pt x="998" y="575"/>
                  </a:lnTo>
                  <a:lnTo>
                    <a:pt x="998" y="570"/>
                  </a:lnTo>
                  <a:lnTo>
                    <a:pt x="1002" y="569"/>
                  </a:lnTo>
                  <a:lnTo>
                    <a:pt x="974" y="538"/>
                  </a:lnTo>
                  <a:lnTo>
                    <a:pt x="961" y="546"/>
                  </a:lnTo>
                  <a:lnTo>
                    <a:pt x="947" y="538"/>
                  </a:lnTo>
                  <a:lnTo>
                    <a:pt x="947" y="533"/>
                  </a:lnTo>
                  <a:close/>
                  <a:moveTo>
                    <a:pt x="81" y="533"/>
                  </a:moveTo>
                  <a:lnTo>
                    <a:pt x="81" y="538"/>
                  </a:lnTo>
                  <a:lnTo>
                    <a:pt x="68" y="546"/>
                  </a:lnTo>
                  <a:lnTo>
                    <a:pt x="54" y="538"/>
                  </a:lnTo>
                  <a:lnTo>
                    <a:pt x="27" y="569"/>
                  </a:lnTo>
                  <a:lnTo>
                    <a:pt x="30" y="570"/>
                  </a:lnTo>
                  <a:lnTo>
                    <a:pt x="30" y="575"/>
                  </a:lnTo>
                  <a:lnTo>
                    <a:pt x="125" y="562"/>
                  </a:lnTo>
                  <a:lnTo>
                    <a:pt x="125" y="557"/>
                  </a:lnTo>
                  <a:lnTo>
                    <a:pt x="122" y="553"/>
                  </a:lnTo>
                  <a:lnTo>
                    <a:pt x="81" y="533"/>
                  </a:lnTo>
                  <a:close/>
                  <a:moveTo>
                    <a:pt x="829" y="533"/>
                  </a:moveTo>
                  <a:lnTo>
                    <a:pt x="813" y="540"/>
                  </a:lnTo>
                  <a:lnTo>
                    <a:pt x="805" y="535"/>
                  </a:lnTo>
                  <a:lnTo>
                    <a:pt x="776" y="569"/>
                  </a:lnTo>
                  <a:lnTo>
                    <a:pt x="780" y="570"/>
                  </a:lnTo>
                  <a:lnTo>
                    <a:pt x="780" y="575"/>
                  </a:lnTo>
                  <a:lnTo>
                    <a:pt x="874" y="562"/>
                  </a:lnTo>
                  <a:lnTo>
                    <a:pt x="874" y="558"/>
                  </a:lnTo>
                  <a:lnTo>
                    <a:pt x="869" y="553"/>
                  </a:lnTo>
                  <a:lnTo>
                    <a:pt x="829" y="533"/>
                  </a:lnTo>
                  <a:close/>
                  <a:moveTo>
                    <a:pt x="200" y="533"/>
                  </a:moveTo>
                  <a:lnTo>
                    <a:pt x="157" y="553"/>
                  </a:lnTo>
                  <a:lnTo>
                    <a:pt x="154" y="558"/>
                  </a:lnTo>
                  <a:lnTo>
                    <a:pt x="154" y="562"/>
                  </a:lnTo>
                  <a:lnTo>
                    <a:pt x="249" y="575"/>
                  </a:lnTo>
                  <a:lnTo>
                    <a:pt x="249" y="570"/>
                  </a:lnTo>
                  <a:lnTo>
                    <a:pt x="252" y="569"/>
                  </a:lnTo>
                  <a:lnTo>
                    <a:pt x="223" y="535"/>
                  </a:lnTo>
                  <a:lnTo>
                    <a:pt x="215" y="540"/>
                  </a:lnTo>
                  <a:lnTo>
                    <a:pt x="200" y="533"/>
                  </a:lnTo>
                  <a:close/>
                  <a:moveTo>
                    <a:pt x="471" y="524"/>
                  </a:moveTo>
                  <a:lnTo>
                    <a:pt x="469" y="524"/>
                  </a:lnTo>
                  <a:lnTo>
                    <a:pt x="474" y="533"/>
                  </a:lnTo>
                  <a:lnTo>
                    <a:pt x="481" y="541"/>
                  </a:lnTo>
                  <a:lnTo>
                    <a:pt x="488" y="548"/>
                  </a:lnTo>
                  <a:lnTo>
                    <a:pt x="495" y="553"/>
                  </a:lnTo>
                  <a:lnTo>
                    <a:pt x="501" y="557"/>
                  </a:lnTo>
                  <a:lnTo>
                    <a:pt x="503" y="557"/>
                  </a:lnTo>
                  <a:lnTo>
                    <a:pt x="471" y="524"/>
                  </a:lnTo>
                  <a:close/>
                  <a:moveTo>
                    <a:pt x="557" y="524"/>
                  </a:moveTo>
                  <a:lnTo>
                    <a:pt x="525" y="557"/>
                  </a:lnTo>
                  <a:lnTo>
                    <a:pt x="527" y="557"/>
                  </a:lnTo>
                  <a:lnTo>
                    <a:pt x="534" y="553"/>
                  </a:lnTo>
                  <a:lnTo>
                    <a:pt x="540" y="548"/>
                  </a:lnTo>
                  <a:lnTo>
                    <a:pt x="547" y="541"/>
                  </a:lnTo>
                  <a:lnTo>
                    <a:pt x="554" y="533"/>
                  </a:lnTo>
                  <a:lnTo>
                    <a:pt x="559" y="524"/>
                  </a:lnTo>
                  <a:lnTo>
                    <a:pt x="557" y="524"/>
                  </a:lnTo>
                  <a:close/>
                  <a:moveTo>
                    <a:pt x="515" y="513"/>
                  </a:moveTo>
                  <a:lnTo>
                    <a:pt x="515" y="552"/>
                  </a:lnTo>
                  <a:lnTo>
                    <a:pt x="524" y="555"/>
                  </a:lnTo>
                  <a:lnTo>
                    <a:pt x="556" y="523"/>
                  </a:lnTo>
                  <a:lnTo>
                    <a:pt x="552" y="521"/>
                  </a:lnTo>
                  <a:lnTo>
                    <a:pt x="552" y="513"/>
                  </a:lnTo>
                  <a:lnTo>
                    <a:pt x="515" y="513"/>
                  </a:lnTo>
                  <a:close/>
                  <a:moveTo>
                    <a:pt x="476" y="513"/>
                  </a:moveTo>
                  <a:lnTo>
                    <a:pt x="476" y="521"/>
                  </a:lnTo>
                  <a:lnTo>
                    <a:pt x="473" y="523"/>
                  </a:lnTo>
                  <a:lnTo>
                    <a:pt x="505" y="555"/>
                  </a:lnTo>
                  <a:lnTo>
                    <a:pt x="513" y="552"/>
                  </a:lnTo>
                  <a:lnTo>
                    <a:pt x="513" y="513"/>
                  </a:lnTo>
                  <a:lnTo>
                    <a:pt x="476" y="513"/>
                  </a:lnTo>
                  <a:close/>
                  <a:moveTo>
                    <a:pt x="937" y="513"/>
                  </a:moveTo>
                  <a:lnTo>
                    <a:pt x="924" y="531"/>
                  </a:lnTo>
                  <a:lnTo>
                    <a:pt x="910" y="550"/>
                  </a:lnTo>
                  <a:lnTo>
                    <a:pt x="947" y="531"/>
                  </a:lnTo>
                  <a:lnTo>
                    <a:pt x="947" y="521"/>
                  </a:lnTo>
                  <a:lnTo>
                    <a:pt x="947" y="519"/>
                  </a:lnTo>
                  <a:lnTo>
                    <a:pt x="942" y="516"/>
                  </a:lnTo>
                  <a:lnTo>
                    <a:pt x="937" y="513"/>
                  </a:lnTo>
                  <a:close/>
                  <a:moveTo>
                    <a:pt x="91" y="513"/>
                  </a:moveTo>
                  <a:lnTo>
                    <a:pt x="86" y="516"/>
                  </a:lnTo>
                  <a:lnTo>
                    <a:pt x="81" y="519"/>
                  </a:lnTo>
                  <a:lnTo>
                    <a:pt x="81" y="521"/>
                  </a:lnTo>
                  <a:lnTo>
                    <a:pt x="81" y="531"/>
                  </a:lnTo>
                  <a:lnTo>
                    <a:pt x="118" y="550"/>
                  </a:lnTo>
                  <a:lnTo>
                    <a:pt x="105" y="531"/>
                  </a:lnTo>
                  <a:lnTo>
                    <a:pt x="91" y="513"/>
                  </a:lnTo>
                  <a:close/>
                  <a:moveTo>
                    <a:pt x="841" y="513"/>
                  </a:moveTo>
                  <a:lnTo>
                    <a:pt x="834" y="516"/>
                  </a:lnTo>
                  <a:lnTo>
                    <a:pt x="829" y="521"/>
                  </a:lnTo>
                  <a:lnTo>
                    <a:pt x="829" y="530"/>
                  </a:lnTo>
                  <a:lnTo>
                    <a:pt x="866" y="550"/>
                  </a:lnTo>
                  <a:lnTo>
                    <a:pt x="852" y="531"/>
                  </a:lnTo>
                  <a:lnTo>
                    <a:pt x="841" y="513"/>
                  </a:lnTo>
                  <a:close/>
                  <a:moveTo>
                    <a:pt x="188" y="513"/>
                  </a:moveTo>
                  <a:lnTo>
                    <a:pt x="176" y="531"/>
                  </a:lnTo>
                  <a:lnTo>
                    <a:pt x="162" y="550"/>
                  </a:lnTo>
                  <a:lnTo>
                    <a:pt x="200" y="530"/>
                  </a:lnTo>
                  <a:lnTo>
                    <a:pt x="200" y="521"/>
                  </a:lnTo>
                  <a:lnTo>
                    <a:pt x="195" y="516"/>
                  </a:lnTo>
                  <a:lnTo>
                    <a:pt x="188" y="513"/>
                  </a:lnTo>
                  <a:close/>
                  <a:moveTo>
                    <a:pt x="513" y="494"/>
                  </a:moveTo>
                  <a:lnTo>
                    <a:pt x="476" y="507"/>
                  </a:lnTo>
                  <a:lnTo>
                    <a:pt x="476" y="511"/>
                  </a:lnTo>
                  <a:lnTo>
                    <a:pt x="513" y="511"/>
                  </a:lnTo>
                  <a:lnTo>
                    <a:pt x="513" y="494"/>
                  </a:lnTo>
                  <a:close/>
                  <a:moveTo>
                    <a:pt x="515" y="494"/>
                  </a:moveTo>
                  <a:lnTo>
                    <a:pt x="515" y="511"/>
                  </a:lnTo>
                  <a:lnTo>
                    <a:pt x="552" y="511"/>
                  </a:lnTo>
                  <a:lnTo>
                    <a:pt x="552" y="507"/>
                  </a:lnTo>
                  <a:lnTo>
                    <a:pt x="515" y="494"/>
                  </a:lnTo>
                  <a:close/>
                  <a:moveTo>
                    <a:pt x="583" y="482"/>
                  </a:moveTo>
                  <a:lnTo>
                    <a:pt x="576" y="485"/>
                  </a:lnTo>
                  <a:lnTo>
                    <a:pt x="573" y="485"/>
                  </a:lnTo>
                  <a:lnTo>
                    <a:pt x="571" y="497"/>
                  </a:lnTo>
                  <a:lnTo>
                    <a:pt x="576" y="501"/>
                  </a:lnTo>
                  <a:lnTo>
                    <a:pt x="578" y="499"/>
                  </a:lnTo>
                  <a:lnTo>
                    <a:pt x="579" y="499"/>
                  </a:lnTo>
                  <a:lnTo>
                    <a:pt x="579" y="497"/>
                  </a:lnTo>
                  <a:lnTo>
                    <a:pt x="581" y="494"/>
                  </a:lnTo>
                  <a:lnTo>
                    <a:pt x="581" y="489"/>
                  </a:lnTo>
                  <a:lnTo>
                    <a:pt x="583" y="482"/>
                  </a:lnTo>
                  <a:close/>
                  <a:moveTo>
                    <a:pt x="959" y="482"/>
                  </a:moveTo>
                  <a:lnTo>
                    <a:pt x="964" y="490"/>
                  </a:lnTo>
                  <a:lnTo>
                    <a:pt x="968" y="502"/>
                  </a:lnTo>
                  <a:lnTo>
                    <a:pt x="968" y="516"/>
                  </a:lnTo>
                  <a:lnTo>
                    <a:pt x="976" y="521"/>
                  </a:lnTo>
                  <a:lnTo>
                    <a:pt x="976" y="536"/>
                  </a:lnTo>
                  <a:lnTo>
                    <a:pt x="1003" y="567"/>
                  </a:lnTo>
                  <a:lnTo>
                    <a:pt x="1012" y="562"/>
                  </a:lnTo>
                  <a:lnTo>
                    <a:pt x="1013" y="563"/>
                  </a:lnTo>
                  <a:lnTo>
                    <a:pt x="1015" y="558"/>
                  </a:lnTo>
                  <a:lnTo>
                    <a:pt x="1015" y="555"/>
                  </a:lnTo>
                  <a:lnTo>
                    <a:pt x="1015" y="553"/>
                  </a:lnTo>
                  <a:lnTo>
                    <a:pt x="1015" y="550"/>
                  </a:lnTo>
                  <a:lnTo>
                    <a:pt x="1015" y="548"/>
                  </a:lnTo>
                  <a:lnTo>
                    <a:pt x="1015" y="548"/>
                  </a:lnTo>
                  <a:lnTo>
                    <a:pt x="1015" y="546"/>
                  </a:lnTo>
                  <a:lnTo>
                    <a:pt x="1015" y="543"/>
                  </a:lnTo>
                  <a:lnTo>
                    <a:pt x="1015" y="540"/>
                  </a:lnTo>
                  <a:lnTo>
                    <a:pt x="1015" y="538"/>
                  </a:lnTo>
                  <a:lnTo>
                    <a:pt x="1015" y="536"/>
                  </a:lnTo>
                  <a:lnTo>
                    <a:pt x="1015" y="530"/>
                  </a:lnTo>
                  <a:lnTo>
                    <a:pt x="1015" y="528"/>
                  </a:lnTo>
                  <a:lnTo>
                    <a:pt x="1013" y="526"/>
                  </a:lnTo>
                  <a:lnTo>
                    <a:pt x="1013" y="523"/>
                  </a:lnTo>
                  <a:lnTo>
                    <a:pt x="1013" y="521"/>
                  </a:lnTo>
                  <a:lnTo>
                    <a:pt x="1010" y="514"/>
                  </a:lnTo>
                  <a:lnTo>
                    <a:pt x="1007" y="507"/>
                  </a:lnTo>
                  <a:lnTo>
                    <a:pt x="1000" y="501"/>
                  </a:lnTo>
                  <a:lnTo>
                    <a:pt x="993" y="494"/>
                  </a:lnTo>
                  <a:lnTo>
                    <a:pt x="988" y="490"/>
                  </a:lnTo>
                  <a:lnTo>
                    <a:pt x="983" y="489"/>
                  </a:lnTo>
                  <a:lnTo>
                    <a:pt x="971" y="485"/>
                  </a:lnTo>
                  <a:lnTo>
                    <a:pt x="959" y="482"/>
                  </a:lnTo>
                  <a:close/>
                  <a:moveTo>
                    <a:pt x="69" y="482"/>
                  </a:moveTo>
                  <a:lnTo>
                    <a:pt x="57" y="485"/>
                  </a:lnTo>
                  <a:lnTo>
                    <a:pt x="46" y="489"/>
                  </a:lnTo>
                  <a:lnTo>
                    <a:pt x="40" y="490"/>
                  </a:lnTo>
                  <a:lnTo>
                    <a:pt x="35" y="494"/>
                  </a:lnTo>
                  <a:lnTo>
                    <a:pt x="29" y="501"/>
                  </a:lnTo>
                  <a:lnTo>
                    <a:pt x="22" y="507"/>
                  </a:lnTo>
                  <a:lnTo>
                    <a:pt x="18" y="514"/>
                  </a:lnTo>
                  <a:lnTo>
                    <a:pt x="15" y="521"/>
                  </a:lnTo>
                  <a:lnTo>
                    <a:pt x="15" y="523"/>
                  </a:lnTo>
                  <a:lnTo>
                    <a:pt x="15" y="526"/>
                  </a:lnTo>
                  <a:lnTo>
                    <a:pt x="13" y="528"/>
                  </a:lnTo>
                  <a:lnTo>
                    <a:pt x="13" y="530"/>
                  </a:lnTo>
                  <a:lnTo>
                    <a:pt x="13" y="536"/>
                  </a:lnTo>
                  <a:lnTo>
                    <a:pt x="13" y="538"/>
                  </a:lnTo>
                  <a:lnTo>
                    <a:pt x="13" y="540"/>
                  </a:lnTo>
                  <a:lnTo>
                    <a:pt x="13" y="543"/>
                  </a:lnTo>
                  <a:lnTo>
                    <a:pt x="13" y="546"/>
                  </a:lnTo>
                  <a:lnTo>
                    <a:pt x="13" y="548"/>
                  </a:lnTo>
                  <a:lnTo>
                    <a:pt x="13" y="548"/>
                  </a:lnTo>
                  <a:lnTo>
                    <a:pt x="13" y="552"/>
                  </a:lnTo>
                  <a:lnTo>
                    <a:pt x="13" y="553"/>
                  </a:lnTo>
                  <a:lnTo>
                    <a:pt x="13" y="555"/>
                  </a:lnTo>
                  <a:lnTo>
                    <a:pt x="13" y="558"/>
                  </a:lnTo>
                  <a:lnTo>
                    <a:pt x="15" y="563"/>
                  </a:lnTo>
                  <a:lnTo>
                    <a:pt x="17" y="562"/>
                  </a:lnTo>
                  <a:lnTo>
                    <a:pt x="25" y="567"/>
                  </a:lnTo>
                  <a:lnTo>
                    <a:pt x="52" y="536"/>
                  </a:lnTo>
                  <a:lnTo>
                    <a:pt x="52" y="521"/>
                  </a:lnTo>
                  <a:lnTo>
                    <a:pt x="61" y="516"/>
                  </a:lnTo>
                  <a:lnTo>
                    <a:pt x="61" y="502"/>
                  </a:lnTo>
                  <a:lnTo>
                    <a:pt x="64" y="490"/>
                  </a:lnTo>
                  <a:lnTo>
                    <a:pt x="69" y="482"/>
                  </a:lnTo>
                  <a:close/>
                  <a:moveTo>
                    <a:pt x="446" y="482"/>
                  </a:moveTo>
                  <a:lnTo>
                    <a:pt x="446" y="489"/>
                  </a:lnTo>
                  <a:lnTo>
                    <a:pt x="447" y="494"/>
                  </a:lnTo>
                  <a:lnTo>
                    <a:pt x="449" y="497"/>
                  </a:lnTo>
                  <a:lnTo>
                    <a:pt x="449" y="499"/>
                  </a:lnTo>
                  <a:lnTo>
                    <a:pt x="451" y="499"/>
                  </a:lnTo>
                  <a:lnTo>
                    <a:pt x="452" y="501"/>
                  </a:lnTo>
                  <a:lnTo>
                    <a:pt x="457" y="497"/>
                  </a:lnTo>
                  <a:lnTo>
                    <a:pt x="456" y="485"/>
                  </a:lnTo>
                  <a:lnTo>
                    <a:pt x="452" y="485"/>
                  </a:lnTo>
                  <a:lnTo>
                    <a:pt x="446" y="482"/>
                  </a:lnTo>
                  <a:close/>
                  <a:moveTo>
                    <a:pt x="817" y="482"/>
                  </a:moveTo>
                  <a:lnTo>
                    <a:pt x="805" y="485"/>
                  </a:lnTo>
                  <a:lnTo>
                    <a:pt x="795" y="489"/>
                  </a:lnTo>
                  <a:lnTo>
                    <a:pt x="790" y="490"/>
                  </a:lnTo>
                  <a:lnTo>
                    <a:pt x="783" y="494"/>
                  </a:lnTo>
                  <a:lnTo>
                    <a:pt x="776" y="501"/>
                  </a:lnTo>
                  <a:lnTo>
                    <a:pt x="769" y="506"/>
                  </a:lnTo>
                  <a:lnTo>
                    <a:pt x="766" y="513"/>
                  </a:lnTo>
                  <a:lnTo>
                    <a:pt x="764" y="521"/>
                  </a:lnTo>
                  <a:lnTo>
                    <a:pt x="763" y="523"/>
                  </a:lnTo>
                  <a:lnTo>
                    <a:pt x="763" y="526"/>
                  </a:lnTo>
                  <a:lnTo>
                    <a:pt x="763" y="528"/>
                  </a:lnTo>
                  <a:lnTo>
                    <a:pt x="763" y="530"/>
                  </a:lnTo>
                  <a:lnTo>
                    <a:pt x="761" y="536"/>
                  </a:lnTo>
                  <a:lnTo>
                    <a:pt x="761" y="548"/>
                  </a:lnTo>
                  <a:lnTo>
                    <a:pt x="761" y="548"/>
                  </a:lnTo>
                  <a:lnTo>
                    <a:pt x="761" y="550"/>
                  </a:lnTo>
                  <a:lnTo>
                    <a:pt x="761" y="553"/>
                  </a:lnTo>
                  <a:lnTo>
                    <a:pt x="761" y="555"/>
                  </a:lnTo>
                  <a:lnTo>
                    <a:pt x="761" y="558"/>
                  </a:lnTo>
                  <a:lnTo>
                    <a:pt x="763" y="563"/>
                  </a:lnTo>
                  <a:lnTo>
                    <a:pt x="764" y="562"/>
                  </a:lnTo>
                  <a:lnTo>
                    <a:pt x="773" y="567"/>
                  </a:lnTo>
                  <a:lnTo>
                    <a:pt x="803" y="535"/>
                  </a:lnTo>
                  <a:lnTo>
                    <a:pt x="800" y="533"/>
                  </a:lnTo>
                  <a:lnTo>
                    <a:pt x="800" y="516"/>
                  </a:lnTo>
                  <a:lnTo>
                    <a:pt x="808" y="509"/>
                  </a:lnTo>
                  <a:lnTo>
                    <a:pt x="812" y="494"/>
                  </a:lnTo>
                  <a:lnTo>
                    <a:pt x="817" y="482"/>
                  </a:lnTo>
                  <a:close/>
                  <a:moveTo>
                    <a:pt x="212" y="482"/>
                  </a:moveTo>
                  <a:lnTo>
                    <a:pt x="217" y="494"/>
                  </a:lnTo>
                  <a:lnTo>
                    <a:pt x="220" y="509"/>
                  </a:lnTo>
                  <a:lnTo>
                    <a:pt x="229" y="516"/>
                  </a:lnTo>
                  <a:lnTo>
                    <a:pt x="229" y="533"/>
                  </a:lnTo>
                  <a:lnTo>
                    <a:pt x="225" y="535"/>
                  </a:lnTo>
                  <a:lnTo>
                    <a:pt x="256" y="567"/>
                  </a:lnTo>
                  <a:lnTo>
                    <a:pt x="264" y="562"/>
                  </a:lnTo>
                  <a:lnTo>
                    <a:pt x="266" y="563"/>
                  </a:lnTo>
                  <a:lnTo>
                    <a:pt x="268" y="558"/>
                  </a:lnTo>
                  <a:lnTo>
                    <a:pt x="268" y="555"/>
                  </a:lnTo>
                  <a:lnTo>
                    <a:pt x="268" y="553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68" y="548"/>
                  </a:lnTo>
                  <a:lnTo>
                    <a:pt x="268" y="535"/>
                  </a:lnTo>
                  <a:lnTo>
                    <a:pt x="266" y="530"/>
                  </a:lnTo>
                  <a:lnTo>
                    <a:pt x="266" y="528"/>
                  </a:lnTo>
                  <a:lnTo>
                    <a:pt x="266" y="526"/>
                  </a:lnTo>
                  <a:lnTo>
                    <a:pt x="266" y="523"/>
                  </a:lnTo>
                  <a:lnTo>
                    <a:pt x="264" y="521"/>
                  </a:lnTo>
                  <a:lnTo>
                    <a:pt x="262" y="513"/>
                  </a:lnTo>
                  <a:lnTo>
                    <a:pt x="257" y="506"/>
                  </a:lnTo>
                  <a:lnTo>
                    <a:pt x="252" y="501"/>
                  </a:lnTo>
                  <a:lnTo>
                    <a:pt x="246" y="494"/>
                  </a:lnTo>
                  <a:lnTo>
                    <a:pt x="239" y="490"/>
                  </a:lnTo>
                  <a:lnTo>
                    <a:pt x="234" y="489"/>
                  </a:lnTo>
                  <a:lnTo>
                    <a:pt x="223" y="485"/>
                  </a:lnTo>
                  <a:lnTo>
                    <a:pt x="212" y="482"/>
                  </a:lnTo>
                  <a:close/>
                  <a:moveTo>
                    <a:pt x="476" y="479"/>
                  </a:moveTo>
                  <a:lnTo>
                    <a:pt x="469" y="499"/>
                  </a:lnTo>
                  <a:lnTo>
                    <a:pt x="476" y="504"/>
                  </a:lnTo>
                  <a:lnTo>
                    <a:pt x="476" y="506"/>
                  </a:lnTo>
                  <a:lnTo>
                    <a:pt x="512" y="492"/>
                  </a:lnTo>
                  <a:lnTo>
                    <a:pt x="476" y="479"/>
                  </a:lnTo>
                  <a:close/>
                  <a:moveTo>
                    <a:pt x="552" y="479"/>
                  </a:moveTo>
                  <a:lnTo>
                    <a:pt x="517" y="492"/>
                  </a:lnTo>
                  <a:lnTo>
                    <a:pt x="552" y="506"/>
                  </a:lnTo>
                  <a:lnTo>
                    <a:pt x="552" y="504"/>
                  </a:lnTo>
                  <a:lnTo>
                    <a:pt x="561" y="499"/>
                  </a:lnTo>
                  <a:lnTo>
                    <a:pt x="552" y="479"/>
                  </a:lnTo>
                  <a:close/>
                  <a:moveTo>
                    <a:pt x="561" y="475"/>
                  </a:moveTo>
                  <a:lnTo>
                    <a:pt x="556" y="479"/>
                  </a:lnTo>
                  <a:lnTo>
                    <a:pt x="563" y="497"/>
                  </a:lnTo>
                  <a:lnTo>
                    <a:pt x="568" y="496"/>
                  </a:lnTo>
                  <a:lnTo>
                    <a:pt x="569" y="497"/>
                  </a:lnTo>
                  <a:lnTo>
                    <a:pt x="571" y="484"/>
                  </a:lnTo>
                  <a:lnTo>
                    <a:pt x="561" y="477"/>
                  </a:lnTo>
                  <a:lnTo>
                    <a:pt x="561" y="475"/>
                  </a:lnTo>
                  <a:close/>
                  <a:moveTo>
                    <a:pt x="468" y="475"/>
                  </a:moveTo>
                  <a:lnTo>
                    <a:pt x="468" y="477"/>
                  </a:lnTo>
                  <a:lnTo>
                    <a:pt x="457" y="484"/>
                  </a:lnTo>
                  <a:lnTo>
                    <a:pt x="459" y="497"/>
                  </a:lnTo>
                  <a:lnTo>
                    <a:pt x="461" y="496"/>
                  </a:lnTo>
                  <a:lnTo>
                    <a:pt x="468" y="499"/>
                  </a:lnTo>
                  <a:lnTo>
                    <a:pt x="474" y="479"/>
                  </a:lnTo>
                  <a:lnTo>
                    <a:pt x="468" y="475"/>
                  </a:lnTo>
                  <a:close/>
                  <a:moveTo>
                    <a:pt x="868" y="465"/>
                  </a:moveTo>
                  <a:lnTo>
                    <a:pt x="866" y="465"/>
                  </a:lnTo>
                  <a:lnTo>
                    <a:pt x="863" y="473"/>
                  </a:lnTo>
                  <a:lnTo>
                    <a:pt x="864" y="482"/>
                  </a:lnTo>
                  <a:lnTo>
                    <a:pt x="868" y="496"/>
                  </a:lnTo>
                  <a:lnTo>
                    <a:pt x="880" y="511"/>
                  </a:lnTo>
                  <a:lnTo>
                    <a:pt x="883" y="509"/>
                  </a:lnTo>
                  <a:lnTo>
                    <a:pt x="868" y="465"/>
                  </a:lnTo>
                  <a:close/>
                  <a:moveTo>
                    <a:pt x="161" y="465"/>
                  </a:moveTo>
                  <a:lnTo>
                    <a:pt x="146" y="509"/>
                  </a:lnTo>
                  <a:lnTo>
                    <a:pt x="149" y="511"/>
                  </a:lnTo>
                  <a:lnTo>
                    <a:pt x="159" y="496"/>
                  </a:lnTo>
                  <a:lnTo>
                    <a:pt x="164" y="482"/>
                  </a:lnTo>
                  <a:lnTo>
                    <a:pt x="166" y="473"/>
                  </a:lnTo>
                  <a:lnTo>
                    <a:pt x="162" y="465"/>
                  </a:lnTo>
                  <a:lnTo>
                    <a:pt x="161" y="465"/>
                  </a:lnTo>
                  <a:close/>
                  <a:moveTo>
                    <a:pt x="910" y="463"/>
                  </a:moveTo>
                  <a:lnTo>
                    <a:pt x="910" y="463"/>
                  </a:lnTo>
                  <a:lnTo>
                    <a:pt x="908" y="463"/>
                  </a:lnTo>
                  <a:lnTo>
                    <a:pt x="893" y="509"/>
                  </a:lnTo>
                  <a:lnTo>
                    <a:pt x="898" y="511"/>
                  </a:lnTo>
                  <a:lnTo>
                    <a:pt x="908" y="496"/>
                  </a:lnTo>
                  <a:lnTo>
                    <a:pt x="913" y="482"/>
                  </a:lnTo>
                  <a:lnTo>
                    <a:pt x="913" y="473"/>
                  </a:lnTo>
                  <a:lnTo>
                    <a:pt x="910" y="463"/>
                  </a:lnTo>
                  <a:close/>
                  <a:moveTo>
                    <a:pt x="118" y="463"/>
                  </a:moveTo>
                  <a:lnTo>
                    <a:pt x="115" y="473"/>
                  </a:lnTo>
                  <a:lnTo>
                    <a:pt x="115" y="482"/>
                  </a:lnTo>
                  <a:lnTo>
                    <a:pt x="120" y="496"/>
                  </a:lnTo>
                  <a:lnTo>
                    <a:pt x="130" y="511"/>
                  </a:lnTo>
                  <a:lnTo>
                    <a:pt x="134" y="509"/>
                  </a:lnTo>
                  <a:lnTo>
                    <a:pt x="118" y="463"/>
                  </a:lnTo>
                  <a:lnTo>
                    <a:pt x="118" y="463"/>
                  </a:lnTo>
                  <a:lnTo>
                    <a:pt x="118" y="463"/>
                  </a:lnTo>
                  <a:close/>
                  <a:moveTo>
                    <a:pt x="196" y="463"/>
                  </a:moveTo>
                  <a:lnTo>
                    <a:pt x="200" y="463"/>
                  </a:lnTo>
                  <a:lnTo>
                    <a:pt x="208" y="467"/>
                  </a:lnTo>
                  <a:lnTo>
                    <a:pt x="220" y="470"/>
                  </a:lnTo>
                  <a:lnTo>
                    <a:pt x="232" y="473"/>
                  </a:lnTo>
                  <a:lnTo>
                    <a:pt x="240" y="477"/>
                  </a:lnTo>
                  <a:lnTo>
                    <a:pt x="246" y="480"/>
                  </a:lnTo>
                  <a:lnTo>
                    <a:pt x="252" y="484"/>
                  </a:lnTo>
                  <a:lnTo>
                    <a:pt x="269" y="499"/>
                  </a:lnTo>
                  <a:lnTo>
                    <a:pt x="278" y="518"/>
                  </a:lnTo>
                  <a:lnTo>
                    <a:pt x="278" y="519"/>
                  </a:lnTo>
                  <a:lnTo>
                    <a:pt x="278" y="521"/>
                  </a:lnTo>
                  <a:lnTo>
                    <a:pt x="279" y="524"/>
                  </a:lnTo>
                  <a:lnTo>
                    <a:pt x="279" y="526"/>
                  </a:lnTo>
                  <a:lnTo>
                    <a:pt x="279" y="528"/>
                  </a:lnTo>
                  <a:lnTo>
                    <a:pt x="279" y="535"/>
                  </a:lnTo>
                  <a:lnTo>
                    <a:pt x="279" y="536"/>
                  </a:lnTo>
                  <a:lnTo>
                    <a:pt x="279" y="540"/>
                  </a:lnTo>
                  <a:lnTo>
                    <a:pt x="281" y="543"/>
                  </a:lnTo>
                  <a:lnTo>
                    <a:pt x="281" y="546"/>
                  </a:lnTo>
                  <a:lnTo>
                    <a:pt x="281" y="548"/>
                  </a:lnTo>
                  <a:lnTo>
                    <a:pt x="281" y="548"/>
                  </a:lnTo>
                  <a:lnTo>
                    <a:pt x="281" y="552"/>
                  </a:lnTo>
                  <a:lnTo>
                    <a:pt x="281" y="553"/>
                  </a:lnTo>
                  <a:lnTo>
                    <a:pt x="281" y="555"/>
                  </a:lnTo>
                  <a:lnTo>
                    <a:pt x="279" y="562"/>
                  </a:lnTo>
                  <a:lnTo>
                    <a:pt x="278" y="570"/>
                  </a:lnTo>
                  <a:lnTo>
                    <a:pt x="278" y="570"/>
                  </a:lnTo>
                  <a:lnTo>
                    <a:pt x="278" y="587"/>
                  </a:lnTo>
                  <a:lnTo>
                    <a:pt x="264" y="596"/>
                  </a:lnTo>
                  <a:lnTo>
                    <a:pt x="254" y="591"/>
                  </a:lnTo>
                  <a:lnTo>
                    <a:pt x="251" y="591"/>
                  </a:lnTo>
                  <a:lnTo>
                    <a:pt x="288" y="611"/>
                  </a:lnTo>
                  <a:lnTo>
                    <a:pt x="329" y="626"/>
                  </a:lnTo>
                  <a:lnTo>
                    <a:pt x="371" y="640"/>
                  </a:lnTo>
                  <a:lnTo>
                    <a:pt x="373" y="640"/>
                  </a:lnTo>
                  <a:lnTo>
                    <a:pt x="374" y="635"/>
                  </a:lnTo>
                  <a:lnTo>
                    <a:pt x="374" y="633"/>
                  </a:lnTo>
                  <a:lnTo>
                    <a:pt x="368" y="630"/>
                  </a:lnTo>
                  <a:lnTo>
                    <a:pt x="368" y="613"/>
                  </a:lnTo>
                  <a:lnTo>
                    <a:pt x="381" y="604"/>
                  </a:lnTo>
                  <a:lnTo>
                    <a:pt x="396" y="613"/>
                  </a:lnTo>
                  <a:lnTo>
                    <a:pt x="396" y="613"/>
                  </a:lnTo>
                  <a:lnTo>
                    <a:pt x="405" y="609"/>
                  </a:lnTo>
                  <a:lnTo>
                    <a:pt x="413" y="606"/>
                  </a:lnTo>
                  <a:lnTo>
                    <a:pt x="420" y="603"/>
                  </a:lnTo>
                  <a:lnTo>
                    <a:pt x="424" y="601"/>
                  </a:lnTo>
                  <a:lnTo>
                    <a:pt x="447" y="592"/>
                  </a:lnTo>
                  <a:lnTo>
                    <a:pt x="447" y="582"/>
                  </a:lnTo>
                  <a:lnTo>
                    <a:pt x="461" y="574"/>
                  </a:lnTo>
                  <a:lnTo>
                    <a:pt x="476" y="582"/>
                  </a:lnTo>
                  <a:lnTo>
                    <a:pt x="476" y="599"/>
                  </a:lnTo>
                  <a:lnTo>
                    <a:pt x="469" y="603"/>
                  </a:lnTo>
                  <a:lnTo>
                    <a:pt x="476" y="621"/>
                  </a:lnTo>
                  <a:lnTo>
                    <a:pt x="483" y="642"/>
                  </a:lnTo>
                  <a:lnTo>
                    <a:pt x="490" y="660"/>
                  </a:lnTo>
                  <a:lnTo>
                    <a:pt x="495" y="659"/>
                  </a:lnTo>
                  <a:lnTo>
                    <a:pt x="495" y="659"/>
                  </a:lnTo>
                  <a:lnTo>
                    <a:pt x="498" y="611"/>
                  </a:lnTo>
                  <a:lnTo>
                    <a:pt x="496" y="609"/>
                  </a:lnTo>
                  <a:lnTo>
                    <a:pt x="493" y="613"/>
                  </a:lnTo>
                  <a:lnTo>
                    <a:pt x="478" y="604"/>
                  </a:lnTo>
                  <a:lnTo>
                    <a:pt x="478" y="587"/>
                  </a:lnTo>
                  <a:lnTo>
                    <a:pt x="493" y="579"/>
                  </a:lnTo>
                  <a:lnTo>
                    <a:pt x="508" y="587"/>
                  </a:lnTo>
                  <a:lnTo>
                    <a:pt x="508" y="596"/>
                  </a:lnTo>
                  <a:lnTo>
                    <a:pt x="513" y="596"/>
                  </a:lnTo>
                  <a:lnTo>
                    <a:pt x="520" y="596"/>
                  </a:lnTo>
                  <a:lnTo>
                    <a:pt x="520" y="587"/>
                  </a:lnTo>
                  <a:lnTo>
                    <a:pt x="535" y="579"/>
                  </a:lnTo>
                  <a:lnTo>
                    <a:pt x="551" y="587"/>
                  </a:lnTo>
                  <a:lnTo>
                    <a:pt x="551" y="604"/>
                  </a:lnTo>
                  <a:lnTo>
                    <a:pt x="535" y="613"/>
                  </a:lnTo>
                  <a:lnTo>
                    <a:pt x="532" y="609"/>
                  </a:lnTo>
                  <a:lnTo>
                    <a:pt x="530" y="611"/>
                  </a:lnTo>
                  <a:lnTo>
                    <a:pt x="534" y="659"/>
                  </a:lnTo>
                  <a:lnTo>
                    <a:pt x="534" y="659"/>
                  </a:lnTo>
                  <a:lnTo>
                    <a:pt x="539" y="660"/>
                  </a:lnTo>
                  <a:lnTo>
                    <a:pt x="546" y="642"/>
                  </a:lnTo>
                  <a:lnTo>
                    <a:pt x="552" y="621"/>
                  </a:lnTo>
                  <a:lnTo>
                    <a:pt x="559" y="603"/>
                  </a:lnTo>
                  <a:lnTo>
                    <a:pt x="552" y="599"/>
                  </a:lnTo>
                  <a:lnTo>
                    <a:pt x="552" y="582"/>
                  </a:lnTo>
                  <a:lnTo>
                    <a:pt x="568" y="574"/>
                  </a:lnTo>
                  <a:lnTo>
                    <a:pt x="581" y="582"/>
                  </a:lnTo>
                  <a:lnTo>
                    <a:pt x="581" y="592"/>
                  </a:lnTo>
                  <a:lnTo>
                    <a:pt x="605" y="601"/>
                  </a:lnTo>
                  <a:lnTo>
                    <a:pt x="608" y="603"/>
                  </a:lnTo>
                  <a:lnTo>
                    <a:pt x="615" y="606"/>
                  </a:lnTo>
                  <a:lnTo>
                    <a:pt x="624" y="609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47" y="604"/>
                  </a:lnTo>
                  <a:lnTo>
                    <a:pt x="661" y="613"/>
                  </a:lnTo>
                  <a:lnTo>
                    <a:pt x="661" y="630"/>
                  </a:lnTo>
                  <a:lnTo>
                    <a:pt x="654" y="633"/>
                  </a:lnTo>
                  <a:lnTo>
                    <a:pt x="654" y="635"/>
                  </a:lnTo>
                  <a:lnTo>
                    <a:pt x="656" y="640"/>
                  </a:lnTo>
                  <a:lnTo>
                    <a:pt x="656" y="640"/>
                  </a:lnTo>
                  <a:lnTo>
                    <a:pt x="700" y="626"/>
                  </a:lnTo>
                  <a:lnTo>
                    <a:pt x="741" y="611"/>
                  </a:lnTo>
                  <a:lnTo>
                    <a:pt x="778" y="591"/>
                  </a:lnTo>
                  <a:lnTo>
                    <a:pt x="774" y="591"/>
                  </a:lnTo>
                  <a:lnTo>
                    <a:pt x="764" y="596"/>
                  </a:lnTo>
                  <a:lnTo>
                    <a:pt x="751" y="587"/>
                  </a:lnTo>
                  <a:lnTo>
                    <a:pt x="751" y="570"/>
                  </a:lnTo>
                  <a:lnTo>
                    <a:pt x="751" y="570"/>
                  </a:lnTo>
                  <a:lnTo>
                    <a:pt x="749" y="562"/>
                  </a:lnTo>
                  <a:lnTo>
                    <a:pt x="747" y="555"/>
                  </a:lnTo>
                  <a:lnTo>
                    <a:pt x="747" y="553"/>
                  </a:lnTo>
                  <a:lnTo>
                    <a:pt x="747" y="552"/>
                  </a:lnTo>
                  <a:lnTo>
                    <a:pt x="747" y="548"/>
                  </a:lnTo>
                  <a:lnTo>
                    <a:pt x="747" y="548"/>
                  </a:lnTo>
                  <a:lnTo>
                    <a:pt x="747" y="546"/>
                  </a:lnTo>
                  <a:lnTo>
                    <a:pt x="747" y="543"/>
                  </a:lnTo>
                  <a:lnTo>
                    <a:pt x="747" y="540"/>
                  </a:lnTo>
                  <a:lnTo>
                    <a:pt x="749" y="536"/>
                  </a:lnTo>
                  <a:lnTo>
                    <a:pt x="749" y="535"/>
                  </a:lnTo>
                  <a:lnTo>
                    <a:pt x="749" y="528"/>
                  </a:lnTo>
                  <a:lnTo>
                    <a:pt x="749" y="526"/>
                  </a:lnTo>
                  <a:lnTo>
                    <a:pt x="751" y="523"/>
                  </a:lnTo>
                  <a:lnTo>
                    <a:pt x="751" y="519"/>
                  </a:lnTo>
                  <a:lnTo>
                    <a:pt x="751" y="518"/>
                  </a:lnTo>
                  <a:lnTo>
                    <a:pt x="759" y="499"/>
                  </a:lnTo>
                  <a:lnTo>
                    <a:pt x="776" y="484"/>
                  </a:lnTo>
                  <a:lnTo>
                    <a:pt x="783" y="480"/>
                  </a:lnTo>
                  <a:lnTo>
                    <a:pt x="788" y="477"/>
                  </a:lnTo>
                  <a:lnTo>
                    <a:pt x="796" y="473"/>
                  </a:lnTo>
                  <a:lnTo>
                    <a:pt x="808" y="470"/>
                  </a:lnTo>
                  <a:lnTo>
                    <a:pt x="820" y="467"/>
                  </a:lnTo>
                  <a:lnTo>
                    <a:pt x="829" y="463"/>
                  </a:lnTo>
                  <a:lnTo>
                    <a:pt x="832" y="463"/>
                  </a:lnTo>
                  <a:lnTo>
                    <a:pt x="841" y="470"/>
                  </a:lnTo>
                  <a:lnTo>
                    <a:pt x="839" y="473"/>
                  </a:lnTo>
                  <a:lnTo>
                    <a:pt x="837" y="479"/>
                  </a:lnTo>
                  <a:lnTo>
                    <a:pt x="830" y="485"/>
                  </a:lnTo>
                  <a:lnTo>
                    <a:pt x="824" y="494"/>
                  </a:lnTo>
                  <a:lnTo>
                    <a:pt x="822" y="509"/>
                  </a:lnTo>
                  <a:lnTo>
                    <a:pt x="827" y="504"/>
                  </a:lnTo>
                  <a:lnTo>
                    <a:pt x="835" y="501"/>
                  </a:lnTo>
                  <a:lnTo>
                    <a:pt x="842" y="499"/>
                  </a:lnTo>
                  <a:lnTo>
                    <a:pt x="849" y="502"/>
                  </a:lnTo>
                  <a:lnTo>
                    <a:pt x="859" y="519"/>
                  </a:lnTo>
                  <a:lnTo>
                    <a:pt x="871" y="535"/>
                  </a:lnTo>
                  <a:lnTo>
                    <a:pt x="883" y="548"/>
                  </a:lnTo>
                  <a:lnTo>
                    <a:pt x="888" y="545"/>
                  </a:lnTo>
                  <a:lnTo>
                    <a:pt x="893" y="548"/>
                  </a:lnTo>
                  <a:lnTo>
                    <a:pt x="905" y="535"/>
                  </a:lnTo>
                  <a:lnTo>
                    <a:pt x="917" y="519"/>
                  </a:lnTo>
                  <a:lnTo>
                    <a:pt x="927" y="502"/>
                  </a:lnTo>
                  <a:lnTo>
                    <a:pt x="934" y="499"/>
                  </a:lnTo>
                  <a:lnTo>
                    <a:pt x="942" y="501"/>
                  </a:lnTo>
                  <a:lnTo>
                    <a:pt x="949" y="504"/>
                  </a:lnTo>
                  <a:lnTo>
                    <a:pt x="954" y="509"/>
                  </a:lnTo>
                  <a:lnTo>
                    <a:pt x="952" y="496"/>
                  </a:lnTo>
                  <a:lnTo>
                    <a:pt x="946" y="485"/>
                  </a:lnTo>
                  <a:lnTo>
                    <a:pt x="941" y="479"/>
                  </a:lnTo>
                  <a:lnTo>
                    <a:pt x="937" y="473"/>
                  </a:lnTo>
                  <a:lnTo>
                    <a:pt x="937" y="470"/>
                  </a:lnTo>
                  <a:lnTo>
                    <a:pt x="946" y="463"/>
                  </a:lnTo>
                  <a:lnTo>
                    <a:pt x="949" y="463"/>
                  </a:lnTo>
                  <a:lnTo>
                    <a:pt x="957" y="467"/>
                  </a:lnTo>
                  <a:lnTo>
                    <a:pt x="968" y="470"/>
                  </a:lnTo>
                  <a:lnTo>
                    <a:pt x="980" y="475"/>
                  </a:lnTo>
                  <a:lnTo>
                    <a:pt x="988" y="477"/>
                  </a:lnTo>
                  <a:lnTo>
                    <a:pt x="993" y="480"/>
                  </a:lnTo>
                  <a:lnTo>
                    <a:pt x="1000" y="484"/>
                  </a:lnTo>
                  <a:lnTo>
                    <a:pt x="1017" y="499"/>
                  </a:lnTo>
                  <a:lnTo>
                    <a:pt x="1025" y="518"/>
                  </a:lnTo>
                  <a:lnTo>
                    <a:pt x="1025" y="519"/>
                  </a:lnTo>
                  <a:lnTo>
                    <a:pt x="1027" y="523"/>
                  </a:lnTo>
                  <a:lnTo>
                    <a:pt x="1027" y="524"/>
                  </a:lnTo>
                  <a:lnTo>
                    <a:pt x="1027" y="528"/>
                  </a:lnTo>
                  <a:lnTo>
                    <a:pt x="1027" y="528"/>
                  </a:lnTo>
                  <a:lnTo>
                    <a:pt x="1029" y="535"/>
                  </a:lnTo>
                  <a:lnTo>
                    <a:pt x="1029" y="536"/>
                  </a:lnTo>
                  <a:lnTo>
                    <a:pt x="1029" y="540"/>
                  </a:lnTo>
                  <a:lnTo>
                    <a:pt x="1029" y="543"/>
                  </a:lnTo>
                  <a:lnTo>
                    <a:pt x="1029" y="546"/>
                  </a:lnTo>
                  <a:lnTo>
                    <a:pt x="1029" y="548"/>
                  </a:lnTo>
                  <a:lnTo>
                    <a:pt x="1029" y="548"/>
                  </a:lnTo>
                  <a:lnTo>
                    <a:pt x="1029" y="552"/>
                  </a:lnTo>
                  <a:lnTo>
                    <a:pt x="1029" y="553"/>
                  </a:lnTo>
                  <a:lnTo>
                    <a:pt x="1029" y="555"/>
                  </a:lnTo>
                  <a:lnTo>
                    <a:pt x="1027" y="562"/>
                  </a:lnTo>
                  <a:lnTo>
                    <a:pt x="1025" y="570"/>
                  </a:lnTo>
                  <a:lnTo>
                    <a:pt x="1027" y="570"/>
                  </a:lnTo>
                  <a:lnTo>
                    <a:pt x="1027" y="587"/>
                  </a:lnTo>
                  <a:lnTo>
                    <a:pt x="1012" y="596"/>
                  </a:lnTo>
                  <a:lnTo>
                    <a:pt x="1003" y="591"/>
                  </a:lnTo>
                  <a:lnTo>
                    <a:pt x="996" y="592"/>
                  </a:lnTo>
                  <a:lnTo>
                    <a:pt x="990" y="592"/>
                  </a:lnTo>
                  <a:lnTo>
                    <a:pt x="990" y="592"/>
                  </a:lnTo>
                  <a:lnTo>
                    <a:pt x="800" y="592"/>
                  </a:lnTo>
                  <a:lnTo>
                    <a:pt x="800" y="592"/>
                  </a:lnTo>
                  <a:lnTo>
                    <a:pt x="757" y="616"/>
                  </a:lnTo>
                  <a:lnTo>
                    <a:pt x="712" y="636"/>
                  </a:lnTo>
                  <a:lnTo>
                    <a:pt x="661" y="652"/>
                  </a:lnTo>
                  <a:lnTo>
                    <a:pt x="666" y="669"/>
                  </a:lnTo>
                  <a:lnTo>
                    <a:pt x="669" y="682"/>
                  </a:lnTo>
                  <a:lnTo>
                    <a:pt x="671" y="687"/>
                  </a:lnTo>
                  <a:lnTo>
                    <a:pt x="671" y="689"/>
                  </a:lnTo>
                  <a:lnTo>
                    <a:pt x="671" y="691"/>
                  </a:lnTo>
                  <a:lnTo>
                    <a:pt x="671" y="694"/>
                  </a:lnTo>
                  <a:lnTo>
                    <a:pt x="669" y="698"/>
                  </a:lnTo>
                  <a:lnTo>
                    <a:pt x="676" y="701"/>
                  </a:lnTo>
                  <a:lnTo>
                    <a:pt x="676" y="718"/>
                  </a:lnTo>
                  <a:lnTo>
                    <a:pt x="661" y="726"/>
                  </a:lnTo>
                  <a:lnTo>
                    <a:pt x="647" y="718"/>
                  </a:lnTo>
                  <a:lnTo>
                    <a:pt x="647" y="716"/>
                  </a:lnTo>
                  <a:lnTo>
                    <a:pt x="646" y="716"/>
                  </a:lnTo>
                  <a:lnTo>
                    <a:pt x="383" y="716"/>
                  </a:lnTo>
                  <a:lnTo>
                    <a:pt x="381" y="716"/>
                  </a:lnTo>
                  <a:lnTo>
                    <a:pt x="381" y="718"/>
                  </a:lnTo>
                  <a:lnTo>
                    <a:pt x="368" y="726"/>
                  </a:lnTo>
                  <a:lnTo>
                    <a:pt x="352" y="718"/>
                  </a:lnTo>
                  <a:lnTo>
                    <a:pt x="352" y="701"/>
                  </a:lnTo>
                  <a:lnTo>
                    <a:pt x="359" y="698"/>
                  </a:lnTo>
                  <a:lnTo>
                    <a:pt x="357" y="691"/>
                  </a:lnTo>
                  <a:lnTo>
                    <a:pt x="357" y="686"/>
                  </a:lnTo>
                  <a:lnTo>
                    <a:pt x="359" y="682"/>
                  </a:lnTo>
                  <a:lnTo>
                    <a:pt x="362" y="669"/>
                  </a:lnTo>
                  <a:lnTo>
                    <a:pt x="368" y="652"/>
                  </a:lnTo>
                  <a:lnTo>
                    <a:pt x="317" y="636"/>
                  </a:lnTo>
                  <a:lnTo>
                    <a:pt x="269" y="616"/>
                  </a:lnTo>
                  <a:lnTo>
                    <a:pt x="229" y="592"/>
                  </a:lnTo>
                  <a:lnTo>
                    <a:pt x="39" y="592"/>
                  </a:lnTo>
                  <a:lnTo>
                    <a:pt x="32" y="592"/>
                  </a:lnTo>
                  <a:lnTo>
                    <a:pt x="25" y="591"/>
                  </a:lnTo>
                  <a:lnTo>
                    <a:pt x="17" y="596"/>
                  </a:lnTo>
                  <a:lnTo>
                    <a:pt x="1" y="587"/>
                  </a:lnTo>
                  <a:lnTo>
                    <a:pt x="1" y="570"/>
                  </a:lnTo>
                  <a:lnTo>
                    <a:pt x="3" y="570"/>
                  </a:lnTo>
                  <a:lnTo>
                    <a:pt x="1" y="562"/>
                  </a:lnTo>
                  <a:lnTo>
                    <a:pt x="0" y="555"/>
                  </a:lnTo>
                  <a:lnTo>
                    <a:pt x="0" y="553"/>
                  </a:lnTo>
                  <a:lnTo>
                    <a:pt x="0" y="552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0" y="546"/>
                  </a:lnTo>
                  <a:lnTo>
                    <a:pt x="0" y="543"/>
                  </a:lnTo>
                  <a:lnTo>
                    <a:pt x="0" y="540"/>
                  </a:lnTo>
                  <a:lnTo>
                    <a:pt x="0" y="536"/>
                  </a:lnTo>
                  <a:lnTo>
                    <a:pt x="0" y="535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4"/>
                  </a:lnTo>
                  <a:lnTo>
                    <a:pt x="1" y="523"/>
                  </a:lnTo>
                  <a:lnTo>
                    <a:pt x="3" y="519"/>
                  </a:lnTo>
                  <a:lnTo>
                    <a:pt x="3" y="518"/>
                  </a:lnTo>
                  <a:lnTo>
                    <a:pt x="12" y="499"/>
                  </a:lnTo>
                  <a:lnTo>
                    <a:pt x="29" y="484"/>
                  </a:lnTo>
                  <a:lnTo>
                    <a:pt x="35" y="480"/>
                  </a:lnTo>
                  <a:lnTo>
                    <a:pt x="40" y="477"/>
                  </a:lnTo>
                  <a:lnTo>
                    <a:pt x="49" y="475"/>
                  </a:lnTo>
                  <a:lnTo>
                    <a:pt x="61" y="470"/>
                  </a:lnTo>
                  <a:lnTo>
                    <a:pt x="71" y="467"/>
                  </a:lnTo>
                  <a:lnTo>
                    <a:pt x="79" y="463"/>
                  </a:lnTo>
                  <a:lnTo>
                    <a:pt x="83" y="463"/>
                  </a:lnTo>
                  <a:lnTo>
                    <a:pt x="91" y="470"/>
                  </a:lnTo>
                  <a:lnTo>
                    <a:pt x="91" y="473"/>
                  </a:lnTo>
                  <a:lnTo>
                    <a:pt x="88" y="479"/>
                  </a:lnTo>
                  <a:lnTo>
                    <a:pt x="83" y="485"/>
                  </a:lnTo>
                  <a:lnTo>
                    <a:pt x="76" y="496"/>
                  </a:lnTo>
                  <a:lnTo>
                    <a:pt x="74" y="509"/>
                  </a:lnTo>
                  <a:lnTo>
                    <a:pt x="79" y="504"/>
                  </a:lnTo>
                  <a:lnTo>
                    <a:pt x="86" y="501"/>
                  </a:lnTo>
                  <a:lnTo>
                    <a:pt x="95" y="499"/>
                  </a:lnTo>
                  <a:lnTo>
                    <a:pt x="101" y="502"/>
                  </a:lnTo>
                  <a:lnTo>
                    <a:pt x="112" y="519"/>
                  </a:lnTo>
                  <a:lnTo>
                    <a:pt x="123" y="535"/>
                  </a:lnTo>
                  <a:lnTo>
                    <a:pt x="134" y="548"/>
                  </a:lnTo>
                  <a:lnTo>
                    <a:pt x="140" y="545"/>
                  </a:lnTo>
                  <a:lnTo>
                    <a:pt x="146" y="548"/>
                  </a:lnTo>
                  <a:lnTo>
                    <a:pt x="157" y="535"/>
                  </a:lnTo>
                  <a:lnTo>
                    <a:pt x="169" y="519"/>
                  </a:lnTo>
                  <a:lnTo>
                    <a:pt x="179" y="502"/>
                  </a:lnTo>
                  <a:lnTo>
                    <a:pt x="186" y="499"/>
                  </a:lnTo>
                  <a:lnTo>
                    <a:pt x="193" y="501"/>
                  </a:lnTo>
                  <a:lnTo>
                    <a:pt x="201" y="504"/>
                  </a:lnTo>
                  <a:lnTo>
                    <a:pt x="207" y="509"/>
                  </a:lnTo>
                  <a:lnTo>
                    <a:pt x="205" y="494"/>
                  </a:lnTo>
                  <a:lnTo>
                    <a:pt x="198" y="485"/>
                  </a:lnTo>
                  <a:lnTo>
                    <a:pt x="191" y="479"/>
                  </a:lnTo>
                  <a:lnTo>
                    <a:pt x="190" y="473"/>
                  </a:lnTo>
                  <a:lnTo>
                    <a:pt x="188" y="470"/>
                  </a:lnTo>
                  <a:lnTo>
                    <a:pt x="196" y="463"/>
                  </a:lnTo>
                  <a:close/>
                  <a:moveTo>
                    <a:pt x="878" y="451"/>
                  </a:moveTo>
                  <a:lnTo>
                    <a:pt x="878" y="458"/>
                  </a:lnTo>
                  <a:lnTo>
                    <a:pt x="869" y="463"/>
                  </a:lnTo>
                  <a:lnTo>
                    <a:pt x="885" y="507"/>
                  </a:lnTo>
                  <a:lnTo>
                    <a:pt x="888" y="506"/>
                  </a:lnTo>
                  <a:lnTo>
                    <a:pt x="891" y="507"/>
                  </a:lnTo>
                  <a:lnTo>
                    <a:pt x="907" y="463"/>
                  </a:lnTo>
                  <a:lnTo>
                    <a:pt x="895" y="455"/>
                  </a:lnTo>
                  <a:lnTo>
                    <a:pt x="895" y="451"/>
                  </a:lnTo>
                  <a:lnTo>
                    <a:pt x="878" y="451"/>
                  </a:lnTo>
                  <a:close/>
                  <a:moveTo>
                    <a:pt x="134" y="451"/>
                  </a:moveTo>
                  <a:lnTo>
                    <a:pt x="134" y="455"/>
                  </a:lnTo>
                  <a:lnTo>
                    <a:pt x="122" y="463"/>
                  </a:lnTo>
                  <a:lnTo>
                    <a:pt x="137" y="507"/>
                  </a:lnTo>
                  <a:lnTo>
                    <a:pt x="140" y="506"/>
                  </a:lnTo>
                  <a:lnTo>
                    <a:pt x="144" y="507"/>
                  </a:lnTo>
                  <a:lnTo>
                    <a:pt x="159" y="463"/>
                  </a:lnTo>
                  <a:lnTo>
                    <a:pt x="151" y="458"/>
                  </a:lnTo>
                  <a:lnTo>
                    <a:pt x="151" y="451"/>
                  </a:lnTo>
                  <a:lnTo>
                    <a:pt x="134" y="451"/>
                  </a:lnTo>
                  <a:close/>
                  <a:moveTo>
                    <a:pt x="520" y="392"/>
                  </a:moveTo>
                  <a:lnTo>
                    <a:pt x="515" y="395"/>
                  </a:lnTo>
                  <a:lnTo>
                    <a:pt x="515" y="490"/>
                  </a:lnTo>
                  <a:lnTo>
                    <a:pt x="552" y="477"/>
                  </a:lnTo>
                  <a:lnTo>
                    <a:pt x="520" y="392"/>
                  </a:lnTo>
                  <a:close/>
                  <a:moveTo>
                    <a:pt x="508" y="392"/>
                  </a:moveTo>
                  <a:lnTo>
                    <a:pt x="478" y="477"/>
                  </a:lnTo>
                  <a:lnTo>
                    <a:pt x="513" y="490"/>
                  </a:lnTo>
                  <a:lnTo>
                    <a:pt x="513" y="395"/>
                  </a:lnTo>
                  <a:lnTo>
                    <a:pt x="508" y="392"/>
                  </a:lnTo>
                  <a:close/>
                  <a:moveTo>
                    <a:pt x="522" y="390"/>
                  </a:moveTo>
                  <a:lnTo>
                    <a:pt x="522" y="392"/>
                  </a:lnTo>
                  <a:lnTo>
                    <a:pt x="554" y="475"/>
                  </a:lnTo>
                  <a:lnTo>
                    <a:pt x="561" y="473"/>
                  </a:lnTo>
                  <a:lnTo>
                    <a:pt x="561" y="460"/>
                  </a:lnTo>
                  <a:lnTo>
                    <a:pt x="566" y="458"/>
                  </a:lnTo>
                  <a:lnTo>
                    <a:pt x="522" y="390"/>
                  </a:lnTo>
                  <a:close/>
                  <a:moveTo>
                    <a:pt x="505" y="390"/>
                  </a:moveTo>
                  <a:lnTo>
                    <a:pt x="463" y="457"/>
                  </a:lnTo>
                  <a:lnTo>
                    <a:pt x="468" y="460"/>
                  </a:lnTo>
                  <a:lnTo>
                    <a:pt x="468" y="473"/>
                  </a:lnTo>
                  <a:lnTo>
                    <a:pt x="476" y="477"/>
                  </a:lnTo>
                  <a:lnTo>
                    <a:pt x="507" y="392"/>
                  </a:lnTo>
                  <a:lnTo>
                    <a:pt x="505" y="390"/>
                  </a:lnTo>
                  <a:close/>
                  <a:moveTo>
                    <a:pt x="525" y="389"/>
                  </a:moveTo>
                  <a:lnTo>
                    <a:pt x="524" y="390"/>
                  </a:lnTo>
                  <a:lnTo>
                    <a:pt x="568" y="457"/>
                  </a:lnTo>
                  <a:lnTo>
                    <a:pt x="568" y="457"/>
                  </a:lnTo>
                  <a:lnTo>
                    <a:pt x="569" y="453"/>
                  </a:lnTo>
                  <a:lnTo>
                    <a:pt x="569" y="448"/>
                  </a:lnTo>
                  <a:lnTo>
                    <a:pt x="569" y="445"/>
                  </a:lnTo>
                  <a:lnTo>
                    <a:pt x="569" y="441"/>
                  </a:lnTo>
                  <a:lnTo>
                    <a:pt x="566" y="423"/>
                  </a:lnTo>
                  <a:lnTo>
                    <a:pt x="556" y="407"/>
                  </a:lnTo>
                  <a:lnTo>
                    <a:pt x="542" y="395"/>
                  </a:lnTo>
                  <a:lnTo>
                    <a:pt x="525" y="389"/>
                  </a:lnTo>
                  <a:close/>
                  <a:moveTo>
                    <a:pt x="503" y="389"/>
                  </a:moveTo>
                  <a:lnTo>
                    <a:pt x="486" y="395"/>
                  </a:lnTo>
                  <a:lnTo>
                    <a:pt x="473" y="407"/>
                  </a:lnTo>
                  <a:lnTo>
                    <a:pt x="463" y="423"/>
                  </a:lnTo>
                  <a:lnTo>
                    <a:pt x="459" y="441"/>
                  </a:lnTo>
                  <a:lnTo>
                    <a:pt x="459" y="445"/>
                  </a:lnTo>
                  <a:lnTo>
                    <a:pt x="459" y="448"/>
                  </a:lnTo>
                  <a:lnTo>
                    <a:pt x="459" y="453"/>
                  </a:lnTo>
                  <a:lnTo>
                    <a:pt x="459" y="457"/>
                  </a:lnTo>
                  <a:lnTo>
                    <a:pt x="461" y="457"/>
                  </a:lnTo>
                  <a:lnTo>
                    <a:pt x="503" y="389"/>
                  </a:lnTo>
                  <a:lnTo>
                    <a:pt x="503" y="389"/>
                  </a:lnTo>
                  <a:close/>
                  <a:moveTo>
                    <a:pt x="515" y="361"/>
                  </a:moveTo>
                  <a:lnTo>
                    <a:pt x="529" y="370"/>
                  </a:lnTo>
                  <a:lnTo>
                    <a:pt x="529" y="377"/>
                  </a:lnTo>
                  <a:lnTo>
                    <a:pt x="551" y="385"/>
                  </a:lnTo>
                  <a:lnTo>
                    <a:pt x="566" y="400"/>
                  </a:lnTo>
                  <a:lnTo>
                    <a:pt x="578" y="419"/>
                  </a:lnTo>
                  <a:lnTo>
                    <a:pt x="581" y="441"/>
                  </a:lnTo>
                  <a:lnTo>
                    <a:pt x="581" y="445"/>
                  </a:lnTo>
                  <a:lnTo>
                    <a:pt x="581" y="450"/>
                  </a:lnTo>
                  <a:lnTo>
                    <a:pt x="581" y="455"/>
                  </a:lnTo>
                  <a:lnTo>
                    <a:pt x="590" y="460"/>
                  </a:lnTo>
                  <a:lnTo>
                    <a:pt x="590" y="467"/>
                  </a:lnTo>
                  <a:lnTo>
                    <a:pt x="593" y="468"/>
                  </a:lnTo>
                  <a:lnTo>
                    <a:pt x="595" y="472"/>
                  </a:lnTo>
                  <a:lnTo>
                    <a:pt x="596" y="475"/>
                  </a:lnTo>
                  <a:lnTo>
                    <a:pt x="596" y="480"/>
                  </a:lnTo>
                  <a:lnTo>
                    <a:pt x="593" y="497"/>
                  </a:lnTo>
                  <a:lnTo>
                    <a:pt x="590" y="506"/>
                  </a:lnTo>
                  <a:lnTo>
                    <a:pt x="586" y="511"/>
                  </a:lnTo>
                  <a:lnTo>
                    <a:pt x="581" y="513"/>
                  </a:lnTo>
                  <a:lnTo>
                    <a:pt x="581" y="521"/>
                  </a:lnTo>
                  <a:lnTo>
                    <a:pt x="573" y="526"/>
                  </a:lnTo>
                  <a:lnTo>
                    <a:pt x="561" y="545"/>
                  </a:lnTo>
                  <a:lnTo>
                    <a:pt x="549" y="558"/>
                  </a:lnTo>
                  <a:lnTo>
                    <a:pt x="542" y="563"/>
                  </a:lnTo>
                  <a:lnTo>
                    <a:pt x="535" y="567"/>
                  </a:lnTo>
                  <a:lnTo>
                    <a:pt x="529" y="570"/>
                  </a:lnTo>
                  <a:lnTo>
                    <a:pt x="529" y="575"/>
                  </a:lnTo>
                  <a:lnTo>
                    <a:pt x="513" y="584"/>
                  </a:lnTo>
                  <a:lnTo>
                    <a:pt x="500" y="575"/>
                  </a:lnTo>
                  <a:lnTo>
                    <a:pt x="500" y="570"/>
                  </a:lnTo>
                  <a:lnTo>
                    <a:pt x="493" y="567"/>
                  </a:lnTo>
                  <a:lnTo>
                    <a:pt x="486" y="563"/>
                  </a:lnTo>
                  <a:lnTo>
                    <a:pt x="479" y="558"/>
                  </a:lnTo>
                  <a:lnTo>
                    <a:pt x="468" y="545"/>
                  </a:lnTo>
                  <a:lnTo>
                    <a:pt x="456" y="526"/>
                  </a:lnTo>
                  <a:lnTo>
                    <a:pt x="447" y="521"/>
                  </a:lnTo>
                  <a:lnTo>
                    <a:pt x="447" y="513"/>
                  </a:lnTo>
                  <a:lnTo>
                    <a:pt x="442" y="511"/>
                  </a:lnTo>
                  <a:lnTo>
                    <a:pt x="439" y="506"/>
                  </a:lnTo>
                  <a:lnTo>
                    <a:pt x="435" y="497"/>
                  </a:lnTo>
                  <a:lnTo>
                    <a:pt x="432" y="480"/>
                  </a:lnTo>
                  <a:lnTo>
                    <a:pt x="432" y="477"/>
                  </a:lnTo>
                  <a:lnTo>
                    <a:pt x="434" y="473"/>
                  </a:lnTo>
                  <a:lnTo>
                    <a:pt x="435" y="470"/>
                  </a:lnTo>
                  <a:lnTo>
                    <a:pt x="437" y="468"/>
                  </a:lnTo>
                  <a:lnTo>
                    <a:pt x="439" y="467"/>
                  </a:lnTo>
                  <a:lnTo>
                    <a:pt x="439" y="460"/>
                  </a:lnTo>
                  <a:lnTo>
                    <a:pt x="447" y="457"/>
                  </a:lnTo>
                  <a:lnTo>
                    <a:pt x="447" y="450"/>
                  </a:lnTo>
                  <a:lnTo>
                    <a:pt x="446" y="445"/>
                  </a:lnTo>
                  <a:lnTo>
                    <a:pt x="446" y="441"/>
                  </a:lnTo>
                  <a:lnTo>
                    <a:pt x="451" y="419"/>
                  </a:lnTo>
                  <a:lnTo>
                    <a:pt x="461" y="400"/>
                  </a:lnTo>
                  <a:lnTo>
                    <a:pt x="478" y="385"/>
                  </a:lnTo>
                  <a:lnTo>
                    <a:pt x="500" y="377"/>
                  </a:lnTo>
                  <a:lnTo>
                    <a:pt x="500" y="370"/>
                  </a:lnTo>
                  <a:lnTo>
                    <a:pt x="515" y="361"/>
                  </a:lnTo>
                  <a:close/>
                  <a:moveTo>
                    <a:pt x="605" y="278"/>
                  </a:moveTo>
                  <a:lnTo>
                    <a:pt x="559" y="336"/>
                  </a:lnTo>
                  <a:lnTo>
                    <a:pt x="564" y="338"/>
                  </a:lnTo>
                  <a:lnTo>
                    <a:pt x="564" y="341"/>
                  </a:lnTo>
                  <a:lnTo>
                    <a:pt x="566" y="341"/>
                  </a:lnTo>
                  <a:lnTo>
                    <a:pt x="568" y="341"/>
                  </a:lnTo>
                  <a:lnTo>
                    <a:pt x="663" y="316"/>
                  </a:lnTo>
                  <a:lnTo>
                    <a:pt x="663" y="310"/>
                  </a:lnTo>
                  <a:lnTo>
                    <a:pt x="661" y="305"/>
                  </a:lnTo>
                  <a:lnTo>
                    <a:pt x="605" y="278"/>
                  </a:lnTo>
                  <a:close/>
                  <a:moveTo>
                    <a:pt x="424" y="278"/>
                  </a:moveTo>
                  <a:lnTo>
                    <a:pt x="368" y="305"/>
                  </a:lnTo>
                  <a:lnTo>
                    <a:pt x="366" y="310"/>
                  </a:lnTo>
                  <a:lnTo>
                    <a:pt x="366" y="316"/>
                  </a:lnTo>
                  <a:lnTo>
                    <a:pt x="461" y="341"/>
                  </a:lnTo>
                  <a:lnTo>
                    <a:pt x="463" y="341"/>
                  </a:lnTo>
                  <a:lnTo>
                    <a:pt x="464" y="341"/>
                  </a:lnTo>
                  <a:lnTo>
                    <a:pt x="464" y="338"/>
                  </a:lnTo>
                  <a:lnTo>
                    <a:pt x="469" y="334"/>
                  </a:lnTo>
                  <a:lnTo>
                    <a:pt x="424" y="278"/>
                  </a:lnTo>
                  <a:close/>
                  <a:moveTo>
                    <a:pt x="698" y="277"/>
                  </a:moveTo>
                  <a:lnTo>
                    <a:pt x="691" y="288"/>
                  </a:lnTo>
                  <a:lnTo>
                    <a:pt x="690" y="302"/>
                  </a:lnTo>
                  <a:lnTo>
                    <a:pt x="691" y="304"/>
                  </a:lnTo>
                  <a:lnTo>
                    <a:pt x="691" y="321"/>
                  </a:lnTo>
                  <a:lnTo>
                    <a:pt x="678" y="329"/>
                  </a:lnTo>
                  <a:lnTo>
                    <a:pt x="663" y="321"/>
                  </a:lnTo>
                  <a:lnTo>
                    <a:pt x="663" y="317"/>
                  </a:lnTo>
                  <a:lnTo>
                    <a:pt x="574" y="341"/>
                  </a:lnTo>
                  <a:lnTo>
                    <a:pt x="751" y="341"/>
                  </a:lnTo>
                  <a:lnTo>
                    <a:pt x="751" y="338"/>
                  </a:lnTo>
                  <a:lnTo>
                    <a:pt x="729" y="322"/>
                  </a:lnTo>
                  <a:lnTo>
                    <a:pt x="717" y="329"/>
                  </a:lnTo>
                  <a:lnTo>
                    <a:pt x="703" y="321"/>
                  </a:lnTo>
                  <a:lnTo>
                    <a:pt x="703" y="304"/>
                  </a:lnTo>
                  <a:lnTo>
                    <a:pt x="703" y="304"/>
                  </a:lnTo>
                  <a:lnTo>
                    <a:pt x="702" y="285"/>
                  </a:lnTo>
                  <a:lnTo>
                    <a:pt x="698" y="277"/>
                  </a:lnTo>
                  <a:close/>
                  <a:moveTo>
                    <a:pt x="330" y="277"/>
                  </a:moveTo>
                  <a:lnTo>
                    <a:pt x="327" y="285"/>
                  </a:lnTo>
                  <a:lnTo>
                    <a:pt x="325" y="304"/>
                  </a:lnTo>
                  <a:lnTo>
                    <a:pt x="325" y="304"/>
                  </a:lnTo>
                  <a:lnTo>
                    <a:pt x="325" y="321"/>
                  </a:lnTo>
                  <a:lnTo>
                    <a:pt x="312" y="329"/>
                  </a:lnTo>
                  <a:lnTo>
                    <a:pt x="300" y="322"/>
                  </a:lnTo>
                  <a:lnTo>
                    <a:pt x="278" y="338"/>
                  </a:lnTo>
                  <a:lnTo>
                    <a:pt x="278" y="341"/>
                  </a:lnTo>
                  <a:lnTo>
                    <a:pt x="454" y="341"/>
                  </a:lnTo>
                  <a:lnTo>
                    <a:pt x="366" y="317"/>
                  </a:lnTo>
                  <a:lnTo>
                    <a:pt x="366" y="321"/>
                  </a:lnTo>
                  <a:lnTo>
                    <a:pt x="351" y="329"/>
                  </a:lnTo>
                  <a:lnTo>
                    <a:pt x="337" y="321"/>
                  </a:lnTo>
                  <a:lnTo>
                    <a:pt x="337" y="304"/>
                  </a:lnTo>
                  <a:lnTo>
                    <a:pt x="339" y="302"/>
                  </a:lnTo>
                  <a:lnTo>
                    <a:pt x="337" y="288"/>
                  </a:lnTo>
                  <a:lnTo>
                    <a:pt x="330" y="277"/>
                  </a:lnTo>
                  <a:close/>
                  <a:moveTo>
                    <a:pt x="890" y="273"/>
                  </a:moveTo>
                  <a:lnTo>
                    <a:pt x="888" y="273"/>
                  </a:lnTo>
                  <a:lnTo>
                    <a:pt x="886" y="273"/>
                  </a:lnTo>
                  <a:lnTo>
                    <a:pt x="863" y="433"/>
                  </a:lnTo>
                  <a:lnTo>
                    <a:pt x="864" y="433"/>
                  </a:lnTo>
                  <a:lnTo>
                    <a:pt x="878" y="441"/>
                  </a:lnTo>
                  <a:lnTo>
                    <a:pt x="878" y="450"/>
                  </a:lnTo>
                  <a:lnTo>
                    <a:pt x="895" y="450"/>
                  </a:lnTo>
                  <a:lnTo>
                    <a:pt x="895" y="440"/>
                  </a:lnTo>
                  <a:lnTo>
                    <a:pt x="910" y="431"/>
                  </a:lnTo>
                  <a:lnTo>
                    <a:pt x="913" y="433"/>
                  </a:lnTo>
                  <a:lnTo>
                    <a:pt x="890" y="273"/>
                  </a:lnTo>
                  <a:close/>
                  <a:moveTo>
                    <a:pt x="139" y="273"/>
                  </a:moveTo>
                  <a:lnTo>
                    <a:pt x="115" y="433"/>
                  </a:lnTo>
                  <a:lnTo>
                    <a:pt x="118" y="431"/>
                  </a:lnTo>
                  <a:lnTo>
                    <a:pt x="134" y="440"/>
                  </a:lnTo>
                  <a:lnTo>
                    <a:pt x="134" y="450"/>
                  </a:lnTo>
                  <a:lnTo>
                    <a:pt x="151" y="450"/>
                  </a:lnTo>
                  <a:lnTo>
                    <a:pt x="151" y="441"/>
                  </a:lnTo>
                  <a:lnTo>
                    <a:pt x="164" y="433"/>
                  </a:lnTo>
                  <a:lnTo>
                    <a:pt x="166" y="433"/>
                  </a:lnTo>
                  <a:lnTo>
                    <a:pt x="142" y="273"/>
                  </a:lnTo>
                  <a:lnTo>
                    <a:pt x="140" y="273"/>
                  </a:lnTo>
                  <a:lnTo>
                    <a:pt x="139" y="273"/>
                  </a:lnTo>
                  <a:close/>
                  <a:moveTo>
                    <a:pt x="883" y="270"/>
                  </a:moveTo>
                  <a:lnTo>
                    <a:pt x="817" y="411"/>
                  </a:lnTo>
                  <a:lnTo>
                    <a:pt x="817" y="414"/>
                  </a:lnTo>
                  <a:lnTo>
                    <a:pt x="817" y="414"/>
                  </a:lnTo>
                  <a:lnTo>
                    <a:pt x="824" y="419"/>
                  </a:lnTo>
                  <a:lnTo>
                    <a:pt x="824" y="434"/>
                  </a:lnTo>
                  <a:lnTo>
                    <a:pt x="834" y="438"/>
                  </a:lnTo>
                  <a:lnTo>
                    <a:pt x="846" y="440"/>
                  </a:lnTo>
                  <a:lnTo>
                    <a:pt x="846" y="441"/>
                  </a:lnTo>
                  <a:lnTo>
                    <a:pt x="849" y="441"/>
                  </a:lnTo>
                  <a:lnTo>
                    <a:pt x="861" y="434"/>
                  </a:lnTo>
                  <a:lnTo>
                    <a:pt x="885" y="271"/>
                  </a:lnTo>
                  <a:lnTo>
                    <a:pt x="883" y="270"/>
                  </a:lnTo>
                  <a:close/>
                  <a:moveTo>
                    <a:pt x="146" y="270"/>
                  </a:moveTo>
                  <a:lnTo>
                    <a:pt x="144" y="271"/>
                  </a:lnTo>
                  <a:lnTo>
                    <a:pt x="168" y="434"/>
                  </a:lnTo>
                  <a:lnTo>
                    <a:pt x="179" y="441"/>
                  </a:lnTo>
                  <a:lnTo>
                    <a:pt x="183" y="441"/>
                  </a:lnTo>
                  <a:lnTo>
                    <a:pt x="183" y="440"/>
                  </a:lnTo>
                  <a:lnTo>
                    <a:pt x="195" y="438"/>
                  </a:lnTo>
                  <a:lnTo>
                    <a:pt x="205" y="434"/>
                  </a:lnTo>
                  <a:lnTo>
                    <a:pt x="205" y="419"/>
                  </a:lnTo>
                  <a:lnTo>
                    <a:pt x="212" y="414"/>
                  </a:lnTo>
                  <a:lnTo>
                    <a:pt x="212" y="414"/>
                  </a:lnTo>
                  <a:lnTo>
                    <a:pt x="212" y="411"/>
                  </a:lnTo>
                  <a:lnTo>
                    <a:pt x="146" y="270"/>
                  </a:lnTo>
                  <a:close/>
                  <a:moveTo>
                    <a:pt x="893" y="270"/>
                  </a:moveTo>
                  <a:lnTo>
                    <a:pt x="891" y="271"/>
                  </a:lnTo>
                  <a:lnTo>
                    <a:pt x="917" y="434"/>
                  </a:lnTo>
                  <a:lnTo>
                    <a:pt x="924" y="440"/>
                  </a:lnTo>
                  <a:lnTo>
                    <a:pt x="924" y="441"/>
                  </a:lnTo>
                  <a:lnTo>
                    <a:pt x="930" y="441"/>
                  </a:lnTo>
                  <a:lnTo>
                    <a:pt x="932" y="441"/>
                  </a:lnTo>
                  <a:lnTo>
                    <a:pt x="944" y="438"/>
                  </a:lnTo>
                  <a:lnTo>
                    <a:pt x="954" y="434"/>
                  </a:lnTo>
                  <a:lnTo>
                    <a:pt x="954" y="419"/>
                  </a:lnTo>
                  <a:lnTo>
                    <a:pt x="959" y="416"/>
                  </a:lnTo>
                  <a:lnTo>
                    <a:pt x="959" y="414"/>
                  </a:lnTo>
                  <a:lnTo>
                    <a:pt x="959" y="411"/>
                  </a:lnTo>
                  <a:lnTo>
                    <a:pt x="893" y="270"/>
                  </a:lnTo>
                  <a:close/>
                  <a:moveTo>
                    <a:pt x="135" y="270"/>
                  </a:moveTo>
                  <a:lnTo>
                    <a:pt x="69" y="411"/>
                  </a:lnTo>
                  <a:lnTo>
                    <a:pt x="69" y="414"/>
                  </a:lnTo>
                  <a:lnTo>
                    <a:pt x="68" y="416"/>
                  </a:lnTo>
                  <a:lnTo>
                    <a:pt x="74" y="419"/>
                  </a:lnTo>
                  <a:lnTo>
                    <a:pt x="74" y="434"/>
                  </a:lnTo>
                  <a:lnTo>
                    <a:pt x="84" y="438"/>
                  </a:lnTo>
                  <a:lnTo>
                    <a:pt x="96" y="441"/>
                  </a:lnTo>
                  <a:lnTo>
                    <a:pt x="98" y="441"/>
                  </a:lnTo>
                  <a:lnTo>
                    <a:pt x="105" y="441"/>
                  </a:lnTo>
                  <a:lnTo>
                    <a:pt x="105" y="440"/>
                  </a:lnTo>
                  <a:lnTo>
                    <a:pt x="112" y="434"/>
                  </a:lnTo>
                  <a:lnTo>
                    <a:pt x="137" y="271"/>
                  </a:lnTo>
                  <a:lnTo>
                    <a:pt x="135" y="270"/>
                  </a:lnTo>
                  <a:close/>
                  <a:moveTo>
                    <a:pt x="702" y="268"/>
                  </a:moveTo>
                  <a:lnTo>
                    <a:pt x="698" y="273"/>
                  </a:lnTo>
                  <a:lnTo>
                    <a:pt x="702" y="280"/>
                  </a:lnTo>
                  <a:lnTo>
                    <a:pt x="702" y="268"/>
                  </a:lnTo>
                  <a:close/>
                  <a:moveTo>
                    <a:pt x="327" y="268"/>
                  </a:moveTo>
                  <a:lnTo>
                    <a:pt x="327" y="280"/>
                  </a:lnTo>
                  <a:lnTo>
                    <a:pt x="330" y="273"/>
                  </a:lnTo>
                  <a:lnTo>
                    <a:pt x="327" y="268"/>
                  </a:lnTo>
                  <a:close/>
                  <a:moveTo>
                    <a:pt x="579" y="266"/>
                  </a:moveTo>
                  <a:lnTo>
                    <a:pt x="569" y="271"/>
                  </a:lnTo>
                  <a:lnTo>
                    <a:pt x="569" y="273"/>
                  </a:lnTo>
                  <a:lnTo>
                    <a:pt x="569" y="275"/>
                  </a:lnTo>
                  <a:lnTo>
                    <a:pt x="569" y="275"/>
                  </a:lnTo>
                  <a:lnTo>
                    <a:pt x="566" y="285"/>
                  </a:lnTo>
                  <a:lnTo>
                    <a:pt x="561" y="299"/>
                  </a:lnTo>
                  <a:lnTo>
                    <a:pt x="557" y="310"/>
                  </a:lnTo>
                  <a:lnTo>
                    <a:pt x="554" y="322"/>
                  </a:lnTo>
                  <a:lnTo>
                    <a:pt x="554" y="324"/>
                  </a:lnTo>
                  <a:lnTo>
                    <a:pt x="554" y="326"/>
                  </a:lnTo>
                  <a:lnTo>
                    <a:pt x="552" y="327"/>
                  </a:lnTo>
                  <a:lnTo>
                    <a:pt x="554" y="333"/>
                  </a:lnTo>
                  <a:lnTo>
                    <a:pt x="557" y="334"/>
                  </a:lnTo>
                  <a:lnTo>
                    <a:pt x="602" y="278"/>
                  </a:lnTo>
                  <a:lnTo>
                    <a:pt x="579" y="266"/>
                  </a:lnTo>
                  <a:close/>
                  <a:moveTo>
                    <a:pt x="449" y="266"/>
                  </a:moveTo>
                  <a:lnTo>
                    <a:pt x="427" y="278"/>
                  </a:lnTo>
                  <a:lnTo>
                    <a:pt x="471" y="334"/>
                  </a:lnTo>
                  <a:lnTo>
                    <a:pt x="474" y="333"/>
                  </a:lnTo>
                  <a:lnTo>
                    <a:pt x="476" y="327"/>
                  </a:lnTo>
                  <a:lnTo>
                    <a:pt x="474" y="326"/>
                  </a:lnTo>
                  <a:lnTo>
                    <a:pt x="474" y="324"/>
                  </a:lnTo>
                  <a:lnTo>
                    <a:pt x="474" y="322"/>
                  </a:lnTo>
                  <a:lnTo>
                    <a:pt x="471" y="310"/>
                  </a:lnTo>
                  <a:lnTo>
                    <a:pt x="468" y="299"/>
                  </a:lnTo>
                  <a:lnTo>
                    <a:pt x="463" y="285"/>
                  </a:lnTo>
                  <a:lnTo>
                    <a:pt x="459" y="275"/>
                  </a:lnTo>
                  <a:lnTo>
                    <a:pt x="459" y="273"/>
                  </a:lnTo>
                  <a:lnTo>
                    <a:pt x="459" y="273"/>
                  </a:lnTo>
                  <a:lnTo>
                    <a:pt x="459" y="271"/>
                  </a:lnTo>
                  <a:lnTo>
                    <a:pt x="449" y="266"/>
                  </a:lnTo>
                  <a:close/>
                  <a:moveTo>
                    <a:pt x="691" y="266"/>
                  </a:moveTo>
                  <a:lnTo>
                    <a:pt x="691" y="283"/>
                  </a:lnTo>
                  <a:lnTo>
                    <a:pt x="696" y="273"/>
                  </a:lnTo>
                  <a:lnTo>
                    <a:pt x="691" y="266"/>
                  </a:lnTo>
                  <a:close/>
                  <a:moveTo>
                    <a:pt x="337" y="266"/>
                  </a:moveTo>
                  <a:lnTo>
                    <a:pt x="332" y="273"/>
                  </a:lnTo>
                  <a:lnTo>
                    <a:pt x="337" y="283"/>
                  </a:lnTo>
                  <a:lnTo>
                    <a:pt x="337" y="266"/>
                  </a:lnTo>
                  <a:close/>
                  <a:moveTo>
                    <a:pt x="874" y="265"/>
                  </a:moveTo>
                  <a:lnTo>
                    <a:pt x="851" y="273"/>
                  </a:lnTo>
                  <a:lnTo>
                    <a:pt x="832" y="285"/>
                  </a:lnTo>
                  <a:lnTo>
                    <a:pt x="817" y="304"/>
                  </a:lnTo>
                  <a:lnTo>
                    <a:pt x="808" y="326"/>
                  </a:lnTo>
                  <a:lnTo>
                    <a:pt x="805" y="350"/>
                  </a:lnTo>
                  <a:lnTo>
                    <a:pt x="807" y="368"/>
                  </a:lnTo>
                  <a:lnTo>
                    <a:pt x="812" y="385"/>
                  </a:lnTo>
                  <a:lnTo>
                    <a:pt x="813" y="389"/>
                  </a:lnTo>
                  <a:lnTo>
                    <a:pt x="815" y="397"/>
                  </a:lnTo>
                  <a:lnTo>
                    <a:pt x="817" y="402"/>
                  </a:lnTo>
                  <a:lnTo>
                    <a:pt x="817" y="406"/>
                  </a:lnTo>
                  <a:lnTo>
                    <a:pt x="881" y="270"/>
                  </a:lnTo>
                  <a:lnTo>
                    <a:pt x="874" y="265"/>
                  </a:lnTo>
                  <a:lnTo>
                    <a:pt x="874" y="265"/>
                  </a:lnTo>
                  <a:close/>
                  <a:moveTo>
                    <a:pt x="154" y="265"/>
                  </a:moveTo>
                  <a:lnTo>
                    <a:pt x="154" y="265"/>
                  </a:lnTo>
                  <a:lnTo>
                    <a:pt x="147" y="270"/>
                  </a:lnTo>
                  <a:lnTo>
                    <a:pt x="212" y="406"/>
                  </a:lnTo>
                  <a:lnTo>
                    <a:pt x="212" y="402"/>
                  </a:lnTo>
                  <a:lnTo>
                    <a:pt x="213" y="397"/>
                  </a:lnTo>
                  <a:lnTo>
                    <a:pt x="215" y="389"/>
                  </a:lnTo>
                  <a:lnTo>
                    <a:pt x="217" y="385"/>
                  </a:lnTo>
                  <a:lnTo>
                    <a:pt x="222" y="368"/>
                  </a:lnTo>
                  <a:lnTo>
                    <a:pt x="223" y="350"/>
                  </a:lnTo>
                  <a:lnTo>
                    <a:pt x="220" y="326"/>
                  </a:lnTo>
                  <a:lnTo>
                    <a:pt x="212" y="304"/>
                  </a:lnTo>
                  <a:lnTo>
                    <a:pt x="196" y="285"/>
                  </a:lnTo>
                  <a:lnTo>
                    <a:pt x="178" y="273"/>
                  </a:lnTo>
                  <a:lnTo>
                    <a:pt x="154" y="265"/>
                  </a:lnTo>
                  <a:close/>
                  <a:moveTo>
                    <a:pt x="903" y="265"/>
                  </a:moveTo>
                  <a:lnTo>
                    <a:pt x="903" y="265"/>
                  </a:lnTo>
                  <a:lnTo>
                    <a:pt x="895" y="270"/>
                  </a:lnTo>
                  <a:lnTo>
                    <a:pt x="959" y="406"/>
                  </a:lnTo>
                  <a:lnTo>
                    <a:pt x="959" y="402"/>
                  </a:lnTo>
                  <a:lnTo>
                    <a:pt x="961" y="397"/>
                  </a:lnTo>
                  <a:lnTo>
                    <a:pt x="964" y="389"/>
                  </a:lnTo>
                  <a:lnTo>
                    <a:pt x="964" y="385"/>
                  </a:lnTo>
                  <a:lnTo>
                    <a:pt x="971" y="368"/>
                  </a:lnTo>
                  <a:lnTo>
                    <a:pt x="973" y="350"/>
                  </a:lnTo>
                  <a:lnTo>
                    <a:pt x="969" y="326"/>
                  </a:lnTo>
                  <a:lnTo>
                    <a:pt x="959" y="304"/>
                  </a:lnTo>
                  <a:lnTo>
                    <a:pt x="944" y="285"/>
                  </a:lnTo>
                  <a:lnTo>
                    <a:pt x="925" y="271"/>
                  </a:lnTo>
                  <a:lnTo>
                    <a:pt x="903" y="265"/>
                  </a:lnTo>
                  <a:close/>
                  <a:moveTo>
                    <a:pt x="125" y="265"/>
                  </a:moveTo>
                  <a:lnTo>
                    <a:pt x="103" y="271"/>
                  </a:lnTo>
                  <a:lnTo>
                    <a:pt x="84" y="285"/>
                  </a:lnTo>
                  <a:lnTo>
                    <a:pt x="69" y="304"/>
                  </a:lnTo>
                  <a:lnTo>
                    <a:pt x="59" y="326"/>
                  </a:lnTo>
                  <a:lnTo>
                    <a:pt x="56" y="350"/>
                  </a:lnTo>
                  <a:lnTo>
                    <a:pt x="57" y="368"/>
                  </a:lnTo>
                  <a:lnTo>
                    <a:pt x="64" y="385"/>
                  </a:lnTo>
                  <a:lnTo>
                    <a:pt x="64" y="389"/>
                  </a:lnTo>
                  <a:lnTo>
                    <a:pt x="68" y="397"/>
                  </a:lnTo>
                  <a:lnTo>
                    <a:pt x="69" y="402"/>
                  </a:lnTo>
                  <a:lnTo>
                    <a:pt x="69" y="406"/>
                  </a:lnTo>
                  <a:lnTo>
                    <a:pt x="134" y="270"/>
                  </a:lnTo>
                  <a:lnTo>
                    <a:pt x="125" y="265"/>
                  </a:lnTo>
                  <a:lnTo>
                    <a:pt x="125" y="265"/>
                  </a:lnTo>
                  <a:close/>
                  <a:moveTo>
                    <a:pt x="793" y="263"/>
                  </a:moveTo>
                  <a:lnTo>
                    <a:pt x="734" y="302"/>
                  </a:lnTo>
                  <a:lnTo>
                    <a:pt x="732" y="309"/>
                  </a:lnTo>
                  <a:lnTo>
                    <a:pt x="732" y="321"/>
                  </a:lnTo>
                  <a:lnTo>
                    <a:pt x="730" y="321"/>
                  </a:lnTo>
                  <a:lnTo>
                    <a:pt x="752" y="338"/>
                  </a:lnTo>
                  <a:lnTo>
                    <a:pt x="761" y="333"/>
                  </a:lnTo>
                  <a:lnTo>
                    <a:pt x="766" y="307"/>
                  </a:lnTo>
                  <a:lnTo>
                    <a:pt x="778" y="283"/>
                  </a:lnTo>
                  <a:lnTo>
                    <a:pt x="793" y="263"/>
                  </a:lnTo>
                  <a:close/>
                  <a:moveTo>
                    <a:pt x="235" y="263"/>
                  </a:moveTo>
                  <a:lnTo>
                    <a:pt x="251" y="283"/>
                  </a:lnTo>
                  <a:lnTo>
                    <a:pt x="262" y="307"/>
                  </a:lnTo>
                  <a:lnTo>
                    <a:pt x="268" y="333"/>
                  </a:lnTo>
                  <a:lnTo>
                    <a:pt x="276" y="338"/>
                  </a:lnTo>
                  <a:lnTo>
                    <a:pt x="298" y="321"/>
                  </a:lnTo>
                  <a:lnTo>
                    <a:pt x="296" y="321"/>
                  </a:lnTo>
                  <a:lnTo>
                    <a:pt x="296" y="309"/>
                  </a:lnTo>
                  <a:lnTo>
                    <a:pt x="295" y="302"/>
                  </a:lnTo>
                  <a:lnTo>
                    <a:pt x="235" y="263"/>
                  </a:lnTo>
                  <a:close/>
                  <a:moveTo>
                    <a:pt x="702" y="246"/>
                  </a:moveTo>
                  <a:lnTo>
                    <a:pt x="696" y="246"/>
                  </a:lnTo>
                  <a:lnTo>
                    <a:pt x="691" y="246"/>
                  </a:lnTo>
                  <a:lnTo>
                    <a:pt x="693" y="249"/>
                  </a:lnTo>
                  <a:lnTo>
                    <a:pt x="693" y="261"/>
                  </a:lnTo>
                  <a:lnTo>
                    <a:pt x="698" y="271"/>
                  </a:lnTo>
                  <a:lnTo>
                    <a:pt x="702" y="265"/>
                  </a:lnTo>
                  <a:lnTo>
                    <a:pt x="700" y="249"/>
                  </a:lnTo>
                  <a:lnTo>
                    <a:pt x="702" y="246"/>
                  </a:lnTo>
                  <a:close/>
                  <a:moveTo>
                    <a:pt x="327" y="246"/>
                  </a:moveTo>
                  <a:lnTo>
                    <a:pt x="329" y="249"/>
                  </a:lnTo>
                  <a:lnTo>
                    <a:pt x="327" y="265"/>
                  </a:lnTo>
                  <a:lnTo>
                    <a:pt x="330" y="271"/>
                  </a:lnTo>
                  <a:lnTo>
                    <a:pt x="335" y="261"/>
                  </a:lnTo>
                  <a:lnTo>
                    <a:pt x="335" y="249"/>
                  </a:lnTo>
                  <a:lnTo>
                    <a:pt x="337" y="246"/>
                  </a:lnTo>
                  <a:lnTo>
                    <a:pt x="332" y="246"/>
                  </a:lnTo>
                  <a:lnTo>
                    <a:pt x="327" y="246"/>
                  </a:lnTo>
                  <a:close/>
                  <a:moveTo>
                    <a:pt x="400" y="244"/>
                  </a:moveTo>
                  <a:lnTo>
                    <a:pt x="425" y="277"/>
                  </a:lnTo>
                  <a:lnTo>
                    <a:pt x="449" y="265"/>
                  </a:lnTo>
                  <a:lnTo>
                    <a:pt x="449" y="265"/>
                  </a:lnTo>
                  <a:lnTo>
                    <a:pt x="440" y="260"/>
                  </a:lnTo>
                  <a:lnTo>
                    <a:pt x="430" y="256"/>
                  </a:lnTo>
                  <a:lnTo>
                    <a:pt x="422" y="253"/>
                  </a:lnTo>
                  <a:lnTo>
                    <a:pt x="418" y="251"/>
                  </a:lnTo>
                  <a:lnTo>
                    <a:pt x="400" y="244"/>
                  </a:lnTo>
                  <a:close/>
                  <a:moveTo>
                    <a:pt x="629" y="244"/>
                  </a:moveTo>
                  <a:lnTo>
                    <a:pt x="612" y="251"/>
                  </a:lnTo>
                  <a:lnTo>
                    <a:pt x="607" y="253"/>
                  </a:lnTo>
                  <a:lnTo>
                    <a:pt x="598" y="256"/>
                  </a:lnTo>
                  <a:lnTo>
                    <a:pt x="588" y="260"/>
                  </a:lnTo>
                  <a:lnTo>
                    <a:pt x="579" y="265"/>
                  </a:lnTo>
                  <a:lnTo>
                    <a:pt x="579" y="265"/>
                  </a:lnTo>
                  <a:lnTo>
                    <a:pt x="603" y="277"/>
                  </a:lnTo>
                  <a:lnTo>
                    <a:pt x="629" y="244"/>
                  </a:lnTo>
                  <a:close/>
                  <a:moveTo>
                    <a:pt x="757" y="241"/>
                  </a:moveTo>
                  <a:lnTo>
                    <a:pt x="754" y="243"/>
                  </a:lnTo>
                  <a:lnTo>
                    <a:pt x="747" y="261"/>
                  </a:lnTo>
                  <a:lnTo>
                    <a:pt x="741" y="280"/>
                  </a:lnTo>
                  <a:lnTo>
                    <a:pt x="735" y="299"/>
                  </a:lnTo>
                  <a:lnTo>
                    <a:pt x="796" y="256"/>
                  </a:lnTo>
                  <a:lnTo>
                    <a:pt x="796" y="256"/>
                  </a:lnTo>
                  <a:lnTo>
                    <a:pt x="793" y="254"/>
                  </a:lnTo>
                  <a:lnTo>
                    <a:pt x="788" y="253"/>
                  </a:lnTo>
                  <a:lnTo>
                    <a:pt x="785" y="253"/>
                  </a:lnTo>
                  <a:lnTo>
                    <a:pt x="783" y="251"/>
                  </a:lnTo>
                  <a:lnTo>
                    <a:pt x="783" y="251"/>
                  </a:lnTo>
                  <a:lnTo>
                    <a:pt x="757" y="241"/>
                  </a:lnTo>
                  <a:close/>
                  <a:moveTo>
                    <a:pt x="271" y="241"/>
                  </a:moveTo>
                  <a:lnTo>
                    <a:pt x="246" y="251"/>
                  </a:lnTo>
                  <a:lnTo>
                    <a:pt x="246" y="251"/>
                  </a:lnTo>
                  <a:lnTo>
                    <a:pt x="242" y="253"/>
                  </a:lnTo>
                  <a:lnTo>
                    <a:pt x="237" y="254"/>
                  </a:lnTo>
                  <a:lnTo>
                    <a:pt x="232" y="256"/>
                  </a:lnTo>
                  <a:lnTo>
                    <a:pt x="232" y="256"/>
                  </a:lnTo>
                  <a:lnTo>
                    <a:pt x="293" y="299"/>
                  </a:lnTo>
                  <a:lnTo>
                    <a:pt x="288" y="280"/>
                  </a:lnTo>
                  <a:lnTo>
                    <a:pt x="281" y="261"/>
                  </a:lnTo>
                  <a:lnTo>
                    <a:pt x="274" y="243"/>
                  </a:lnTo>
                  <a:lnTo>
                    <a:pt x="271" y="241"/>
                  </a:lnTo>
                  <a:close/>
                  <a:moveTo>
                    <a:pt x="391" y="241"/>
                  </a:moveTo>
                  <a:lnTo>
                    <a:pt x="390" y="243"/>
                  </a:lnTo>
                  <a:lnTo>
                    <a:pt x="383" y="261"/>
                  </a:lnTo>
                  <a:lnTo>
                    <a:pt x="376" y="283"/>
                  </a:lnTo>
                  <a:lnTo>
                    <a:pt x="369" y="302"/>
                  </a:lnTo>
                  <a:lnTo>
                    <a:pt x="424" y="277"/>
                  </a:lnTo>
                  <a:lnTo>
                    <a:pt x="395" y="243"/>
                  </a:lnTo>
                  <a:lnTo>
                    <a:pt x="391" y="241"/>
                  </a:lnTo>
                  <a:close/>
                  <a:moveTo>
                    <a:pt x="637" y="241"/>
                  </a:moveTo>
                  <a:lnTo>
                    <a:pt x="634" y="243"/>
                  </a:lnTo>
                  <a:lnTo>
                    <a:pt x="605" y="277"/>
                  </a:lnTo>
                  <a:lnTo>
                    <a:pt x="659" y="302"/>
                  </a:lnTo>
                  <a:lnTo>
                    <a:pt x="652" y="283"/>
                  </a:lnTo>
                  <a:lnTo>
                    <a:pt x="646" y="261"/>
                  </a:lnTo>
                  <a:lnTo>
                    <a:pt x="639" y="243"/>
                  </a:lnTo>
                  <a:lnTo>
                    <a:pt x="637" y="241"/>
                  </a:lnTo>
                  <a:close/>
                  <a:moveTo>
                    <a:pt x="888" y="239"/>
                  </a:moveTo>
                  <a:lnTo>
                    <a:pt x="903" y="248"/>
                  </a:lnTo>
                  <a:lnTo>
                    <a:pt x="903" y="251"/>
                  </a:lnTo>
                  <a:lnTo>
                    <a:pt x="929" y="260"/>
                  </a:lnTo>
                  <a:lnTo>
                    <a:pt x="952" y="275"/>
                  </a:lnTo>
                  <a:lnTo>
                    <a:pt x="969" y="297"/>
                  </a:lnTo>
                  <a:lnTo>
                    <a:pt x="981" y="321"/>
                  </a:lnTo>
                  <a:lnTo>
                    <a:pt x="985" y="350"/>
                  </a:lnTo>
                  <a:lnTo>
                    <a:pt x="983" y="370"/>
                  </a:lnTo>
                  <a:lnTo>
                    <a:pt x="976" y="390"/>
                  </a:lnTo>
                  <a:lnTo>
                    <a:pt x="976" y="392"/>
                  </a:lnTo>
                  <a:lnTo>
                    <a:pt x="973" y="400"/>
                  </a:lnTo>
                  <a:lnTo>
                    <a:pt x="973" y="406"/>
                  </a:lnTo>
                  <a:lnTo>
                    <a:pt x="973" y="409"/>
                  </a:lnTo>
                  <a:lnTo>
                    <a:pt x="973" y="411"/>
                  </a:lnTo>
                  <a:lnTo>
                    <a:pt x="973" y="412"/>
                  </a:lnTo>
                  <a:lnTo>
                    <a:pt x="973" y="412"/>
                  </a:lnTo>
                  <a:lnTo>
                    <a:pt x="983" y="419"/>
                  </a:lnTo>
                  <a:lnTo>
                    <a:pt x="983" y="436"/>
                  </a:lnTo>
                  <a:lnTo>
                    <a:pt x="968" y="445"/>
                  </a:lnTo>
                  <a:lnTo>
                    <a:pt x="966" y="443"/>
                  </a:lnTo>
                  <a:lnTo>
                    <a:pt x="951" y="450"/>
                  </a:lnTo>
                  <a:lnTo>
                    <a:pt x="934" y="453"/>
                  </a:lnTo>
                  <a:lnTo>
                    <a:pt x="934" y="453"/>
                  </a:lnTo>
                  <a:lnTo>
                    <a:pt x="924" y="455"/>
                  </a:lnTo>
                  <a:lnTo>
                    <a:pt x="924" y="455"/>
                  </a:lnTo>
                  <a:lnTo>
                    <a:pt x="922" y="457"/>
                  </a:lnTo>
                  <a:lnTo>
                    <a:pt x="927" y="473"/>
                  </a:lnTo>
                  <a:lnTo>
                    <a:pt x="927" y="479"/>
                  </a:lnTo>
                  <a:lnTo>
                    <a:pt x="924" y="490"/>
                  </a:lnTo>
                  <a:lnTo>
                    <a:pt x="917" y="507"/>
                  </a:lnTo>
                  <a:lnTo>
                    <a:pt x="903" y="524"/>
                  </a:lnTo>
                  <a:lnTo>
                    <a:pt x="903" y="531"/>
                  </a:lnTo>
                  <a:lnTo>
                    <a:pt x="888" y="540"/>
                  </a:lnTo>
                  <a:lnTo>
                    <a:pt x="874" y="531"/>
                  </a:lnTo>
                  <a:lnTo>
                    <a:pt x="874" y="524"/>
                  </a:lnTo>
                  <a:lnTo>
                    <a:pt x="859" y="507"/>
                  </a:lnTo>
                  <a:lnTo>
                    <a:pt x="852" y="490"/>
                  </a:lnTo>
                  <a:lnTo>
                    <a:pt x="851" y="479"/>
                  </a:lnTo>
                  <a:lnTo>
                    <a:pt x="849" y="473"/>
                  </a:lnTo>
                  <a:lnTo>
                    <a:pt x="851" y="470"/>
                  </a:lnTo>
                  <a:lnTo>
                    <a:pt x="854" y="462"/>
                  </a:lnTo>
                  <a:lnTo>
                    <a:pt x="849" y="458"/>
                  </a:lnTo>
                  <a:lnTo>
                    <a:pt x="849" y="455"/>
                  </a:lnTo>
                  <a:lnTo>
                    <a:pt x="844" y="453"/>
                  </a:lnTo>
                  <a:lnTo>
                    <a:pt x="842" y="453"/>
                  </a:lnTo>
                  <a:lnTo>
                    <a:pt x="827" y="450"/>
                  </a:lnTo>
                  <a:lnTo>
                    <a:pt x="810" y="443"/>
                  </a:lnTo>
                  <a:lnTo>
                    <a:pt x="808" y="445"/>
                  </a:lnTo>
                  <a:lnTo>
                    <a:pt x="795" y="436"/>
                  </a:lnTo>
                  <a:lnTo>
                    <a:pt x="795" y="419"/>
                  </a:lnTo>
                  <a:lnTo>
                    <a:pt x="803" y="414"/>
                  </a:lnTo>
                  <a:lnTo>
                    <a:pt x="805" y="411"/>
                  </a:lnTo>
                  <a:lnTo>
                    <a:pt x="805" y="411"/>
                  </a:lnTo>
                  <a:lnTo>
                    <a:pt x="805" y="411"/>
                  </a:lnTo>
                  <a:lnTo>
                    <a:pt x="805" y="409"/>
                  </a:lnTo>
                  <a:lnTo>
                    <a:pt x="805" y="406"/>
                  </a:lnTo>
                  <a:lnTo>
                    <a:pt x="803" y="400"/>
                  </a:lnTo>
                  <a:lnTo>
                    <a:pt x="802" y="392"/>
                  </a:lnTo>
                  <a:lnTo>
                    <a:pt x="800" y="389"/>
                  </a:lnTo>
                  <a:lnTo>
                    <a:pt x="793" y="370"/>
                  </a:lnTo>
                  <a:lnTo>
                    <a:pt x="791" y="350"/>
                  </a:lnTo>
                  <a:lnTo>
                    <a:pt x="796" y="321"/>
                  </a:lnTo>
                  <a:lnTo>
                    <a:pt x="807" y="295"/>
                  </a:lnTo>
                  <a:lnTo>
                    <a:pt x="825" y="275"/>
                  </a:lnTo>
                  <a:lnTo>
                    <a:pt x="847" y="260"/>
                  </a:lnTo>
                  <a:lnTo>
                    <a:pt x="874" y="251"/>
                  </a:lnTo>
                  <a:lnTo>
                    <a:pt x="874" y="248"/>
                  </a:lnTo>
                  <a:lnTo>
                    <a:pt x="888" y="239"/>
                  </a:lnTo>
                  <a:close/>
                  <a:moveTo>
                    <a:pt x="140" y="239"/>
                  </a:moveTo>
                  <a:lnTo>
                    <a:pt x="154" y="248"/>
                  </a:lnTo>
                  <a:lnTo>
                    <a:pt x="154" y="251"/>
                  </a:lnTo>
                  <a:lnTo>
                    <a:pt x="181" y="260"/>
                  </a:lnTo>
                  <a:lnTo>
                    <a:pt x="203" y="275"/>
                  </a:lnTo>
                  <a:lnTo>
                    <a:pt x="222" y="297"/>
                  </a:lnTo>
                  <a:lnTo>
                    <a:pt x="232" y="321"/>
                  </a:lnTo>
                  <a:lnTo>
                    <a:pt x="237" y="350"/>
                  </a:lnTo>
                  <a:lnTo>
                    <a:pt x="235" y="370"/>
                  </a:lnTo>
                  <a:lnTo>
                    <a:pt x="229" y="390"/>
                  </a:lnTo>
                  <a:lnTo>
                    <a:pt x="227" y="392"/>
                  </a:lnTo>
                  <a:lnTo>
                    <a:pt x="225" y="400"/>
                  </a:lnTo>
                  <a:lnTo>
                    <a:pt x="223" y="406"/>
                  </a:lnTo>
                  <a:lnTo>
                    <a:pt x="223" y="409"/>
                  </a:lnTo>
                  <a:lnTo>
                    <a:pt x="223" y="411"/>
                  </a:lnTo>
                  <a:lnTo>
                    <a:pt x="223" y="412"/>
                  </a:lnTo>
                  <a:lnTo>
                    <a:pt x="225" y="414"/>
                  </a:lnTo>
                  <a:lnTo>
                    <a:pt x="234" y="419"/>
                  </a:lnTo>
                  <a:lnTo>
                    <a:pt x="234" y="436"/>
                  </a:lnTo>
                  <a:lnTo>
                    <a:pt x="220" y="445"/>
                  </a:lnTo>
                  <a:lnTo>
                    <a:pt x="218" y="443"/>
                  </a:lnTo>
                  <a:lnTo>
                    <a:pt x="201" y="450"/>
                  </a:lnTo>
                  <a:lnTo>
                    <a:pt x="186" y="453"/>
                  </a:lnTo>
                  <a:lnTo>
                    <a:pt x="185" y="453"/>
                  </a:lnTo>
                  <a:lnTo>
                    <a:pt x="179" y="455"/>
                  </a:lnTo>
                  <a:lnTo>
                    <a:pt x="179" y="458"/>
                  </a:lnTo>
                  <a:lnTo>
                    <a:pt x="174" y="462"/>
                  </a:lnTo>
                  <a:lnTo>
                    <a:pt x="179" y="473"/>
                  </a:lnTo>
                  <a:lnTo>
                    <a:pt x="178" y="479"/>
                  </a:lnTo>
                  <a:lnTo>
                    <a:pt x="176" y="490"/>
                  </a:lnTo>
                  <a:lnTo>
                    <a:pt x="169" y="507"/>
                  </a:lnTo>
                  <a:lnTo>
                    <a:pt x="154" y="524"/>
                  </a:lnTo>
                  <a:lnTo>
                    <a:pt x="154" y="531"/>
                  </a:lnTo>
                  <a:lnTo>
                    <a:pt x="140" y="540"/>
                  </a:lnTo>
                  <a:lnTo>
                    <a:pt x="125" y="531"/>
                  </a:lnTo>
                  <a:lnTo>
                    <a:pt x="125" y="524"/>
                  </a:lnTo>
                  <a:lnTo>
                    <a:pt x="112" y="507"/>
                  </a:lnTo>
                  <a:lnTo>
                    <a:pt x="105" y="490"/>
                  </a:lnTo>
                  <a:lnTo>
                    <a:pt x="101" y="479"/>
                  </a:lnTo>
                  <a:lnTo>
                    <a:pt x="101" y="473"/>
                  </a:lnTo>
                  <a:lnTo>
                    <a:pt x="101" y="472"/>
                  </a:lnTo>
                  <a:lnTo>
                    <a:pt x="107" y="457"/>
                  </a:lnTo>
                  <a:lnTo>
                    <a:pt x="105" y="455"/>
                  </a:lnTo>
                  <a:lnTo>
                    <a:pt x="105" y="455"/>
                  </a:lnTo>
                  <a:lnTo>
                    <a:pt x="95" y="453"/>
                  </a:lnTo>
                  <a:lnTo>
                    <a:pt x="95" y="453"/>
                  </a:lnTo>
                  <a:lnTo>
                    <a:pt x="78" y="450"/>
                  </a:lnTo>
                  <a:lnTo>
                    <a:pt x="62" y="443"/>
                  </a:lnTo>
                  <a:lnTo>
                    <a:pt x="61" y="445"/>
                  </a:lnTo>
                  <a:lnTo>
                    <a:pt x="46" y="436"/>
                  </a:lnTo>
                  <a:lnTo>
                    <a:pt x="46" y="419"/>
                  </a:lnTo>
                  <a:lnTo>
                    <a:pt x="56" y="412"/>
                  </a:lnTo>
                  <a:lnTo>
                    <a:pt x="56" y="411"/>
                  </a:lnTo>
                  <a:lnTo>
                    <a:pt x="56" y="411"/>
                  </a:lnTo>
                  <a:lnTo>
                    <a:pt x="56" y="411"/>
                  </a:lnTo>
                  <a:lnTo>
                    <a:pt x="56" y="409"/>
                  </a:lnTo>
                  <a:lnTo>
                    <a:pt x="56" y="406"/>
                  </a:lnTo>
                  <a:lnTo>
                    <a:pt x="56" y="400"/>
                  </a:lnTo>
                  <a:lnTo>
                    <a:pt x="52" y="392"/>
                  </a:lnTo>
                  <a:lnTo>
                    <a:pt x="52" y="390"/>
                  </a:lnTo>
                  <a:lnTo>
                    <a:pt x="46" y="370"/>
                  </a:lnTo>
                  <a:lnTo>
                    <a:pt x="44" y="350"/>
                  </a:lnTo>
                  <a:lnTo>
                    <a:pt x="47" y="321"/>
                  </a:lnTo>
                  <a:lnTo>
                    <a:pt x="59" y="295"/>
                  </a:lnTo>
                  <a:lnTo>
                    <a:pt x="76" y="275"/>
                  </a:lnTo>
                  <a:lnTo>
                    <a:pt x="100" y="260"/>
                  </a:lnTo>
                  <a:lnTo>
                    <a:pt x="125" y="251"/>
                  </a:lnTo>
                  <a:lnTo>
                    <a:pt x="125" y="248"/>
                  </a:lnTo>
                  <a:lnTo>
                    <a:pt x="140" y="239"/>
                  </a:lnTo>
                  <a:close/>
                  <a:moveTo>
                    <a:pt x="278" y="212"/>
                  </a:moveTo>
                  <a:lnTo>
                    <a:pt x="293" y="221"/>
                  </a:lnTo>
                  <a:lnTo>
                    <a:pt x="293" y="237"/>
                  </a:lnTo>
                  <a:lnTo>
                    <a:pt x="288" y="239"/>
                  </a:lnTo>
                  <a:lnTo>
                    <a:pt x="293" y="260"/>
                  </a:lnTo>
                  <a:lnTo>
                    <a:pt x="300" y="280"/>
                  </a:lnTo>
                  <a:lnTo>
                    <a:pt x="307" y="297"/>
                  </a:lnTo>
                  <a:lnTo>
                    <a:pt x="312" y="295"/>
                  </a:lnTo>
                  <a:lnTo>
                    <a:pt x="313" y="295"/>
                  </a:lnTo>
                  <a:lnTo>
                    <a:pt x="315" y="248"/>
                  </a:lnTo>
                  <a:lnTo>
                    <a:pt x="315" y="246"/>
                  </a:lnTo>
                  <a:lnTo>
                    <a:pt x="310" y="249"/>
                  </a:lnTo>
                  <a:lnTo>
                    <a:pt x="295" y="241"/>
                  </a:lnTo>
                  <a:lnTo>
                    <a:pt x="295" y="224"/>
                  </a:lnTo>
                  <a:lnTo>
                    <a:pt x="310" y="215"/>
                  </a:lnTo>
                  <a:lnTo>
                    <a:pt x="325" y="224"/>
                  </a:lnTo>
                  <a:lnTo>
                    <a:pt x="325" y="232"/>
                  </a:lnTo>
                  <a:lnTo>
                    <a:pt x="332" y="234"/>
                  </a:lnTo>
                  <a:lnTo>
                    <a:pt x="339" y="232"/>
                  </a:lnTo>
                  <a:lnTo>
                    <a:pt x="339" y="224"/>
                  </a:lnTo>
                  <a:lnTo>
                    <a:pt x="352" y="215"/>
                  </a:lnTo>
                  <a:lnTo>
                    <a:pt x="368" y="224"/>
                  </a:lnTo>
                  <a:lnTo>
                    <a:pt x="368" y="241"/>
                  </a:lnTo>
                  <a:lnTo>
                    <a:pt x="352" y="249"/>
                  </a:lnTo>
                  <a:lnTo>
                    <a:pt x="349" y="248"/>
                  </a:lnTo>
                  <a:lnTo>
                    <a:pt x="349" y="248"/>
                  </a:lnTo>
                  <a:lnTo>
                    <a:pt x="351" y="295"/>
                  </a:lnTo>
                  <a:lnTo>
                    <a:pt x="351" y="295"/>
                  </a:lnTo>
                  <a:lnTo>
                    <a:pt x="356" y="299"/>
                  </a:lnTo>
                  <a:lnTo>
                    <a:pt x="362" y="280"/>
                  </a:lnTo>
                  <a:lnTo>
                    <a:pt x="369" y="260"/>
                  </a:lnTo>
                  <a:lnTo>
                    <a:pt x="376" y="241"/>
                  </a:lnTo>
                  <a:lnTo>
                    <a:pt x="369" y="237"/>
                  </a:lnTo>
                  <a:lnTo>
                    <a:pt x="369" y="221"/>
                  </a:lnTo>
                  <a:lnTo>
                    <a:pt x="385" y="212"/>
                  </a:lnTo>
                  <a:lnTo>
                    <a:pt x="398" y="221"/>
                  </a:lnTo>
                  <a:lnTo>
                    <a:pt x="398" y="227"/>
                  </a:lnTo>
                  <a:lnTo>
                    <a:pt x="400" y="226"/>
                  </a:lnTo>
                  <a:lnTo>
                    <a:pt x="403" y="226"/>
                  </a:lnTo>
                  <a:lnTo>
                    <a:pt x="476" y="215"/>
                  </a:lnTo>
                  <a:lnTo>
                    <a:pt x="552" y="215"/>
                  </a:lnTo>
                  <a:lnTo>
                    <a:pt x="627" y="226"/>
                  </a:lnTo>
                  <a:lnTo>
                    <a:pt x="629" y="226"/>
                  </a:lnTo>
                  <a:lnTo>
                    <a:pt x="630" y="227"/>
                  </a:lnTo>
                  <a:lnTo>
                    <a:pt x="630" y="221"/>
                  </a:lnTo>
                  <a:lnTo>
                    <a:pt x="644" y="212"/>
                  </a:lnTo>
                  <a:lnTo>
                    <a:pt x="659" y="221"/>
                  </a:lnTo>
                  <a:lnTo>
                    <a:pt x="659" y="237"/>
                  </a:lnTo>
                  <a:lnTo>
                    <a:pt x="652" y="241"/>
                  </a:lnTo>
                  <a:lnTo>
                    <a:pt x="659" y="260"/>
                  </a:lnTo>
                  <a:lnTo>
                    <a:pt x="666" y="280"/>
                  </a:lnTo>
                  <a:lnTo>
                    <a:pt x="671" y="299"/>
                  </a:lnTo>
                  <a:lnTo>
                    <a:pt x="678" y="295"/>
                  </a:lnTo>
                  <a:lnTo>
                    <a:pt x="678" y="295"/>
                  </a:lnTo>
                  <a:lnTo>
                    <a:pt x="679" y="248"/>
                  </a:lnTo>
                  <a:lnTo>
                    <a:pt x="679" y="248"/>
                  </a:lnTo>
                  <a:lnTo>
                    <a:pt x="676" y="249"/>
                  </a:lnTo>
                  <a:lnTo>
                    <a:pt x="661" y="241"/>
                  </a:lnTo>
                  <a:lnTo>
                    <a:pt x="661" y="224"/>
                  </a:lnTo>
                  <a:lnTo>
                    <a:pt x="676" y="215"/>
                  </a:lnTo>
                  <a:lnTo>
                    <a:pt x="690" y="224"/>
                  </a:lnTo>
                  <a:lnTo>
                    <a:pt x="690" y="232"/>
                  </a:lnTo>
                  <a:lnTo>
                    <a:pt x="696" y="234"/>
                  </a:lnTo>
                  <a:lnTo>
                    <a:pt x="703" y="232"/>
                  </a:lnTo>
                  <a:lnTo>
                    <a:pt x="703" y="224"/>
                  </a:lnTo>
                  <a:lnTo>
                    <a:pt x="718" y="215"/>
                  </a:lnTo>
                  <a:lnTo>
                    <a:pt x="734" y="224"/>
                  </a:lnTo>
                  <a:lnTo>
                    <a:pt x="734" y="241"/>
                  </a:lnTo>
                  <a:lnTo>
                    <a:pt x="718" y="249"/>
                  </a:lnTo>
                  <a:lnTo>
                    <a:pt x="713" y="246"/>
                  </a:lnTo>
                  <a:lnTo>
                    <a:pt x="713" y="248"/>
                  </a:lnTo>
                  <a:lnTo>
                    <a:pt x="715" y="295"/>
                  </a:lnTo>
                  <a:lnTo>
                    <a:pt x="717" y="295"/>
                  </a:lnTo>
                  <a:lnTo>
                    <a:pt x="722" y="297"/>
                  </a:lnTo>
                  <a:lnTo>
                    <a:pt x="729" y="280"/>
                  </a:lnTo>
                  <a:lnTo>
                    <a:pt x="735" y="260"/>
                  </a:lnTo>
                  <a:lnTo>
                    <a:pt x="741" y="239"/>
                  </a:lnTo>
                  <a:lnTo>
                    <a:pt x="735" y="237"/>
                  </a:lnTo>
                  <a:lnTo>
                    <a:pt x="735" y="221"/>
                  </a:lnTo>
                  <a:lnTo>
                    <a:pt x="751" y="212"/>
                  </a:lnTo>
                  <a:lnTo>
                    <a:pt x="764" y="221"/>
                  </a:lnTo>
                  <a:lnTo>
                    <a:pt x="764" y="231"/>
                  </a:lnTo>
                  <a:lnTo>
                    <a:pt x="788" y="239"/>
                  </a:lnTo>
                  <a:lnTo>
                    <a:pt x="788" y="239"/>
                  </a:lnTo>
                  <a:lnTo>
                    <a:pt x="790" y="241"/>
                  </a:lnTo>
                  <a:lnTo>
                    <a:pt x="793" y="241"/>
                  </a:lnTo>
                  <a:lnTo>
                    <a:pt x="798" y="243"/>
                  </a:lnTo>
                  <a:lnTo>
                    <a:pt x="812" y="236"/>
                  </a:lnTo>
                  <a:lnTo>
                    <a:pt x="825" y="244"/>
                  </a:lnTo>
                  <a:lnTo>
                    <a:pt x="825" y="261"/>
                  </a:lnTo>
                  <a:lnTo>
                    <a:pt x="812" y="270"/>
                  </a:lnTo>
                  <a:lnTo>
                    <a:pt x="807" y="266"/>
                  </a:lnTo>
                  <a:lnTo>
                    <a:pt x="791" y="287"/>
                  </a:lnTo>
                  <a:lnTo>
                    <a:pt x="780" y="309"/>
                  </a:lnTo>
                  <a:lnTo>
                    <a:pt x="773" y="334"/>
                  </a:lnTo>
                  <a:lnTo>
                    <a:pt x="780" y="338"/>
                  </a:lnTo>
                  <a:lnTo>
                    <a:pt x="780" y="355"/>
                  </a:lnTo>
                  <a:lnTo>
                    <a:pt x="764" y="363"/>
                  </a:lnTo>
                  <a:lnTo>
                    <a:pt x="751" y="355"/>
                  </a:lnTo>
                  <a:lnTo>
                    <a:pt x="751" y="353"/>
                  </a:lnTo>
                  <a:lnTo>
                    <a:pt x="566" y="353"/>
                  </a:lnTo>
                  <a:lnTo>
                    <a:pt x="564" y="353"/>
                  </a:lnTo>
                  <a:lnTo>
                    <a:pt x="564" y="355"/>
                  </a:lnTo>
                  <a:lnTo>
                    <a:pt x="551" y="363"/>
                  </a:lnTo>
                  <a:lnTo>
                    <a:pt x="535" y="355"/>
                  </a:lnTo>
                  <a:lnTo>
                    <a:pt x="535" y="338"/>
                  </a:lnTo>
                  <a:lnTo>
                    <a:pt x="540" y="334"/>
                  </a:lnTo>
                  <a:lnTo>
                    <a:pt x="540" y="327"/>
                  </a:lnTo>
                  <a:lnTo>
                    <a:pt x="540" y="324"/>
                  </a:lnTo>
                  <a:lnTo>
                    <a:pt x="542" y="319"/>
                  </a:lnTo>
                  <a:lnTo>
                    <a:pt x="546" y="304"/>
                  </a:lnTo>
                  <a:lnTo>
                    <a:pt x="552" y="285"/>
                  </a:lnTo>
                  <a:lnTo>
                    <a:pt x="556" y="271"/>
                  </a:lnTo>
                  <a:lnTo>
                    <a:pt x="557" y="270"/>
                  </a:lnTo>
                  <a:lnTo>
                    <a:pt x="551" y="266"/>
                  </a:lnTo>
                  <a:lnTo>
                    <a:pt x="551" y="249"/>
                  </a:lnTo>
                  <a:lnTo>
                    <a:pt x="564" y="241"/>
                  </a:lnTo>
                  <a:lnTo>
                    <a:pt x="579" y="249"/>
                  </a:lnTo>
                  <a:lnTo>
                    <a:pt x="579" y="249"/>
                  </a:lnTo>
                  <a:lnTo>
                    <a:pt x="585" y="248"/>
                  </a:lnTo>
                  <a:lnTo>
                    <a:pt x="590" y="246"/>
                  </a:lnTo>
                  <a:lnTo>
                    <a:pt x="595" y="244"/>
                  </a:lnTo>
                  <a:lnTo>
                    <a:pt x="598" y="243"/>
                  </a:lnTo>
                  <a:lnTo>
                    <a:pt x="603" y="241"/>
                  </a:lnTo>
                  <a:lnTo>
                    <a:pt x="605" y="239"/>
                  </a:lnTo>
                  <a:lnTo>
                    <a:pt x="607" y="239"/>
                  </a:lnTo>
                  <a:lnTo>
                    <a:pt x="613" y="236"/>
                  </a:lnTo>
                  <a:lnTo>
                    <a:pt x="547" y="229"/>
                  </a:lnTo>
                  <a:lnTo>
                    <a:pt x="481" y="229"/>
                  </a:lnTo>
                  <a:lnTo>
                    <a:pt x="415" y="236"/>
                  </a:lnTo>
                  <a:lnTo>
                    <a:pt x="422" y="239"/>
                  </a:lnTo>
                  <a:lnTo>
                    <a:pt x="424" y="239"/>
                  </a:lnTo>
                  <a:lnTo>
                    <a:pt x="425" y="241"/>
                  </a:lnTo>
                  <a:lnTo>
                    <a:pt x="430" y="243"/>
                  </a:lnTo>
                  <a:lnTo>
                    <a:pt x="434" y="244"/>
                  </a:lnTo>
                  <a:lnTo>
                    <a:pt x="439" y="246"/>
                  </a:lnTo>
                  <a:lnTo>
                    <a:pt x="444" y="248"/>
                  </a:lnTo>
                  <a:lnTo>
                    <a:pt x="449" y="249"/>
                  </a:lnTo>
                  <a:lnTo>
                    <a:pt x="449" y="249"/>
                  </a:lnTo>
                  <a:lnTo>
                    <a:pt x="464" y="241"/>
                  </a:lnTo>
                  <a:lnTo>
                    <a:pt x="478" y="249"/>
                  </a:lnTo>
                  <a:lnTo>
                    <a:pt x="478" y="266"/>
                  </a:lnTo>
                  <a:lnTo>
                    <a:pt x="471" y="270"/>
                  </a:lnTo>
                  <a:lnTo>
                    <a:pt x="473" y="271"/>
                  </a:lnTo>
                  <a:lnTo>
                    <a:pt x="476" y="285"/>
                  </a:lnTo>
                  <a:lnTo>
                    <a:pt x="483" y="304"/>
                  </a:lnTo>
                  <a:lnTo>
                    <a:pt x="486" y="319"/>
                  </a:lnTo>
                  <a:lnTo>
                    <a:pt x="488" y="324"/>
                  </a:lnTo>
                  <a:lnTo>
                    <a:pt x="488" y="327"/>
                  </a:lnTo>
                  <a:lnTo>
                    <a:pt x="488" y="334"/>
                  </a:lnTo>
                  <a:lnTo>
                    <a:pt x="493" y="338"/>
                  </a:lnTo>
                  <a:lnTo>
                    <a:pt x="493" y="355"/>
                  </a:lnTo>
                  <a:lnTo>
                    <a:pt x="478" y="363"/>
                  </a:lnTo>
                  <a:lnTo>
                    <a:pt x="464" y="355"/>
                  </a:lnTo>
                  <a:lnTo>
                    <a:pt x="464" y="353"/>
                  </a:lnTo>
                  <a:lnTo>
                    <a:pt x="463" y="353"/>
                  </a:lnTo>
                  <a:lnTo>
                    <a:pt x="278" y="353"/>
                  </a:lnTo>
                  <a:lnTo>
                    <a:pt x="278" y="355"/>
                  </a:lnTo>
                  <a:lnTo>
                    <a:pt x="264" y="363"/>
                  </a:lnTo>
                  <a:lnTo>
                    <a:pt x="249" y="355"/>
                  </a:lnTo>
                  <a:lnTo>
                    <a:pt x="249" y="338"/>
                  </a:lnTo>
                  <a:lnTo>
                    <a:pt x="256" y="334"/>
                  </a:lnTo>
                  <a:lnTo>
                    <a:pt x="249" y="309"/>
                  </a:lnTo>
                  <a:lnTo>
                    <a:pt x="237" y="287"/>
                  </a:lnTo>
                  <a:lnTo>
                    <a:pt x="222" y="266"/>
                  </a:lnTo>
                  <a:lnTo>
                    <a:pt x="217" y="270"/>
                  </a:lnTo>
                  <a:lnTo>
                    <a:pt x="203" y="261"/>
                  </a:lnTo>
                  <a:lnTo>
                    <a:pt x="203" y="244"/>
                  </a:lnTo>
                  <a:lnTo>
                    <a:pt x="217" y="236"/>
                  </a:lnTo>
                  <a:lnTo>
                    <a:pt x="230" y="243"/>
                  </a:lnTo>
                  <a:lnTo>
                    <a:pt x="235" y="241"/>
                  </a:lnTo>
                  <a:lnTo>
                    <a:pt x="239" y="241"/>
                  </a:lnTo>
                  <a:lnTo>
                    <a:pt x="240" y="239"/>
                  </a:lnTo>
                  <a:lnTo>
                    <a:pt x="240" y="239"/>
                  </a:lnTo>
                  <a:lnTo>
                    <a:pt x="264" y="231"/>
                  </a:lnTo>
                  <a:lnTo>
                    <a:pt x="264" y="221"/>
                  </a:lnTo>
                  <a:lnTo>
                    <a:pt x="278" y="212"/>
                  </a:lnTo>
                  <a:close/>
                  <a:moveTo>
                    <a:pt x="654" y="161"/>
                  </a:moveTo>
                  <a:lnTo>
                    <a:pt x="652" y="161"/>
                  </a:lnTo>
                  <a:lnTo>
                    <a:pt x="657" y="171"/>
                  </a:lnTo>
                  <a:lnTo>
                    <a:pt x="664" y="178"/>
                  </a:lnTo>
                  <a:lnTo>
                    <a:pt x="671" y="187"/>
                  </a:lnTo>
                  <a:lnTo>
                    <a:pt x="678" y="192"/>
                  </a:lnTo>
                  <a:lnTo>
                    <a:pt x="685" y="195"/>
                  </a:lnTo>
                  <a:lnTo>
                    <a:pt x="686" y="193"/>
                  </a:lnTo>
                  <a:lnTo>
                    <a:pt x="654" y="161"/>
                  </a:lnTo>
                  <a:close/>
                  <a:moveTo>
                    <a:pt x="374" y="161"/>
                  </a:moveTo>
                  <a:lnTo>
                    <a:pt x="342" y="193"/>
                  </a:lnTo>
                  <a:lnTo>
                    <a:pt x="344" y="195"/>
                  </a:lnTo>
                  <a:lnTo>
                    <a:pt x="351" y="192"/>
                  </a:lnTo>
                  <a:lnTo>
                    <a:pt x="357" y="187"/>
                  </a:lnTo>
                  <a:lnTo>
                    <a:pt x="364" y="178"/>
                  </a:lnTo>
                  <a:lnTo>
                    <a:pt x="371" y="171"/>
                  </a:lnTo>
                  <a:lnTo>
                    <a:pt x="376" y="161"/>
                  </a:lnTo>
                  <a:lnTo>
                    <a:pt x="374" y="161"/>
                  </a:lnTo>
                  <a:close/>
                  <a:moveTo>
                    <a:pt x="741" y="161"/>
                  </a:moveTo>
                  <a:lnTo>
                    <a:pt x="708" y="193"/>
                  </a:lnTo>
                  <a:lnTo>
                    <a:pt x="710" y="195"/>
                  </a:lnTo>
                  <a:lnTo>
                    <a:pt x="715" y="192"/>
                  </a:lnTo>
                  <a:lnTo>
                    <a:pt x="724" y="187"/>
                  </a:lnTo>
                  <a:lnTo>
                    <a:pt x="730" y="178"/>
                  </a:lnTo>
                  <a:lnTo>
                    <a:pt x="735" y="171"/>
                  </a:lnTo>
                  <a:lnTo>
                    <a:pt x="741" y="161"/>
                  </a:lnTo>
                  <a:lnTo>
                    <a:pt x="741" y="161"/>
                  </a:lnTo>
                  <a:close/>
                  <a:moveTo>
                    <a:pt x="288" y="161"/>
                  </a:moveTo>
                  <a:lnTo>
                    <a:pt x="288" y="161"/>
                  </a:lnTo>
                  <a:lnTo>
                    <a:pt x="293" y="171"/>
                  </a:lnTo>
                  <a:lnTo>
                    <a:pt x="298" y="178"/>
                  </a:lnTo>
                  <a:lnTo>
                    <a:pt x="305" y="187"/>
                  </a:lnTo>
                  <a:lnTo>
                    <a:pt x="313" y="192"/>
                  </a:lnTo>
                  <a:lnTo>
                    <a:pt x="318" y="195"/>
                  </a:lnTo>
                  <a:lnTo>
                    <a:pt x="320" y="193"/>
                  </a:lnTo>
                  <a:lnTo>
                    <a:pt x="288" y="161"/>
                  </a:lnTo>
                  <a:close/>
                  <a:moveTo>
                    <a:pt x="698" y="151"/>
                  </a:moveTo>
                  <a:lnTo>
                    <a:pt x="698" y="188"/>
                  </a:lnTo>
                  <a:lnTo>
                    <a:pt x="707" y="193"/>
                  </a:lnTo>
                  <a:lnTo>
                    <a:pt x="739" y="159"/>
                  </a:lnTo>
                  <a:lnTo>
                    <a:pt x="735" y="158"/>
                  </a:lnTo>
                  <a:lnTo>
                    <a:pt x="735" y="151"/>
                  </a:lnTo>
                  <a:lnTo>
                    <a:pt x="698" y="151"/>
                  </a:lnTo>
                  <a:close/>
                  <a:moveTo>
                    <a:pt x="659" y="151"/>
                  </a:moveTo>
                  <a:lnTo>
                    <a:pt x="659" y="158"/>
                  </a:lnTo>
                  <a:lnTo>
                    <a:pt x="656" y="159"/>
                  </a:lnTo>
                  <a:lnTo>
                    <a:pt x="688" y="193"/>
                  </a:lnTo>
                  <a:lnTo>
                    <a:pt x="696" y="188"/>
                  </a:lnTo>
                  <a:lnTo>
                    <a:pt x="696" y="151"/>
                  </a:lnTo>
                  <a:lnTo>
                    <a:pt x="659" y="151"/>
                  </a:lnTo>
                  <a:close/>
                  <a:moveTo>
                    <a:pt x="332" y="151"/>
                  </a:moveTo>
                  <a:lnTo>
                    <a:pt x="332" y="188"/>
                  </a:lnTo>
                  <a:lnTo>
                    <a:pt x="340" y="193"/>
                  </a:lnTo>
                  <a:lnTo>
                    <a:pt x="373" y="159"/>
                  </a:lnTo>
                  <a:lnTo>
                    <a:pt x="369" y="158"/>
                  </a:lnTo>
                  <a:lnTo>
                    <a:pt x="369" y="151"/>
                  </a:lnTo>
                  <a:lnTo>
                    <a:pt x="332" y="151"/>
                  </a:lnTo>
                  <a:close/>
                  <a:moveTo>
                    <a:pt x="293" y="151"/>
                  </a:moveTo>
                  <a:lnTo>
                    <a:pt x="293" y="158"/>
                  </a:lnTo>
                  <a:lnTo>
                    <a:pt x="290" y="159"/>
                  </a:lnTo>
                  <a:lnTo>
                    <a:pt x="322" y="193"/>
                  </a:lnTo>
                  <a:lnTo>
                    <a:pt x="330" y="188"/>
                  </a:lnTo>
                  <a:lnTo>
                    <a:pt x="330" y="151"/>
                  </a:lnTo>
                  <a:lnTo>
                    <a:pt x="293" y="151"/>
                  </a:lnTo>
                  <a:close/>
                  <a:moveTo>
                    <a:pt x="696" y="131"/>
                  </a:moveTo>
                  <a:lnTo>
                    <a:pt x="659" y="146"/>
                  </a:lnTo>
                  <a:lnTo>
                    <a:pt x="659" y="149"/>
                  </a:lnTo>
                  <a:lnTo>
                    <a:pt x="696" y="149"/>
                  </a:lnTo>
                  <a:lnTo>
                    <a:pt x="696" y="131"/>
                  </a:lnTo>
                  <a:close/>
                  <a:moveTo>
                    <a:pt x="332" y="131"/>
                  </a:moveTo>
                  <a:lnTo>
                    <a:pt x="332" y="149"/>
                  </a:lnTo>
                  <a:lnTo>
                    <a:pt x="369" y="149"/>
                  </a:lnTo>
                  <a:lnTo>
                    <a:pt x="369" y="146"/>
                  </a:lnTo>
                  <a:lnTo>
                    <a:pt x="332" y="131"/>
                  </a:lnTo>
                  <a:close/>
                  <a:moveTo>
                    <a:pt x="698" y="131"/>
                  </a:moveTo>
                  <a:lnTo>
                    <a:pt x="698" y="149"/>
                  </a:lnTo>
                  <a:lnTo>
                    <a:pt x="735" y="149"/>
                  </a:lnTo>
                  <a:lnTo>
                    <a:pt x="735" y="146"/>
                  </a:lnTo>
                  <a:lnTo>
                    <a:pt x="698" y="131"/>
                  </a:lnTo>
                  <a:close/>
                  <a:moveTo>
                    <a:pt x="330" y="131"/>
                  </a:moveTo>
                  <a:lnTo>
                    <a:pt x="293" y="146"/>
                  </a:lnTo>
                  <a:lnTo>
                    <a:pt x="293" y="149"/>
                  </a:lnTo>
                  <a:lnTo>
                    <a:pt x="330" y="149"/>
                  </a:lnTo>
                  <a:lnTo>
                    <a:pt x="330" y="131"/>
                  </a:lnTo>
                  <a:close/>
                  <a:moveTo>
                    <a:pt x="766" y="119"/>
                  </a:moveTo>
                  <a:lnTo>
                    <a:pt x="759" y="124"/>
                  </a:lnTo>
                  <a:lnTo>
                    <a:pt x="756" y="122"/>
                  </a:lnTo>
                  <a:lnTo>
                    <a:pt x="754" y="136"/>
                  </a:lnTo>
                  <a:lnTo>
                    <a:pt x="759" y="137"/>
                  </a:lnTo>
                  <a:lnTo>
                    <a:pt x="761" y="136"/>
                  </a:lnTo>
                  <a:lnTo>
                    <a:pt x="761" y="136"/>
                  </a:lnTo>
                  <a:lnTo>
                    <a:pt x="763" y="134"/>
                  </a:lnTo>
                  <a:lnTo>
                    <a:pt x="763" y="131"/>
                  </a:lnTo>
                  <a:lnTo>
                    <a:pt x="764" y="125"/>
                  </a:lnTo>
                  <a:lnTo>
                    <a:pt x="766" y="119"/>
                  </a:lnTo>
                  <a:close/>
                  <a:moveTo>
                    <a:pt x="262" y="119"/>
                  </a:moveTo>
                  <a:lnTo>
                    <a:pt x="264" y="125"/>
                  </a:lnTo>
                  <a:lnTo>
                    <a:pt x="266" y="131"/>
                  </a:lnTo>
                  <a:lnTo>
                    <a:pt x="266" y="134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9" y="137"/>
                  </a:lnTo>
                  <a:lnTo>
                    <a:pt x="274" y="136"/>
                  </a:lnTo>
                  <a:lnTo>
                    <a:pt x="273" y="122"/>
                  </a:lnTo>
                  <a:lnTo>
                    <a:pt x="269" y="124"/>
                  </a:lnTo>
                  <a:lnTo>
                    <a:pt x="262" y="119"/>
                  </a:lnTo>
                  <a:close/>
                  <a:moveTo>
                    <a:pt x="629" y="119"/>
                  </a:moveTo>
                  <a:lnTo>
                    <a:pt x="629" y="125"/>
                  </a:lnTo>
                  <a:lnTo>
                    <a:pt x="630" y="131"/>
                  </a:lnTo>
                  <a:lnTo>
                    <a:pt x="630" y="134"/>
                  </a:lnTo>
                  <a:lnTo>
                    <a:pt x="632" y="136"/>
                  </a:lnTo>
                  <a:lnTo>
                    <a:pt x="634" y="136"/>
                  </a:lnTo>
                  <a:lnTo>
                    <a:pt x="635" y="137"/>
                  </a:lnTo>
                  <a:lnTo>
                    <a:pt x="641" y="136"/>
                  </a:lnTo>
                  <a:lnTo>
                    <a:pt x="639" y="122"/>
                  </a:lnTo>
                  <a:lnTo>
                    <a:pt x="635" y="124"/>
                  </a:lnTo>
                  <a:lnTo>
                    <a:pt x="629" y="119"/>
                  </a:lnTo>
                  <a:close/>
                  <a:moveTo>
                    <a:pt x="400" y="119"/>
                  </a:moveTo>
                  <a:lnTo>
                    <a:pt x="393" y="124"/>
                  </a:lnTo>
                  <a:lnTo>
                    <a:pt x="390" y="122"/>
                  </a:lnTo>
                  <a:lnTo>
                    <a:pt x="388" y="136"/>
                  </a:lnTo>
                  <a:lnTo>
                    <a:pt x="393" y="137"/>
                  </a:lnTo>
                  <a:lnTo>
                    <a:pt x="395" y="136"/>
                  </a:lnTo>
                  <a:lnTo>
                    <a:pt x="396" y="136"/>
                  </a:lnTo>
                  <a:lnTo>
                    <a:pt x="398" y="134"/>
                  </a:lnTo>
                  <a:lnTo>
                    <a:pt x="398" y="131"/>
                  </a:lnTo>
                  <a:lnTo>
                    <a:pt x="400" y="125"/>
                  </a:lnTo>
                  <a:lnTo>
                    <a:pt x="400" y="119"/>
                  </a:lnTo>
                  <a:close/>
                  <a:moveTo>
                    <a:pt x="659" y="117"/>
                  </a:moveTo>
                  <a:lnTo>
                    <a:pt x="652" y="137"/>
                  </a:lnTo>
                  <a:lnTo>
                    <a:pt x="659" y="141"/>
                  </a:lnTo>
                  <a:lnTo>
                    <a:pt x="659" y="142"/>
                  </a:lnTo>
                  <a:lnTo>
                    <a:pt x="695" y="129"/>
                  </a:lnTo>
                  <a:lnTo>
                    <a:pt x="659" y="117"/>
                  </a:lnTo>
                  <a:close/>
                  <a:moveTo>
                    <a:pt x="369" y="117"/>
                  </a:moveTo>
                  <a:lnTo>
                    <a:pt x="334" y="129"/>
                  </a:lnTo>
                  <a:lnTo>
                    <a:pt x="369" y="142"/>
                  </a:lnTo>
                  <a:lnTo>
                    <a:pt x="369" y="141"/>
                  </a:lnTo>
                  <a:lnTo>
                    <a:pt x="376" y="137"/>
                  </a:lnTo>
                  <a:lnTo>
                    <a:pt x="369" y="117"/>
                  </a:lnTo>
                  <a:close/>
                  <a:moveTo>
                    <a:pt x="735" y="115"/>
                  </a:moveTo>
                  <a:lnTo>
                    <a:pt x="700" y="129"/>
                  </a:lnTo>
                  <a:lnTo>
                    <a:pt x="735" y="142"/>
                  </a:lnTo>
                  <a:lnTo>
                    <a:pt x="735" y="141"/>
                  </a:lnTo>
                  <a:lnTo>
                    <a:pt x="744" y="136"/>
                  </a:lnTo>
                  <a:lnTo>
                    <a:pt x="735" y="115"/>
                  </a:lnTo>
                  <a:close/>
                  <a:moveTo>
                    <a:pt x="293" y="115"/>
                  </a:moveTo>
                  <a:lnTo>
                    <a:pt x="285" y="136"/>
                  </a:lnTo>
                  <a:lnTo>
                    <a:pt x="293" y="141"/>
                  </a:lnTo>
                  <a:lnTo>
                    <a:pt x="293" y="142"/>
                  </a:lnTo>
                  <a:lnTo>
                    <a:pt x="329" y="129"/>
                  </a:lnTo>
                  <a:lnTo>
                    <a:pt x="293" y="115"/>
                  </a:lnTo>
                  <a:close/>
                  <a:moveTo>
                    <a:pt x="744" y="114"/>
                  </a:moveTo>
                  <a:lnTo>
                    <a:pt x="739" y="115"/>
                  </a:lnTo>
                  <a:lnTo>
                    <a:pt x="746" y="136"/>
                  </a:lnTo>
                  <a:lnTo>
                    <a:pt x="751" y="132"/>
                  </a:lnTo>
                  <a:lnTo>
                    <a:pt x="752" y="134"/>
                  </a:lnTo>
                  <a:lnTo>
                    <a:pt x="754" y="120"/>
                  </a:lnTo>
                  <a:lnTo>
                    <a:pt x="744" y="115"/>
                  </a:lnTo>
                  <a:lnTo>
                    <a:pt x="744" y="114"/>
                  </a:lnTo>
                  <a:close/>
                  <a:moveTo>
                    <a:pt x="651" y="114"/>
                  </a:moveTo>
                  <a:lnTo>
                    <a:pt x="651" y="115"/>
                  </a:lnTo>
                  <a:lnTo>
                    <a:pt x="641" y="120"/>
                  </a:lnTo>
                  <a:lnTo>
                    <a:pt x="642" y="134"/>
                  </a:lnTo>
                  <a:lnTo>
                    <a:pt x="644" y="132"/>
                  </a:lnTo>
                  <a:lnTo>
                    <a:pt x="651" y="136"/>
                  </a:lnTo>
                  <a:lnTo>
                    <a:pt x="657" y="115"/>
                  </a:lnTo>
                  <a:lnTo>
                    <a:pt x="651" y="114"/>
                  </a:lnTo>
                  <a:close/>
                  <a:moveTo>
                    <a:pt x="378" y="114"/>
                  </a:moveTo>
                  <a:lnTo>
                    <a:pt x="371" y="115"/>
                  </a:lnTo>
                  <a:lnTo>
                    <a:pt x="378" y="136"/>
                  </a:lnTo>
                  <a:lnTo>
                    <a:pt x="385" y="132"/>
                  </a:lnTo>
                  <a:lnTo>
                    <a:pt x="386" y="134"/>
                  </a:lnTo>
                  <a:lnTo>
                    <a:pt x="388" y="120"/>
                  </a:lnTo>
                  <a:lnTo>
                    <a:pt x="378" y="115"/>
                  </a:lnTo>
                  <a:lnTo>
                    <a:pt x="378" y="114"/>
                  </a:lnTo>
                  <a:close/>
                  <a:moveTo>
                    <a:pt x="285" y="114"/>
                  </a:moveTo>
                  <a:lnTo>
                    <a:pt x="285" y="115"/>
                  </a:lnTo>
                  <a:lnTo>
                    <a:pt x="274" y="120"/>
                  </a:lnTo>
                  <a:lnTo>
                    <a:pt x="276" y="134"/>
                  </a:lnTo>
                  <a:lnTo>
                    <a:pt x="278" y="132"/>
                  </a:lnTo>
                  <a:lnTo>
                    <a:pt x="283" y="136"/>
                  </a:lnTo>
                  <a:lnTo>
                    <a:pt x="290" y="115"/>
                  </a:lnTo>
                  <a:lnTo>
                    <a:pt x="285" y="114"/>
                  </a:lnTo>
                  <a:close/>
                  <a:moveTo>
                    <a:pt x="703" y="30"/>
                  </a:moveTo>
                  <a:lnTo>
                    <a:pt x="698" y="32"/>
                  </a:lnTo>
                  <a:lnTo>
                    <a:pt x="698" y="129"/>
                  </a:lnTo>
                  <a:lnTo>
                    <a:pt x="735" y="114"/>
                  </a:lnTo>
                  <a:lnTo>
                    <a:pt x="703" y="30"/>
                  </a:lnTo>
                  <a:close/>
                  <a:moveTo>
                    <a:pt x="325" y="30"/>
                  </a:moveTo>
                  <a:lnTo>
                    <a:pt x="293" y="114"/>
                  </a:lnTo>
                  <a:lnTo>
                    <a:pt x="330" y="129"/>
                  </a:lnTo>
                  <a:lnTo>
                    <a:pt x="330" y="32"/>
                  </a:lnTo>
                  <a:lnTo>
                    <a:pt x="325" y="30"/>
                  </a:lnTo>
                  <a:close/>
                  <a:moveTo>
                    <a:pt x="691" y="30"/>
                  </a:moveTo>
                  <a:lnTo>
                    <a:pt x="661" y="114"/>
                  </a:lnTo>
                  <a:lnTo>
                    <a:pt x="696" y="127"/>
                  </a:lnTo>
                  <a:lnTo>
                    <a:pt x="696" y="32"/>
                  </a:lnTo>
                  <a:lnTo>
                    <a:pt x="691" y="30"/>
                  </a:lnTo>
                  <a:close/>
                  <a:moveTo>
                    <a:pt x="337" y="30"/>
                  </a:moveTo>
                  <a:lnTo>
                    <a:pt x="332" y="32"/>
                  </a:lnTo>
                  <a:lnTo>
                    <a:pt x="332" y="127"/>
                  </a:lnTo>
                  <a:lnTo>
                    <a:pt x="368" y="114"/>
                  </a:lnTo>
                  <a:lnTo>
                    <a:pt x="337" y="30"/>
                  </a:lnTo>
                  <a:close/>
                  <a:moveTo>
                    <a:pt x="705" y="29"/>
                  </a:moveTo>
                  <a:lnTo>
                    <a:pt x="705" y="29"/>
                  </a:lnTo>
                  <a:lnTo>
                    <a:pt x="737" y="114"/>
                  </a:lnTo>
                  <a:lnTo>
                    <a:pt x="744" y="110"/>
                  </a:lnTo>
                  <a:lnTo>
                    <a:pt x="744" y="98"/>
                  </a:lnTo>
                  <a:lnTo>
                    <a:pt x="749" y="95"/>
                  </a:lnTo>
                  <a:lnTo>
                    <a:pt x="705" y="29"/>
                  </a:lnTo>
                  <a:close/>
                  <a:moveTo>
                    <a:pt x="324" y="29"/>
                  </a:moveTo>
                  <a:lnTo>
                    <a:pt x="279" y="95"/>
                  </a:lnTo>
                  <a:lnTo>
                    <a:pt x="285" y="98"/>
                  </a:lnTo>
                  <a:lnTo>
                    <a:pt x="285" y="110"/>
                  </a:lnTo>
                  <a:lnTo>
                    <a:pt x="291" y="114"/>
                  </a:lnTo>
                  <a:lnTo>
                    <a:pt x="324" y="29"/>
                  </a:lnTo>
                  <a:lnTo>
                    <a:pt x="324" y="29"/>
                  </a:lnTo>
                  <a:close/>
                  <a:moveTo>
                    <a:pt x="688" y="27"/>
                  </a:moveTo>
                  <a:lnTo>
                    <a:pt x="646" y="95"/>
                  </a:lnTo>
                  <a:lnTo>
                    <a:pt x="651" y="98"/>
                  </a:lnTo>
                  <a:lnTo>
                    <a:pt x="651" y="110"/>
                  </a:lnTo>
                  <a:lnTo>
                    <a:pt x="659" y="114"/>
                  </a:lnTo>
                  <a:lnTo>
                    <a:pt x="690" y="29"/>
                  </a:lnTo>
                  <a:lnTo>
                    <a:pt x="688" y="27"/>
                  </a:lnTo>
                  <a:close/>
                  <a:moveTo>
                    <a:pt x="340" y="27"/>
                  </a:moveTo>
                  <a:lnTo>
                    <a:pt x="339" y="29"/>
                  </a:lnTo>
                  <a:lnTo>
                    <a:pt x="369" y="114"/>
                  </a:lnTo>
                  <a:lnTo>
                    <a:pt x="378" y="110"/>
                  </a:lnTo>
                  <a:lnTo>
                    <a:pt x="378" y="98"/>
                  </a:lnTo>
                  <a:lnTo>
                    <a:pt x="383" y="95"/>
                  </a:lnTo>
                  <a:lnTo>
                    <a:pt x="340" y="27"/>
                  </a:lnTo>
                  <a:close/>
                  <a:moveTo>
                    <a:pt x="707" y="27"/>
                  </a:moveTo>
                  <a:lnTo>
                    <a:pt x="707" y="27"/>
                  </a:lnTo>
                  <a:lnTo>
                    <a:pt x="751" y="95"/>
                  </a:lnTo>
                  <a:lnTo>
                    <a:pt x="751" y="93"/>
                  </a:lnTo>
                  <a:lnTo>
                    <a:pt x="751" y="90"/>
                  </a:lnTo>
                  <a:lnTo>
                    <a:pt x="751" y="86"/>
                  </a:lnTo>
                  <a:lnTo>
                    <a:pt x="751" y="81"/>
                  </a:lnTo>
                  <a:lnTo>
                    <a:pt x="751" y="80"/>
                  </a:lnTo>
                  <a:lnTo>
                    <a:pt x="747" y="61"/>
                  </a:lnTo>
                  <a:lnTo>
                    <a:pt x="739" y="46"/>
                  </a:lnTo>
                  <a:lnTo>
                    <a:pt x="725" y="34"/>
                  </a:lnTo>
                  <a:lnTo>
                    <a:pt x="707" y="27"/>
                  </a:lnTo>
                  <a:close/>
                  <a:moveTo>
                    <a:pt x="322" y="27"/>
                  </a:moveTo>
                  <a:lnTo>
                    <a:pt x="303" y="34"/>
                  </a:lnTo>
                  <a:lnTo>
                    <a:pt x="290" y="46"/>
                  </a:lnTo>
                  <a:lnTo>
                    <a:pt x="281" y="61"/>
                  </a:lnTo>
                  <a:lnTo>
                    <a:pt x="278" y="80"/>
                  </a:lnTo>
                  <a:lnTo>
                    <a:pt x="278" y="81"/>
                  </a:lnTo>
                  <a:lnTo>
                    <a:pt x="278" y="86"/>
                  </a:lnTo>
                  <a:lnTo>
                    <a:pt x="278" y="90"/>
                  </a:lnTo>
                  <a:lnTo>
                    <a:pt x="278" y="93"/>
                  </a:lnTo>
                  <a:lnTo>
                    <a:pt x="278" y="95"/>
                  </a:lnTo>
                  <a:lnTo>
                    <a:pt x="322" y="27"/>
                  </a:lnTo>
                  <a:lnTo>
                    <a:pt x="322" y="27"/>
                  </a:lnTo>
                  <a:close/>
                  <a:moveTo>
                    <a:pt x="686" y="27"/>
                  </a:moveTo>
                  <a:lnTo>
                    <a:pt x="669" y="34"/>
                  </a:lnTo>
                  <a:lnTo>
                    <a:pt x="654" y="44"/>
                  </a:lnTo>
                  <a:lnTo>
                    <a:pt x="646" y="61"/>
                  </a:lnTo>
                  <a:lnTo>
                    <a:pt x="642" y="80"/>
                  </a:lnTo>
                  <a:lnTo>
                    <a:pt x="642" y="81"/>
                  </a:lnTo>
                  <a:lnTo>
                    <a:pt x="642" y="86"/>
                  </a:lnTo>
                  <a:lnTo>
                    <a:pt x="642" y="90"/>
                  </a:lnTo>
                  <a:lnTo>
                    <a:pt x="642" y="93"/>
                  </a:lnTo>
                  <a:lnTo>
                    <a:pt x="644" y="93"/>
                  </a:lnTo>
                  <a:lnTo>
                    <a:pt x="686" y="27"/>
                  </a:lnTo>
                  <a:close/>
                  <a:moveTo>
                    <a:pt x="342" y="27"/>
                  </a:moveTo>
                  <a:lnTo>
                    <a:pt x="385" y="93"/>
                  </a:lnTo>
                  <a:lnTo>
                    <a:pt x="386" y="93"/>
                  </a:lnTo>
                  <a:lnTo>
                    <a:pt x="386" y="90"/>
                  </a:lnTo>
                  <a:lnTo>
                    <a:pt x="386" y="86"/>
                  </a:lnTo>
                  <a:lnTo>
                    <a:pt x="386" y="81"/>
                  </a:lnTo>
                  <a:lnTo>
                    <a:pt x="386" y="80"/>
                  </a:lnTo>
                  <a:lnTo>
                    <a:pt x="383" y="61"/>
                  </a:lnTo>
                  <a:lnTo>
                    <a:pt x="374" y="44"/>
                  </a:lnTo>
                  <a:lnTo>
                    <a:pt x="359" y="34"/>
                  </a:lnTo>
                  <a:lnTo>
                    <a:pt x="342" y="27"/>
                  </a:lnTo>
                  <a:close/>
                  <a:moveTo>
                    <a:pt x="698" y="0"/>
                  </a:moveTo>
                  <a:lnTo>
                    <a:pt x="712" y="8"/>
                  </a:lnTo>
                  <a:lnTo>
                    <a:pt x="712" y="15"/>
                  </a:lnTo>
                  <a:lnTo>
                    <a:pt x="732" y="24"/>
                  </a:lnTo>
                  <a:lnTo>
                    <a:pt x="749" y="37"/>
                  </a:lnTo>
                  <a:lnTo>
                    <a:pt x="761" y="58"/>
                  </a:lnTo>
                  <a:lnTo>
                    <a:pt x="764" y="80"/>
                  </a:lnTo>
                  <a:lnTo>
                    <a:pt x="764" y="83"/>
                  </a:lnTo>
                  <a:lnTo>
                    <a:pt x="764" y="86"/>
                  </a:lnTo>
                  <a:lnTo>
                    <a:pt x="764" y="93"/>
                  </a:lnTo>
                  <a:lnTo>
                    <a:pt x="773" y="98"/>
                  </a:lnTo>
                  <a:lnTo>
                    <a:pt x="773" y="105"/>
                  </a:lnTo>
                  <a:lnTo>
                    <a:pt x="776" y="107"/>
                  </a:lnTo>
                  <a:lnTo>
                    <a:pt x="778" y="110"/>
                  </a:lnTo>
                  <a:lnTo>
                    <a:pt x="778" y="114"/>
                  </a:lnTo>
                  <a:lnTo>
                    <a:pt x="778" y="119"/>
                  </a:lnTo>
                  <a:lnTo>
                    <a:pt x="776" y="134"/>
                  </a:lnTo>
                  <a:lnTo>
                    <a:pt x="773" y="142"/>
                  </a:lnTo>
                  <a:lnTo>
                    <a:pt x="769" y="148"/>
                  </a:lnTo>
                  <a:lnTo>
                    <a:pt x="764" y="149"/>
                  </a:lnTo>
                  <a:lnTo>
                    <a:pt x="764" y="158"/>
                  </a:lnTo>
                  <a:lnTo>
                    <a:pt x="754" y="164"/>
                  </a:lnTo>
                  <a:lnTo>
                    <a:pt x="744" y="183"/>
                  </a:lnTo>
                  <a:lnTo>
                    <a:pt x="730" y="195"/>
                  </a:lnTo>
                  <a:lnTo>
                    <a:pt x="724" y="200"/>
                  </a:lnTo>
                  <a:lnTo>
                    <a:pt x="718" y="205"/>
                  </a:lnTo>
                  <a:lnTo>
                    <a:pt x="712" y="207"/>
                  </a:lnTo>
                  <a:lnTo>
                    <a:pt x="712" y="212"/>
                  </a:lnTo>
                  <a:lnTo>
                    <a:pt x="696" y="221"/>
                  </a:lnTo>
                  <a:lnTo>
                    <a:pt x="683" y="212"/>
                  </a:lnTo>
                  <a:lnTo>
                    <a:pt x="683" y="209"/>
                  </a:lnTo>
                  <a:lnTo>
                    <a:pt x="676" y="205"/>
                  </a:lnTo>
                  <a:lnTo>
                    <a:pt x="669" y="202"/>
                  </a:lnTo>
                  <a:lnTo>
                    <a:pt x="663" y="195"/>
                  </a:lnTo>
                  <a:lnTo>
                    <a:pt x="649" y="181"/>
                  </a:lnTo>
                  <a:lnTo>
                    <a:pt x="639" y="163"/>
                  </a:lnTo>
                  <a:lnTo>
                    <a:pt x="630" y="158"/>
                  </a:lnTo>
                  <a:lnTo>
                    <a:pt x="630" y="149"/>
                  </a:lnTo>
                  <a:lnTo>
                    <a:pt x="625" y="149"/>
                  </a:lnTo>
                  <a:lnTo>
                    <a:pt x="622" y="144"/>
                  </a:lnTo>
                  <a:lnTo>
                    <a:pt x="617" y="134"/>
                  </a:lnTo>
                  <a:lnTo>
                    <a:pt x="615" y="119"/>
                  </a:lnTo>
                  <a:lnTo>
                    <a:pt x="615" y="114"/>
                  </a:lnTo>
                  <a:lnTo>
                    <a:pt x="615" y="110"/>
                  </a:lnTo>
                  <a:lnTo>
                    <a:pt x="617" y="107"/>
                  </a:lnTo>
                  <a:lnTo>
                    <a:pt x="618" y="105"/>
                  </a:lnTo>
                  <a:lnTo>
                    <a:pt x="622" y="105"/>
                  </a:lnTo>
                  <a:lnTo>
                    <a:pt x="622" y="98"/>
                  </a:lnTo>
                  <a:lnTo>
                    <a:pt x="629" y="93"/>
                  </a:lnTo>
                  <a:lnTo>
                    <a:pt x="629" y="88"/>
                  </a:lnTo>
                  <a:lnTo>
                    <a:pt x="629" y="83"/>
                  </a:lnTo>
                  <a:lnTo>
                    <a:pt x="629" y="80"/>
                  </a:lnTo>
                  <a:lnTo>
                    <a:pt x="634" y="56"/>
                  </a:lnTo>
                  <a:lnTo>
                    <a:pt x="644" y="37"/>
                  </a:lnTo>
                  <a:lnTo>
                    <a:pt x="661" y="22"/>
                  </a:lnTo>
                  <a:lnTo>
                    <a:pt x="683" y="15"/>
                  </a:lnTo>
                  <a:lnTo>
                    <a:pt x="683" y="8"/>
                  </a:lnTo>
                  <a:lnTo>
                    <a:pt x="698" y="0"/>
                  </a:lnTo>
                  <a:close/>
                  <a:moveTo>
                    <a:pt x="330" y="0"/>
                  </a:moveTo>
                  <a:lnTo>
                    <a:pt x="346" y="8"/>
                  </a:lnTo>
                  <a:lnTo>
                    <a:pt x="346" y="15"/>
                  </a:lnTo>
                  <a:lnTo>
                    <a:pt x="368" y="22"/>
                  </a:lnTo>
                  <a:lnTo>
                    <a:pt x="385" y="37"/>
                  </a:lnTo>
                  <a:lnTo>
                    <a:pt x="395" y="56"/>
                  </a:lnTo>
                  <a:lnTo>
                    <a:pt x="400" y="80"/>
                  </a:lnTo>
                  <a:lnTo>
                    <a:pt x="400" y="83"/>
                  </a:lnTo>
                  <a:lnTo>
                    <a:pt x="400" y="88"/>
                  </a:lnTo>
                  <a:lnTo>
                    <a:pt x="400" y="93"/>
                  </a:lnTo>
                  <a:lnTo>
                    <a:pt x="407" y="98"/>
                  </a:lnTo>
                  <a:lnTo>
                    <a:pt x="407" y="105"/>
                  </a:lnTo>
                  <a:lnTo>
                    <a:pt x="410" y="105"/>
                  </a:lnTo>
                  <a:lnTo>
                    <a:pt x="412" y="107"/>
                  </a:lnTo>
                  <a:lnTo>
                    <a:pt x="413" y="110"/>
                  </a:lnTo>
                  <a:lnTo>
                    <a:pt x="413" y="114"/>
                  </a:lnTo>
                  <a:lnTo>
                    <a:pt x="413" y="119"/>
                  </a:lnTo>
                  <a:lnTo>
                    <a:pt x="412" y="134"/>
                  </a:lnTo>
                  <a:lnTo>
                    <a:pt x="407" y="144"/>
                  </a:lnTo>
                  <a:lnTo>
                    <a:pt x="403" y="149"/>
                  </a:lnTo>
                  <a:lnTo>
                    <a:pt x="398" y="149"/>
                  </a:lnTo>
                  <a:lnTo>
                    <a:pt x="398" y="158"/>
                  </a:lnTo>
                  <a:lnTo>
                    <a:pt x="390" y="163"/>
                  </a:lnTo>
                  <a:lnTo>
                    <a:pt x="379" y="181"/>
                  </a:lnTo>
                  <a:lnTo>
                    <a:pt x="366" y="195"/>
                  </a:lnTo>
                  <a:lnTo>
                    <a:pt x="359" y="202"/>
                  </a:lnTo>
                  <a:lnTo>
                    <a:pt x="352" y="205"/>
                  </a:lnTo>
                  <a:lnTo>
                    <a:pt x="346" y="209"/>
                  </a:lnTo>
                  <a:lnTo>
                    <a:pt x="346" y="212"/>
                  </a:lnTo>
                  <a:lnTo>
                    <a:pt x="332" y="221"/>
                  </a:lnTo>
                  <a:lnTo>
                    <a:pt x="317" y="212"/>
                  </a:lnTo>
                  <a:lnTo>
                    <a:pt x="317" y="207"/>
                  </a:lnTo>
                  <a:lnTo>
                    <a:pt x="310" y="205"/>
                  </a:lnTo>
                  <a:lnTo>
                    <a:pt x="305" y="200"/>
                  </a:lnTo>
                  <a:lnTo>
                    <a:pt x="298" y="195"/>
                  </a:lnTo>
                  <a:lnTo>
                    <a:pt x="285" y="183"/>
                  </a:lnTo>
                  <a:lnTo>
                    <a:pt x="274" y="164"/>
                  </a:lnTo>
                  <a:lnTo>
                    <a:pt x="264" y="158"/>
                  </a:lnTo>
                  <a:lnTo>
                    <a:pt x="264" y="149"/>
                  </a:lnTo>
                  <a:lnTo>
                    <a:pt x="259" y="148"/>
                  </a:lnTo>
                  <a:lnTo>
                    <a:pt x="256" y="142"/>
                  </a:lnTo>
                  <a:lnTo>
                    <a:pt x="252" y="134"/>
                  </a:lnTo>
                  <a:lnTo>
                    <a:pt x="251" y="119"/>
                  </a:lnTo>
                  <a:lnTo>
                    <a:pt x="251" y="114"/>
                  </a:lnTo>
                  <a:lnTo>
                    <a:pt x="251" y="110"/>
                  </a:lnTo>
                  <a:lnTo>
                    <a:pt x="252" y="107"/>
                  </a:lnTo>
                  <a:lnTo>
                    <a:pt x="256" y="105"/>
                  </a:lnTo>
                  <a:lnTo>
                    <a:pt x="256" y="98"/>
                  </a:lnTo>
                  <a:lnTo>
                    <a:pt x="264" y="93"/>
                  </a:lnTo>
                  <a:lnTo>
                    <a:pt x="264" y="86"/>
                  </a:lnTo>
                  <a:lnTo>
                    <a:pt x="264" y="83"/>
                  </a:lnTo>
                  <a:lnTo>
                    <a:pt x="264" y="80"/>
                  </a:lnTo>
                  <a:lnTo>
                    <a:pt x="268" y="58"/>
                  </a:lnTo>
                  <a:lnTo>
                    <a:pt x="279" y="37"/>
                  </a:lnTo>
                  <a:lnTo>
                    <a:pt x="296" y="24"/>
                  </a:lnTo>
                  <a:lnTo>
                    <a:pt x="317" y="15"/>
                  </a:lnTo>
                  <a:lnTo>
                    <a:pt x="317" y="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5" name="Group 60"/>
          <p:cNvGrpSpPr>
            <a:grpSpLocks noChangeAspect="1"/>
          </p:cNvGrpSpPr>
          <p:nvPr/>
        </p:nvGrpSpPr>
        <p:grpSpPr bwMode="auto">
          <a:xfrm>
            <a:off x="3874133" y="3130302"/>
            <a:ext cx="1087867" cy="775592"/>
            <a:chOff x="2120" y="921"/>
            <a:chExt cx="641" cy="457"/>
          </a:xfrm>
        </p:grpSpPr>
        <p:sp>
          <p:nvSpPr>
            <p:cNvPr id="46" name="AutoShape 59"/>
            <p:cNvSpPr>
              <a:spLocks noChangeAspect="1" noChangeArrowheads="1" noTextEdit="1"/>
            </p:cNvSpPr>
            <p:nvPr/>
          </p:nvSpPr>
          <p:spPr bwMode="auto">
            <a:xfrm>
              <a:off x="2120" y="921"/>
              <a:ext cx="641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Rectangle 61"/>
            <p:cNvSpPr>
              <a:spLocks noChangeArrowheads="1"/>
            </p:cNvSpPr>
            <p:nvPr/>
          </p:nvSpPr>
          <p:spPr bwMode="auto">
            <a:xfrm>
              <a:off x="1428" y="921"/>
              <a:ext cx="2797" cy="735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62"/>
            <p:cNvSpPr>
              <a:spLocks noEditPoints="1"/>
            </p:cNvSpPr>
            <p:nvPr/>
          </p:nvSpPr>
          <p:spPr bwMode="auto">
            <a:xfrm>
              <a:off x="2174" y="961"/>
              <a:ext cx="514" cy="363"/>
            </a:xfrm>
            <a:custGeom>
              <a:avLst/>
              <a:gdLst>
                <a:gd name="T0" fmla="*/ 549 w 1029"/>
                <a:gd name="T1" fmla="*/ 682 h 726"/>
                <a:gd name="T2" fmla="*/ 386 w 1029"/>
                <a:gd name="T3" fmla="*/ 638 h 726"/>
                <a:gd name="T4" fmla="*/ 603 w 1029"/>
                <a:gd name="T5" fmla="*/ 614 h 726"/>
                <a:gd name="T6" fmla="*/ 783 w 1029"/>
                <a:gd name="T7" fmla="*/ 579 h 726"/>
                <a:gd name="T8" fmla="*/ 903 w 1029"/>
                <a:gd name="T9" fmla="*/ 557 h 726"/>
                <a:gd name="T10" fmla="*/ 157 w 1029"/>
                <a:gd name="T11" fmla="*/ 553 h 726"/>
                <a:gd name="T12" fmla="*/ 552 w 1029"/>
                <a:gd name="T13" fmla="*/ 521 h 726"/>
                <a:gd name="T14" fmla="*/ 852 w 1029"/>
                <a:gd name="T15" fmla="*/ 531 h 726"/>
                <a:gd name="T16" fmla="*/ 964 w 1029"/>
                <a:gd name="T17" fmla="*/ 490 h 726"/>
                <a:gd name="T18" fmla="*/ 959 w 1029"/>
                <a:gd name="T19" fmla="*/ 482 h 726"/>
                <a:gd name="T20" fmla="*/ 61 w 1029"/>
                <a:gd name="T21" fmla="*/ 502 h 726"/>
                <a:gd name="T22" fmla="*/ 761 w 1029"/>
                <a:gd name="T23" fmla="*/ 553 h 726"/>
                <a:gd name="T24" fmla="*/ 266 w 1029"/>
                <a:gd name="T25" fmla="*/ 523 h 726"/>
                <a:gd name="T26" fmla="*/ 468 w 1029"/>
                <a:gd name="T27" fmla="*/ 477 h 726"/>
                <a:gd name="T28" fmla="*/ 910 w 1029"/>
                <a:gd name="T29" fmla="*/ 463 h 726"/>
                <a:gd name="T30" fmla="*/ 281 w 1029"/>
                <a:gd name="T31" fmla="*/ 548 h 726"/>
                <a:gd name="T32" fmla="*/ 469 w 1029"/>
                <a:gd name="T33" fmla="*/ 603 h 726"/>
                <a:gd name="T34" fmla="*/ 568 w 1029"/>
                <a:gd name="T35" fmla="*/ 574 h 726"/>
                <a:gd name="T36" fmla="*/ 747 w 1029"/>
                <a:gd name="T37" fmla="*/ 543 h 726"/>
                <a:gd name="T38" fmla="*/ 888 w 1029"/>
                <a:gd name="T39" fmla="*/ 545 h 726"/>
                <a:gd name="T40" fmla="*/ 1029 w 1029"/>
                <a:gd name="T41" fmla="*/ 540 h 726"/>
                <a:gd name="T42" fmla="*/ 661 w 1029"/>
                <a:gd name="T43" fmla="*/ 726 h 726"/>
                <a:gd name="T44" fmla="*/ 0 w 1029"/>
                <a:gd name="T45" fmla="*/ 548 h 726"/>
                <a:gd name="T46" fmla="*/ 112 w 1029"/>
                <a:gd name="T47" fmla="*/ 519 h 726"/>
                <a:gd name="T48" fmla="*/ 137 w 1029"/>
                <a:gd name="T49" fmla="*/ 507 h 726"/>
                <a:gd name="T50" fmla="*/ 525 w 1029"/>
                <a:gd name="T51" fmla="*/ 389 h 726"/>
                <a:gd name="T52" fmla="*/ 581 w 1029"/>
                <a:gd name="T53" fmla="*/ 445 h 726"/>
                <a:gd name="T54" fmla="*/ 442 w 1029"/>
                <a:gd name="T55" fmla="*/ 511 h 726"/>
                <a:gd name="T56" fmla="*/ 368 w 1029"/>
                <a:gd name="T57" fmla="*/ 305 h 726"/>
                <a:gd name="T58" fmla="*/ 325 w 1029"/>
                <a:gd name="T59" fmla="*/ 321 h 726"/>
                <a:gd name="T60" fmla="*/ 151 w 1029"/>
                <a:gd name="T61" fmla="*/ 450 h 726"/>
                <a:gd name="T62" fmla="*/ 212 w 1029"/>
                <a:gd name="T63" fmla="*/ 411 h 726"/>
                <a:gd name="T64" fmla="*/ 698 w 1029"/>
                <a:gd name="T65" fmla="*/ 273 h 726"/>
                <a:gd name="T66" fmla="*/ 471 w 1029"/>
                <a:gd name="T67" fmla="*/ 310 h 726"/>
                <a:gd name="T68" fmla="*/ 154 w 1029"/>
                <a:gd name="T69" fmla="*/ 265 h 726"/>
                <a:gd name="T70" fmla="*/ 103 w 1029"/>
                <a:gd name="T71" fmla="*/ 271 h 726"/>
                <a:gd name="T72" fmla="*/ 296 w 1029"/>
                <a:gd name="T73" fmla="*/ 309 h 726"/>
                <a:gd name="T74" fmla="*/ 612 w 1029"/>
                <a:gd name="T75" fmla="*/ 251 h 726"/>
                <a:gd name="T76" fmla="*/ 274 w 1029"/>
                <a:gd name="T77" fmla="*/ 243 h 726"/>
                <a:gd name="T78" fmla="*/ 973 w 1029"/>
                <a:gd name="T79" fmla="*/ 409 h 726"/>
                <a:gd name="T80" fmla="*/ 844 w 1029"/>
                <a:gd name="T81" fmla="*/ 453 h 726"/>
                <a:gd name="T82" fmla="*/ 232 w 1029"/>
                <a:gd name="T83" fmla="*/ 321 h 726"/>
                <a:gd name="T84" fmla="*/ 105 w 1029"/>
                <a:gd name="T85" fmla="*/ 490 h 726"/>
                <a:gd name="T86" fmla="*/ 140 w 1029"/>
                <a:gd name="T87" fmla="*/ 239 h 726"/>
                <a:gd name="T88" fmla="*/ 369 w 1029"/>
                <a:gd name="T89" fmla="*/ 260 h 726"/>
                <a:gd name="T90" fmla="*/ 690 w 1029"/>
                <a:gd name="T91" fmla="*/ 232 h 726"/>
                <a:gd name="T92" fmla="*/ 791 w 1029"/>
                <a:gd name="T93" fmla="*/ 287 h 726"/>
                <a:gd name="T94" fmla="*/ 603 w 1029"/>
                <a:gd name="T95" fmla="*/ 241 h 726"/>
                <a:gd name="T96" fmla="*/ 464 w 1029"/>
                <a:gd name="T97" fmla="*/ 353 h 726"/>
                <a:gd name="T98" fmla="*/ 654 w 1029"/>
                <a:gd name="T99" fmla="*/ 161 h 726"/>
                <a:gd name="T100" fmla="*/ 739 w 1029"/>
                <a:gd name="T101" fmla="*/ 159 h 726"/>
                <a:gd name="T102" fmla="*/ 332 w 1029"/>
                <a:gd name="T103" fmla="*/ 149 h 726"/>
                <a:gd name="T104" fmla="*/ 269 w 1029"/>
                <a:gd name="T105" fmla="*/ 137 h 726"/>
                <a:gd name="T106" fmla="*/ 695 w 1029"/>
                <a:gd name="T107" fmla="*/ 129 h 726"/>
                <a:gd name="T108" fmla="*/ 642 w 1029"/>
                <a:gd name="T109" fmla="*/ 134 h 726"/>
                <a:gd name="T110" fmla="*/ 691 w 1029"/>
                <a:gd name="T111" fmla="*/ 30 h 726"/>
                <a:gd name="T112" fmla="*/ 340 w 1029"/>
                <a:gd name="T113" fmla="*/ 27 h 726"/>
                <a:gd name="T114" fmla="*/ 686 w 1029"/>
                <a:gd name="T115" fmla="*/ 27 h 726"/>
                <a:gd name="T116" fmla="*/ 764 w 1029"/>
                <a:gd name="T117" fmla="*/ 93 h 726"/>
                <a:gd name="T118" fmla="*/ 617 w 1029"/>
                <a:gd name="T119" fmla="*/ 134 h 726"/>
                <a:gd name="T120" fmla="*/ 412 w 1029"/>
                <a:gd name="T121" fmla="*/ 107 h 726"/>
                <a:gd name="T122" fmla="*/ 251 w 1029"/>
                <a:gd name="T123" fmla="*/ 11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9" h="726">
                  <a:moveTo>
                    <a:pt x="608" y="642"/>
                  </a:moveTo>
                  <a:lnTo>
                    <a:pt x="549" y="669"/>
                  </a:lnTo>
                  <a:lnTo>
                    <a:pt x="549" y="672"/>
                  </a:lnTo>
                  <a:lnTo>
                    <a:pt x="549" y="677"/>
                  </a:lnTo>
                  <a:lnTo>
                    <a:pt x="646" y="703"/>
                  </a:lnTo>
                  <a:lnTo>
                    <a:pt x="647" y="703"/>
                  </a:lnTo>
                  <a:lnTo>
                    <a:pt x="647" y="701"/>
                  </a:lnTo>
                  <a:lnTo>
                    <a:pt x="652" y="698"/>
                  </a:lnTo>
                  <a:lnTo>
                    <a:pt x="608" y="642"/>
                  </a:lnTo>
                  <a:close/>
                  <a:moveTo>
                    <a:pt x="422" y="642"/>
                  </a:moveTo>
                  <a:lnTo>
                    <a:pt x="376" y="698"/>
                  </a:lnTo>
                  <a:lnTo>
                    <a:pt x="381" y="701"/>
                  </a:lnTo>
                  <a:lnTo>
                    <a:pt x="381" y="703"/>
                  </a:lnTo>
                  <a:lnTo>
                    <a:pt x="383" y="703"/>
                  </a:lnTo>
                  <a:lnTo>
                    <a:pt x="385" y="703"/>
                  </a:lnTo>
                  <a:lnTo>
                    <a:pt x="479" y="677"/>
                  </a:lnTo>
                  <a:lnTo>
                    <a:pt x="479" y="672"/>
                  </a:lnTo>
                  <a:lnTo>
                    <a:pt x="478" y="669"/>
                  </a:lnTo>
                  <a:lnTo>
                    <a:pt x="422" y="642"/>
                  </a:lnTo>
                  <a:close/>
                  <a:moveTo>
                    <a:pt x="515" y="638"/>
                  </a:moveTo>
                  <a:lnTo>
                    <a:pt x="508" y="650"/>
                  </a:lnTo>
                  <a:lnTo>
                    <a:pt x="508" y="665"/>
                  </a:lnTo>
                  <a:lnTo>
                    <a:pt x="508" y="667"/>
                  </a:lnTo>
                  <a:lnTo>
                    <a:pt x="508" y="682"/>
                  </a:lnTo>
                  <a:lnTo>
                    <a:pt x="495" y="691"/>
                  </a:lnTo>
                  <a:lnTo>
                    <a:pt x="479" y="682"/>
                  </a:lnTo>
                  <a:lnTo>
                    <a:pt x="479" y="679"/>
                  </a:lnTo>
                  <a:lnTo>
                    <a:pt x="393" y="703"/>
                  </a:lnTo>
                  <a:lnTo>
                    <a:pt x="637" y="703"/>
                  </a:lnTo>
                  <a:lnTo>
                    <a:pt x="549" y="679"/>
                  </a:lnTo>
                  <a:lnTo>
                    <a:pt x="549" y="682"/>
                  </a:lnTo>
                  <a:lnTo>
                    <a:pt x="534" y="691"/>
                  </a:lnTo>
                  <a:lnTo>
                    <a:pt x="520" y="682"/>
                  </a:lnTo>
                  <a:lnTo>
                    <a:pt x="520" y="667"/>
                  </a:lnTo>
                  <a:lnTo>
                    <a:pt x="520" y="665"/>
                  </a:lnTo>
                  <a:lnTo>
                    <a:pt x="520" y="648"/>
                  </a:lnTo>
                  <a:lnTo>
                    <a:pt x="515" y="638"/>
                  </a:lnTo>
                  <a:close/>
                  <a:moveTo>
                    <a:pt x="518" y="630"/>
                  </a:moveTo>
                  <a:lnTo>
                    <a:pt x="515" y="636"/>
                  </a:lnTo>
                  <a:lnTo>
                    <a:pt x="520" y="643"/>
                  </a:lnTo>
                  <a:lnTo>
                    <a:pt x="518" y="630"/>
                  </a:lnTo>
                  <a:close/>
                  <a:moveTo>
                    <a:pt x="634" y="630"/>
                  </a:moveTo>
                  <a:lnTo>
                    <a:pt x="612" y="640"/>
                  </a:lnTo>
                  <a:lnTo>
                    <a:pt x="656" y="696"/>
                  </a:lnTo>
                  <a:lnTo>
                    <a:pt x="657" y="694"/>
                  </a:lnTo>
                  <a:lnTo>
                    <a:pt x="657" y="693"/>
                  </a:lnTo>
                  <a:lnTo>
                    <a:pt x="657" y="689"/>
                  </a:lnTo>
                  <a:lnTo>
                    <a:pt x="657" y="689"/>
                  </a:lnTo>
                  <a:lnTo>
                    <a:pt x="657" y="686"/>
                  </a:lnTo>
                  <a:lnTo>
                    <a:pt x="657" y="686"/>
                  </a:lnTo>
                  <a:lnTo>
                    <a:pt x="652" y="670"/>
                  </a:lnTo>
                  <a:lnTo>
                    <a:pt x="647" y="652"/>
                  </a:lnTo>
                  <a:lnTo>
                    <a:pt x="642" y="638"/>
                  </a:lnTo>
                  <a:lnTo>
                    <a:pt x="642" y="636"/>
                  </a:lnTo>
                  <a:lnTo>
                    <a:pt x="641" y="635"/>
                  </a:lnTo>
                  <a:lnTo>
                    <a:pt x="641" y="635"/>
                  </a:lnTo>
                  <a:lnTo>
                    <a:pt x="634" y="630"/>
                  </a:lnTo>
                  <a:close/>
                  <a:moveTo>
                    <a:pt x="396" y="630"/>
                  </a:moveTo>
                  <a:lnTo>
                    <a:pt x="388" y="635"/>
                  </a:lnTo>
                  <a:lnTo>
                    <a:pt x="386" y="636"/>
                  </a:lnTo>
                  <a:lnTo>
                    <a:pt x="386" y="636"/>
                  </a:lnTo>
                  <a:lnTo>
                    <a:pt x="386" y="638"/>
                  </a:lnTo>
                  <a:lnTo>
                    <a:pt x="383" y="648"/>
                  </a:lnTo>
                  <a:lnTo>
                    <a:pt x="379" y="660"/>
                  </a:lnTo>
                  <a:lnTo>
                    <a:pt x="374" y="674"/>
                  </a:lnTo>
                  <a:lnTo>
                    <a:pt x="371" y="686"/>
                  </a:lnTo>
                  <a:lnTo>
                    <a:pt x="371" y="686"/>
                  </a:lnTo>
                  <a:lnTo>
                    <a:pt x="371" y="687"/>
                  </a:lnTo>
                  <a:lnTo>
                    <a:pt x="371" y="691"/>
                  </a:lnTo>
                  <a:lnTo>
                    <a:pt x="371" y="694"/>
                  </a:lnTo>
                  <a:lnTo>
                    <a:pt x="374" y="696"/>
                  </a:lnTo>
                  <a:lnTo>
                    <a:pt x="418" y="640"/>
                  </a:lnTo>
                  <a:lnTo>
                    <a:pt x="396" y="630"/>
                  </a:lnTo>
                  <a:close/>
                  <a:moveTo>
                    <a:pt x="510" y="630"/>
                  </a:moveTo>
                  <a:lnTo>
                    <a:pt x="508" y="645"/>
                  </a:lnTo>
                  <a:lnTo>
                    <a:pt x="513" y="636"/>
                  </a:lnTo>
                  <a:lnTo>
                    <a:pt x="510" y="630"/>
                  </a:lnTo>
                  <a:close/>
                  <a:moveTo>
                    <a:pt x="518" y="609"/>
                  </a:moveTo>
                  <a:lnTo>
                    <a:pt x="513" y="609"/>
                  </a:lnTo>
                  <a:lnTo>
                    <a:pt x="510" y="609"/>
                  </a:lnTo>
                  <a:lnTo>
                    <a:pt x="510" y="611"/>
                  </a:lnTo>
                  <a:lnTo>
                    <a:pt x="510" y="625"/>
                  </a:lnTo>
                  <a:lnTo>
                    <a:pt x="515" y="633"/>
                  </a:lnTo>
                  <a:lnTo>
                    <a:pt x="518" y="626"/>
                  </a:lnTo>
                  <a:lnTo>
                    <a:pt x="518" y="611"/>
                  </a:lnTo>
                  <a:lnTo>
                    <a:pt x="518" y="609"/>
                  </a:lnTo>
                  <a:close/>
                  <a:moveTo>
                    <a:pt x="585" y="608"/>
                  </a:moveTo>
                  <a:lnTo>
                    <a:pt x="610" y="638"/>
                  </a:lnTo>
                  <a:lnTo>
                    <a:pt x="632" y="628"/>
                  </a:lnTo>
                  <a:lnTo>
                    <a:pt x="632" y="626"/>
                  </a:lnTo>
                  <a:lnTo>
                    <a:pt x="624" y="623"/>
                  </a:lnTo>
                  <a:lnTo>
                    <a:pt x="613" y="618"/>
                  </a:lnTo>
                  <a:lnTo>
                    <a:pt x="603" y="614"/>
                  </a:lnTo>
                  <a:lnTo>
                    <a:pt x="600" y="613"/>
                  </a:lnTo>
                  <a:lnTo>
                    <a:pt x="585" y="608"/>
                  </a:lnTo>
                  <a:close/>
                  <a:moveTo>
                    <a:pt x="446" y="606"/>
                  </a:moveTo>
                  <a:lnTo>
                    <a:pt x="429" y="613"/>
                  </a:lnTo>
                  <a:lnTo>
                    <a:pt x="425" y="614"/>
                  </a:lnTo>
                  <a:lnTo>
                    <a:pt x="415" y="618"/>
                  </a:lnTo>
                  <a:lnTo>
                    <a:pt x="405" y="623"/>
                  </a:lnTo>
                  <a:lnTo>
                    <a:pt x="396" y="626"/>
                  </a:lnTo>
                  <a:lnTo>
                    <a:pt x="396" y="626"/>
                  </a:lnTo>
                  <a:lnTo>
                    <a:pt x="420" y="638"/>
                  </a:lnTo>
                  <a:lnTo>
                    <a:pt x="446" y="606"/>
                  </a:lnTo>
                  <a:close/>
                  <a:moveTo>
                    <a:pt x="574" y="604"/>
                  </a:moveTo>
                  <a:lnTo>
                    <a:pt x="571" y="606"/>
                  </a:lnTo>
                  <a:lnTo>
                    <a:pt x="564" y="625"/>
                  </a:lnTo>
                  <a:lnTo>
                    <a:pt x="557" y="647"/>
                  </a:lnTo>
                  <a:lnTo>
                    <a:pt x="551" y="667"/>
                  </a:lnTo>
                  <a:lnTo>
                    <a:pt x="608" y="640"/>
                  </a:lnTo>
                  <a:lnTo>
                    <a:pt x="581" y="606"/>
                  </a:lnTo>
                  <a:lnTo>
                    <a:pt x="574" y="604"/>
                  </a:lnTo>
                  <a:close/>
                  <a:moveTo>
                    <a:pt x="454" y="603"/>
                  </a:moveTo>
                  <a:lnTo>
                    <a:pt x="451" y="604"/>
                  </a:lnTo>
                  <a:lnTo>
                    <a:pt x="422" y="640"/>
                  </a:lnTo>
                  <a:lnTo>
                    <a:pt x="478" y="665"/>
                  </a:lnTo>
                  <a:lnTo>
                    <a:pt x="471" y="647"/>
                  </a:lnTo>
                  <a:lnTo>
                    <a:pt x="464" y="625"/>
                  </a:lnTo>
                  <a:lnTo>
                    <a:pt x="457" y="606"/>
                  </a:lnTo>
                  <a:lnTo>
                    <a:pt x="454" y="603"/>
                  </a:lnTo>
                  <a:close/>
                  <a:moveTo>
                    <a:pt x="874" y="565"/>
                  </a:moveTo>
                  <a:lnTo>
                    <a:pt x="780" y="577"/>
                  </a:lnTo>
                  <a:lnTo>
                    <a:pt x="780" y="579"/>
                  </a:lnTo>
                  <a:lnTo>
                    <a:pt x="783" y="579"/>
                  </a:lnTo>
                  <a:lnTo>
                    <a:pt x="788" y="579"/>
                  </a:lnTo>
                  <a:lnTo>
                    <a:pt x="988" y="579"/>
                  </a:lnTo>
                  <a:lnTo>
                    <a:pt x="990" y="586"/>
                  </a:lnTo>
                  <a:lnTo>
                    <a:pt x="990" y="579"/>
                  </a:lnTo>
                  <a:lnTo>
                    <a:pt x="993" y="579"/>
                  </a:lnTo>
                  <a:lnTo>
                    <a:pt x="998" y="579"/>
                  </a:lnTo>
                  <a:lnTo>
                    <a:pt x="998" y="577"/>
                  </a:lnTo>
                  <a:lnTo>
                    <a:pt x="903" y="565"/>
                  </a:lnTo>
                  <a:lnTo>
                    <a:pt x="903" y="570"/>
                  </a:lnTo>
                  <a:lnTo>
                    <a:pt x="888" y="579"/>
                  </a:lnTo>
                  <a:lnTo>
                    <a:pt x="874" y="570"/>
                  </a:lnTo>
                  <a:lnTo>
                    <a:pt x="874" y="565"/>
                  </a:lnTo>
                  <a:close/>
                  <a:moveTo>
                    <a:pt x="154" y="565"/>
                  </a:moveTo>
                  <a:lnTo>
                    <a:pt x="154" y="570"/>
                  </a:lnTo>
                  <a:lnTo>
                    <a:pt x="140" y="579"/>
                  </a:lnTo>
                  <a:lnTo>
                    <a:pt x="125" y="570"/>
                  </a:lnTo>
                  <a:lnTo>
                    <a:pt x="125" y="565"/>
                  </a:lnTo>
                  <a:lnTo>
                    <a:pt x="30" y="577"/>
                  </a:lnTo>
                  <a:lnTo>
                    <a:pt x="30" y="579"/>
                  </a:lnTo>
                  <a:lnTo>
                    <a:pt x="35" y="579"/>
                  </a:lnTo>
                  <a:lnTo>
                    <a:pt x="39" y="579"/>
                  </a:lnTo>
                  <a:lnTo>
                    <a:pt x="39" y="586"/>
                  </a:lnTo>
                  <a:lnTo>
                    <a:pt x="39" y="579"/>
                  </a:lnTo>
                  <a:lnTo>
                    <a:pt x="240" y="579"/>
                  </a:lnTo>
                  <a:lnTo>
                    <a:pt x="246" y="579"/>
                  </a:lnTo>
                  <a:lnTo>
                    <a:pt x="249" y="579"/>
                  </a:lnTo>
                  <a:lnTo>
                    <a:pt x="249" y="577"/>
                  </a:lnTo>
                  <a:lnTo>
                    <a:pt x="154" y="565"/>
                  </a:lnTo>
                  <a:close/>
                  <a:moveTo>
                    <a:pt x="947" y="533"/>
                  </a:moveTo>
                  <a:lnTo>
                    <a:pt x="907" y="553"/>
                  </a:lnTo>
                  <a:lnTo>
                    <a:pt x="903" y="557"/>
                  </a:lnTo>
                  <a:lnTo>
                    <a:pt x="903" y="562"/>
                  </a:lnTo>
                  <a:lnTo>
                    <a:pt x="998" y="575"/>
                  </a:lnTo>
                  <a:lnTo>
                    <a:pt x="998" y="570"/>
                  </a:lnTo>
                  <a:lnTo>
                    <a:pt x="1002" y="569"/>
                  </a:lnTo>
                  <a:lnTo>
                    <a:pt x="974" y="538"/>
                  </a:lnTo>
                  <a:lnTo>
                    <a:pt x="961" y="546"/>
                  </a:lnTo>
                  <a:lnTo>
                    <a:pt x="947" y="538"/>
                  </a:lnTo>
                  <a:lnTo>
                    <a:pt x="947" y="533"/>
                  </a:lnTo>
                  <a:close/>
                  <a:moveTo>
                    <a:pt x="81" y="533"/>
                  </a:moveTo>
                  <a:lnTo>
                    <a:pt x="81" y="538"/>
                  </a:lnTo>
                  <a:lnTo>
                    <a:pt x="68" y="546"/>
                  </a:lnTo>
                  <a:lnTo>
                    <a:pt x="54" y="538"/>
                  </a:lnTo>
                  <a:lnTo>
                    <a:pt x="27" y="569"/>
                  </a:lnTo>
                  <a:lnTo>
                    <a:pt x="30" y="570"/>
                  </a:lnTo>
                  <a:lnTo>
                    <a:pt x="30" y="575"/>
                  </a:lnTo>
                  <a:lnTo>
                    <a:pt x="125" y="562"/>
                  </a:lnTo>
                  <a:lnTo>
                    <a:pt x="125" y="557"/>
                  </a:lnTo>
                  <a:lnTo>
                    <a:pt x="122" y="553"/>
                  </a:lnTo>
                  <a:lnTo>
                    <a:pt x="81" y="533"/>
                  </a:lnTo>
                  <a:close/>
                  <a:moveTo>
                    <a:pt x="829" y="533"/>
                  </a:moveTo>
                  <a:lnTo>
                    <a:pt x="813" y="540"/>
                  </a:lnTo>
                  <a:lnTo>
                    <a:pt x="805" y="535"/>
                  </a:lnTo>
                  <a:lnTo>
                    <a:pt x="776" y="569"/>
                  </a:lnTo>
                  <a:lnTo>
                    <a:pt x="780" y="570"/>
                  </a:lnTo>
                  <a:lnTo>
                    <a:pt x="780" y="575"/>
                  </a:lnTo>
                  <a:lnTo>
                    <a:pt x="874" y="562"/>
                  </a:lnTo>
                  <a:lnTo>
                    <a:pt x="874" y="558"/>
                  </a:lnTo>
                  <a:lnTo>
                    <a:pt x="869" y="553"/>
                  </a:lnTo>
                  <a:lnTo>
                    <a:pt x="829" y="533"/>
                  </a:lnTo>
                  <a:close/>
                  <a:moveTo>
                    <a:pt x="200" y="533"/>
                  </a:moveTo>
                  <a:lnTo>
                    <a:pt x="157" y="553"/>
                  </a:lnTo>
                  <a:lnTo>
                    <a:pt x="154" y="558"/>
                  </a:lnTo>
                  <a:lnTo>
                    <a:pt x="154" y="562"/>
                  </a:lnTo>
                  <a:lnTo>
                    <a:pt x="249" y="575"/>
                  </a:lnTo>
                  <a:lnTo>
                    <a:pt x="249" y="570"/>
                  </a:lnTo>
                  <a:lnTo>
                    <a:pt x="252" y="569"/>
                  </a:lnTo>
                  <a:lnTo>
                    <a:pt x="223" y="535"/>
                  </a:lnTo>
                  <a:lnTo>
                    <a:pt x="215" y="540"/>
                  </a:lnTo>
                  <a:lnTo>
                    <a:pt x="200" y="533"/>
                  </a:lnTo>
                  <a:close/>
                  <a:moveTo>
                    <a:pt x="471" y="524"/>
                  </a:moveTo>
                  <a:lnTo>
                    <a:pt x="469" y="524"/>
                  </a:lnTo>
                  <a:lnTo>
                    <a:pt x="474" y="533"/>
                  </a:lnTo>
                  <a:lnTo>
                    <a:pt x="481" y="541"/>
                  </a:lnTo>
                  <a:lnTo>
                    <a:pt x="488" y="548"/>
                  </a:lnTo>
                  <a:lnTo>
                    <a:pt x="495" y="553"/>
                  </a:lnTo>
                  <a:lnTo>
                    <a:pt x="501" y="557"/>
                  </a:lnTo>
                  <a:lnTo>
                    <a:pt x="503" y="557"/>
                  </a:lnTo>
                  <a:lnTo>
                    <a:pt x="471" y="524"/>
                  </a:lnTo>
                  <a:close/>
                  <a:moveTo>
                    <a:pt x="557" y="524"/>
                  </a:moveTo>
                  <a:lnTo>
                    <a:pt x="525" y="557"/>
                  </a:lnTo>
                  <a:lnTo>
                    <a:pt x="527" y="557"/>
                  </a:lnTo>
                  <a:lnTo>
                    <a:pt x="534" y="553"/>
                  </a:lnTo>
                  <a:lnTo>
                    <a:pt x="540" y="548"/>
                  </a:lnTo>
                  <a:lnTo>
                    <a:pt x="547" y="541"/>
                  </a:lnTo>
                  <a:lnTo>
                    <a:pt x="554" y="533"/>
                  </a:lnTo>
                  <a:lnTo>
                    <a:pt x="559" y="524"/>
                  </a:lnTo>
                  <a:lnTo>
                    <a:pt x="557" y="524"/>
                  </a:lnTo>
                  <a:close/>
                  <a:moveTo>
                    <a:pt x="515" y="513"/>
                  </a:moveTo>
                  <a:lnTo>
                    <a:pt x="515" y="552"/>
                  </a:lnTo>
                  <a:lnTo>
                    <a:pt x="524" y="555"/>
                  </a:lnTo>
                  <a:lnTo>
                    <a:pt x="556" y="523"/>
                  </a:lnTo>
                  <a:lnTo>
                    <a:pt x="552" y="521"/>
                  </a:lnTo>
                  <a:lnTo>
                    <a:pt x="552" y="513"/>
                  </a:lnTo>
                  <a:lnTo>
                    <a:pt x="515" y="513"/>
                  </a:lnTo>
                  <a:close/>
                  <a:moveTo>
                    <a:pt x="476" y="513"/>
                  </a:moveTo>
                  <a:lnTo>
                    <a:pt x="476" y="521"/>
                  </a:lnTo>
                  <a:lnTo>
                    <a:pt x="473" y="523"/>
                  </a:lnTo>
                  <a:lnTo>
                    <a:pt x="505" y="555"/>
                  </a:lnTo>
                  <a:lnTo>
                    <a:pt x="513" y="552"/>
                  </a:lnTo>
                  <a:lnTo>
                    <a:pt x="513" y="513"/>
                  </a:lnTo>
                  <a:lnTo>
                    <a:pt x="476" y="513"/>
                  </a:lnTo>
                  <a:close/>
                  <a:moveTo>
                    <a:pt x="937" y="513"/>
                  </a:moveTo>
                  <a:lnTo>
                    <a:pt x="924" y="531"/>
                  </a:lnTo>
                  <a:lnTo>
                    <a:pt x="910" y="550"/>
                  </a:lnTo>
                  <a:lnTo>
                    <a:pt x="947" y="531"/>
                  </a:lnTo>
                  <a:lnTo>
                    <a:pt x="947" y="521"/>
                  </a:lnTo>
                  <a:lnTo>
                    <a:pt x="947" y="519"/>
                  </a:lnTo>
                  <a:lnTo>
                    <a:pt x="942" y="516"/>
                  </a:lnTo>
                  <a:lnTo>
                    <a:pt x="937" y="513"/>
                  </a:lnTo>
                  <a:close/>
                  <a:moveTo>
                    <a:pt x="91" y="513"/>
                  </a:moveTo>
                  <a:lnTo>
                    <a:pt x="86" y="516"/>
                  </a:lnTo>
                  <a:lnTo>
                    <a:pt x="81" y="519"/>
                  </a:lnTo>
                  <a:lnTo>
                    <a:pt x="81" y="521"/>
                  </a:lnTo>
                  <a:lnTo>
                    <a:pt x="81" y="531"/>
                  </a:lnTo>
                  <a:lnTo>
                    <a:pt x="118" y="550"/>
                  </a:lnTo>
                  <a:lnTo>
                    <a:pt x="105" y="531"/>
                  </a:lnTo>
                  <a:lnTo>
                    <a:pt x="91" y="513"/>
                  </a:lnTo>
                  <a:close/>
                  <a:moveTo>
                    <a:pt x="841" y="513"/>
                  </a:moveTo>
                  <a:lnTo>
                    <a:pt x="834" y="516"/>
                  </a:lnTo>
                  <a:lnTo>
                    <a:pt x="829" y="521"/>
                  </a:lnTo>
                  <a:lnTo>
                    <a:pt x="829" y="530"/>
                  </a:lnTo>
                  <a:lnTo>
                    <a:pt x="866" y="550"/>
                  </a:lnTo>
                  <a:lnTo>
                    <a:pt x="852" y="531"/>
                  </a:lnTo>
                  <a:lnTo>
                    <a:pt x="841" y="513"/>
                  </a:lnTo>
                  <a:close/>
                  <a:moveTo>
                    <a:pt x="188" y="513"/>
                  </a:moveTo>
                  <a:lnTo>
                    <a:pt x="176" y="531"/>
                  </a:lnTo>
                  <a:lnTo>
                    <a:pt x="162" y="550"/>
                  </a:lnTo>
                  <a:lnTo>
                    <a:pt x="200" y="530"/>
                  </a:lnTo>
                  <a:lnTo>
                    <a:pt x="200" y="521"/>
                  </a:lnTo>
                  <a:lnTo>
                    <a:pt x="195" y="516"/>
                  </a:lnTo>
                  <a:lnTo>
                    <a:pt x="188" y="513"/>
                  </a:lnTo>
                  <a:close/>
                  <a:moveTo>
                    <a:pt x="513" y="494"/>
                  </a:moveTo>
                  <a:lnTo>
                    <a:pt x="476" y="507"/>
                  </a:lnTo>
                  <a:lnTo>
                    <a:pt x="476" y="511"/>
                  </a:lnTo>
                  <a:lnTo>
                    <a:pt x="513" y="511"/>
                  </a:lnTo>
                  <a:lnTo>
                    <a:pt x="513" y="494"/>
                  </a:lnTo>
                  <a:close/>
                  <a:moveTo>
                    <a:pt x="515" y="494"/>
                  </a:moveTo>
                  <a:lnTo>
                    <a:pt x="515" y="511"/>
                  </a:lnTo>
                  <a:lnTo>
                    <a:pt x="552" y="511"/>
                  </a:lnTo>
                  <a:lnTo>
                    <a:pt x="552" y="507"/>
                  </a:lnTo>
                  <a:lnTo>
                    <a:pt x="515" y="494"/>
                  </a:lnTo>
                  <a:close/>
                  <a:moveTo>
                    <a:pt x="583" y="482"/>
                  </a:moveTo>
                  <a:lnTo>
                    <a:pt x="576" y="485"/>
                  </a:lnTo>
                  <a:lnTo>
                    <a:pt x="573" y="485"/>
                  </a:lnTo>
                  <a:lnTo>
                    <a:pt x="571" y="497"/>
                  </a:lnTo>
                  <a:lnTo>
                    <a:pt x="576" y="501"/>
                  </a:lnTo>
                  <a:lnTo>
                    <a:pt x="578" y="499"/>
                  </a:lnTo>
                  <a:lnTo>
                    <a:pt x="579" y="499"/>
                  </a:lnTo>
                  <a:lnTo>
                    <a:pt x="579" y="497"/>
                  </a:lnTo>
                  <a:lnTo>
                    <a:pt x="581" y="494"/>
                  </a:lnTo>
                  <a:lnTo>
                    <a:pt x="581" y="489"/>
                  </a:lnTo>
                  <a:lnTo>
                    <a:pt x="583" y="482"/>
                  </a:lnTo>
                  <a:close/>
                  <a:moveTo>
                    <a:pt x="959" y="482"/>
                  </a:moveTo>
                  <a:lnTo>
                    <a:pt x="964" y="490"/>
                  </a:lnTo>
                  <a:lnTo>
                    <a:pt x="968" y="502"/>
                  </a:lnTo>
                  <a:lnTo>
                    <a:pt x="968" y="516"/>
                  </a:lnTo>
                  <a:lnTo>
                    <a:pt x="976" y="521"/>
                  </a:lnTo>
                  <a:lnTo>
                    <a:pt x="976" y="536"/>
                  </a:lnTo>
                  <a:lnTo>
                    <a:pt x="1003" y="567"/>
                  </a:lnTo>
                  <a:lnTo>
                    <a:pt x="1012" y="562"/>
                  </a:lnTo>
                  <a:lnTo>
                    <a:pt x="1013" y="563"/>
                  </a:lnTo>
                  <a:lnTo>
                    <a:pt x="1015" y="558"/>
                  </a:lnTo>
                  <a:lnTo>
                    <a:pt x="1015" y="555"/>
                  </a:lnTo>
                  <a:lnTo>
                    <a:pt x="1015" y="553"/>
                  </a:lnTo>
                  <a:lnTo>
                    <a:pt x="1015" y="550"/>
                  </a:lnTo>
                  <a:lnTo>
                    <a:pt x="1015" y="548"/>
                  </a:lnTo>
                  <a:lnTo>
                    <a:pt x="1015" y="548"/>
                  </a:lnTo>
                  <a:lnTo>
                    <a:pt x="1015" y="546"/>
                  </a:lnTo>
                  <a:lnTo>
                    <a:pt x="1015" y="543"/>
                  </a:lnTo>
                  <a:lnTo>
                    <a:pt x="1015" y="540"/>
                  </a:lnTo>
                  <a:lnTo>
                    <a:pt x="1015" y="538"/>
                  </a:lnTo>
                  <a:lnTo>
                    <a:pt x="1015" y="536"/>
                  </a:lnTo>
                  <a:lnTo>
                    <a:pt x="1015" y="530"/>
                  </a:lnTo>
                  <a:lnTo>
                    <a:pt x="1015" y="528"/>
                  </a:lnTo>
                  <a:lnTo>
                    <a:pt x="1013" y="526"/>
                  </a:lnTo>
                  <a:lnTo>
                    <a:pt x="1013" y="523"/>
                  </a:lnTo>
                  <a:lnTo>
                    <a:pt x="1013" y="521"/>
                  </a:lnTo>
                  <a:lnTo>
                    <a:pt x="1010" y="514"/>
                  </a:lnTo>
                  <a:lnTo>
                    <a:pt x="1007" y="507"/>
                  </a:lnTo>
                  <a:lnTo>
                    <a:pt x="1000" y="501"/>
                  </a:lnTo>
                  <a:lnTo>
                    <a:pt x="993" y="494"/>
                  </a:lnTo>
                  <a:lnTo>
                    <a:pt x="988" y="490"/>
                  </a:lnTo>
                  <a:lnTo>
                    <a:pt x="983" y="489"/>
                  </a:lnTo>
                  <a:lnTo>
                    <a:pt x="971" y="485"/>
                  </a:lnTo>
                  <a:lnTo>
                    <a:pt x="959" y="482"/>
                  </a:lnTo>
                  <a:close/>
                  <a:moveTo>
                    <a:pt x="69" y="482"/>
                  </a:moveTo>
                  <a:lnTo>
                    <a:pt x="57" y="485"/>
                  </a:lnTo>
                  <a:lnTo>
                    <a:pt x="46" y="489"/>
                  </a:lnTo>
                  <a:lnTo>
                    <a:pt x="40" y="490"/>
                  </a:lnTo>
                  <a:lnTo>
                    <a:pt x="35" y="494"/>
                  </a:lnTo>
                  <a:lnTo>
                    <a:pt x="29" y="501"/>
                  </a:lnTo>
                  <a:lnTo>
                    <a:pt x="22" y="507"/>
                  </a:lnTo>
                  <a:lnTo>
                    <a:pt x="18" y="514"/>
                  </a:lnTo>
                  <a:lnTo>
                    <a:pt x="15" y="521"/>
                  </a:lnTo>
                  <a:lnTo>
                    <a:pt x="15" y="523"/>
                  </a:lnTo>
                  <a:lnTo>
                    <a:pt x="15" y="526"/>
                  </a:lnTo>
                  <a:lnTo>
                    <a:pt x="13" y="528"/>
                  </a:lnTo>
                  <a:lnTo>
                    <a:pt x="13" y="530"/>
                  </a:lnTo>
                  <a:lnTo>
                    <a:pt x="13" y="536"/>
                  </a:lnTo>
                  <a:lnTo>
                    <a:pt x="13" y="538"/>
                  </a:lnTo>
                  <a:lnTo>
                    <a:pt x="13" y="540"/>
                  </a:lnTo>
                  <a:lnTo>
                    <a:pt x="13" y="543"/>
                  </a:lnTo>
                  <a:lnTo>
                    <a:pt x="13" y="546"/>
                  </a:lnTo>
                  <a:lnTo>
                    <a:pt x="13" y="548"/>
                  </a:lnTo>
                  <a:lnTo>
                    <a:pt x="13" y="548"/>
                  </a:lnTo>
                  <a:lnTo>
                    <a:pt x="13" y="552"/>
                  </a:lnTo>
                  <a:lnTo>
                    <a:pt x="13" y="553"/>
                  </a:lnTo>
                  <a:lnTo>
                    <a:pt x="13" y="555"/>
                  </a:lnTo>
                  <a:lnTo>
                    <a:pt x="13" y="558"/>
                  </a:lnTo>
                  <a:lnTo>
                    <a:pt x="15" y="563"/>
                  </a:lnTo>
                  <a:lnTo>
                    <a:pt x="17" y="562"/>
                  </a:lnTo>
                  <a:lnTo>
                    <a:pt x="25" y="567"/>
                  </a:lnTo>
                  <a:lnTo>
                    <a:pt x="52" y="536"/>
                  </a:lnTo>
                  <a:lnTo>
                    <a:pt x="52" y="521"/>
                  </a:lnTo>
                  <a:lnTo>
                    <a:pt x="61" y="516"/>
                  </a:lnTo>
                  <a:lnTo>
                    <a:pt x="61" y="502"/>
                  </a:lnTo>
                  <a:lnTo>
                    <a:pt x="64" y="490"/>
                  </a:lnTo>
                  <a:lnTo>
                    <a:pt x="69" y="482"/>
                  </a:lnTo>
                  <a:close/>
                  <a:moveTo>
                    <a:pt x="446" y="482"/>
                  </a:moveTo>
                  <a:lnTo>
                    <a:pt x="446" y="489"/>
                  </a:lnTo>
                  <a:lnTo>
                    <a:pt x="447" y="494"/>
                  </a:lnTo>
                  <a:lnTo>
                    <a:pt x="449" y="497"/>
                  </a:lnTo>
                  <a:lnTo>
                    <a:pt x="449" y="499"/>
                  </a:lnTo>
                  <a:lnTo>
                    <a:pt x="451" y="499"/>
                  </a:lnTo>
                  <a:lnTo>
                    <a:pt x="452" y="501"/>
                  </a:lnTo>
                  <a:lnTo>
                    <a:pt x="457" y="497"/>
                  </a:lnTo>
                  <a:lnTo>
                    <a:pt x="456" y="485"/>
                  </a:lnTo>
                  <a:lnTo>
                    <a:pt x="452" y="485"/>
                  </a:lnTo>
                  <a:lnTo>
                    <a:pt x="446" y="482"/>
                  </a:lnTo>
                  <a:close/>
                  <a:moveTo>
                    <a:pt x="817" y="482"/>
                  </a:moveTo>
                  <a:lnTo>
                    <a:pt x="805" y="485"/>
                  </a:lnTo>
                  <a:lnTo>
                    <a:pt x="795" y="489"/>
                  </a:lnTo>
                  <a:lnTo>
                    <a:pt x="790" y="490"/>
                  </a:lnTo>
                  <a:lnTo>
                    <a:pt x="783" y="494"/>
                  </a:lnTo>
                  <a:lnTo>
                    <a:pt x="776" y="501"/>
                  </a:lnTo>
                  <a:lnTo>
                    <a:pt x="769" y="506"/>
                  </a:lnTo>
                  <a:lnTo>
                    <a:pt x="766" y="513"/>
                  </a:lnTo>
                  <a:lnTo>
                    <a:pt x="764" y="521"/>
                  </a:lnTo>
                  <a:lnTo>
                    <a:pt x="763" y="523"/>
                  </a:lnTo>
                  <a:lnTo>
                    <a:pt x="763" y="526"/>
                  </a:lnTo>
                  <a:lnTo>
                    <a:pt x="763" y="528"/>
                  </a:lnTo>
                  <a:lnTo>
                    <a:pt x="763" y="530"/>
                  </a:lnTo>
                  <a:lnTo>
                    <a:pt x="761" y="536"/>
                  </a:lnTo>
                  <a:lnTo>
                    <a:pt x="761" y="548"/>
                  </a:lnTo>
                  <a:lnTo>
                    <a:pt x="761" y="548"/>
                  </a:lnTo>
                  <a:lnTo>
                    <a:pt x="761" y="550"/>
                  </a:lnTo>
                  <a:lnTo>
                    <a:pt x="761" y="553"/>
                  </a:lnTo>
                  <a:lnTo>
                    <a:pt x="761" y="555"/>
                  </a:lnTo>
                  <a:lnTo>
                    <a:pt x="761" y="558"/>
                  </a:lnTo>
                  <a:lnTo>
                    <a:pt x="763" y="563"/>
                  </a:lnTo>
                  <a:lnTo>
                    <a:pt x="764" y="562"/>
                  </a:lnTo>
                  <a:lnTo>
                    <a:pt x="773" y="567"/>
                  </a:lnTo>
                  <a:lnTo>
                    <a:pt x="803" y="535"/>
                  </a:lnTo>
                  <a:lnTo>
                    <a:pt x="800" y="533"/>
                  </a:lnTo>
                  <a:lnTo>
                    <a:pt x="800" y="516"/>
                  </a:lnTo>
                  <a:lnTo>
                    <a:pt x="808" y="509"/>
                  </a:lnTo>
                  <a:lnTo>
                    <a:pt x="812" y="494"/>
                  </a:lnTo>
                  <a:lnTo>
                    <a:pt x="817" y="482"/>
                  </a:lnTo>
                  <a:close/>
                  <a:moveTo>
                    <a:pt x="212" y="482"/>
                  </a:moveTo>
                  <a:lnTo>
                    <a:pt x="217" y="494"/>
                  </a:lnTo>
                  <a:lnTo>
                    <a:pt x="220" y="509"/>
                  </a:lnTo>
                  <a:lnTo>
                    <a:pt x="229" y="516"/>
                  </a:lnTo>
                  <a:lnTo>
                    <a:pt x="229" y="533"/>
                  </a:lnTo>
                  <a:lnTo>
                    <a:pt x="225" y="535"/>
                  </a:lnTo>
                  <a:lnTo>
                    <a:pt x="256" y="567"/>
                  </a:lnTo>
                  <a:lnTo>
                    <a:pt x="264" y="562"/>
                  </a:lnTo>
                  <a:lnTo>
                    <a:pt x="266" y="563"/>
                  </a:lnTo>
                  <a:lnTo>
                    <a:pt x="268" y="558"/>
                  </a:lnTo>
                  <a:lnTo>
                    <a:pt x="268" y="555"/>
                  </a:lnTo>
                  <a:lnTo>
                    <a:pt x="268" y="553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68" y="548"/>
                  </a:lnTo>
                  <a:lnTo>
                    <a:pt x="268" y="535"/>
                  </a:lnTo>
                  <a:lnTo>
                    <a:pt x="266" y="530"/>
                  </a:lnTo>
                  <a:lnTo>
                    <a:pt x="266" y="528"/>
                  </a:lnTo>
                  <a:lnTo>
                    <a:pt x="266" y="526"/>
                  </a:lnTo>
                  <a:lnTo>
                    <a:pt x="266" y="523"/>
                  </a:lnTo>
                  <a:lnTo>
                    <a:pt x="264" y="521"/>
                  </a:lnTo>
                  <a:lnTo>
                    <a:pt x="262" y="513"/>
                  </a:lnTo>
                  <a:lnTo>
                    <a:pt x="257" y="506"/>
                  </a:lnTo>
                  <a:lnTo>
                    <a:pt x="252" y="501"/>
                  </a:lnTo>
                  <a:lnTo>
                    <a:pt x="246" y="494"/>
                  </a:lnTo>
                  <a:lnTo>
                    <a:pt x="239" y="490"/>
                  </a:lnTo>
                  <a:lnTo>
                    <a:pt x="234" y="489"/>
                  </a:lnTo>
                  <a:lnTo>
                    <a:pt x="223" y="485"/>
                  </a:lnTo>
                  <a:lnTo>
                    <a:pt x="212" y="482"/>
                  </a:lnTo>
                  <a:close/>
                  <a:moveTo>
                    <a:pt x="476" y="479"/>
                  </a:moveTo>
                  <a:lnTo>
                    <a:pt x="469" y="499"/>
                  </a:lnTo>
                  <a:lnTo>
                    <a:pt x="476" y="504"/>
                  </a:lnTo>
                  <a:lnTo>
                    <a:pt x="476" y="506"/>
                  </a:lnTo>
                  <a:lnTo>
                    <a:pt x="512" y="492"/>
                  </a:lnTo>
                  <a:lnTo>
                    <a:pt x="476" y="479"/>
                  </a:lnTo>
                  <a:close/>
                  <a:moveTo>
                    <a:pt x="552" y="479"/>
                  </a:moveTo>
                  <a:lnTo>
                    <a:pt x="517" y="492"/>
                  </a:lnTo>
                  <a:lnTo>
                    <a:pt x="552" y="506"/>
                  </a:lnTo>
                  <a:lnTo>
                    <a:pt x="552" y="504"/>
                  </a:lnTo>
                  <a:lnTo>
                    <a:pt x="561" y="499"/>
                  </a:lnTo>
                  <a:lnTo>
                    <a:pt x="552" y="479"/>
                  </a:lnTo>
                  <a:close/>
                  <a:moveTo>
                    <a:pt x="561" y="475"/>
                  </a:moveTo>
                  <a:lnTo>
                    <a:pt x="556" y="479"/>
                  </a:lnTo>
                  <a:lnTo>
                    <a:pt x="563" y="497"/>
                  </a:lnTo>
                  <a:lnTo>
                    <a:pt x="568" y="496"/>
                  </a:lnTo>
                  <a:lnTo>
                    <a:pt x="569" y="497"/>
                  </a:lnTo>
                  <a:lnTo>
                    <a:pt x="571" y="484"/>
                  </a:lnTo>
                  <a:lnTo>
                    <a:pt x="561" y="477"/>
                  </a:lnTo>
                  <a:lnTo>
                    <a:pt x="561" y="475"/>
                  </a:lnTo>
                  <a:close/>
                  <a:moveTo>
                    <a:pt x="468" y="475"/>
                  </a:moveTo>
                  <a:lnTo>
                    <a:pt x="468" y="477"/>
                  </a:lnTo>
                  <a:lnTo>
                    <a:pt x="457" y="484"/>
                  </a:lnTo>
                  <a:lnTo>
                    <a:pt x="459" y="497"/>
                  </a:lnTo>
                  <a:lnTo>
                    <a:pt x="461" y="496"/>
                  </a:lnTo>
                  <a:lnTo>
                    <a:pt x="468" y="499"/>
                  </a:lnTo>
                  <a:lnTo>
                    <a:pt x="474" y="479"/>
                  </a:lnTo>
                  <a:lnTo>
                    <a:pt x="468" y="475"/>
                  </a:lnTo>
                  <a:close/>
                  <a:moveTo>
                    <a:pt x="868" y="465"/>
                  </a:moveTo>
                  <a:lnTo>
                    <a:pt x="866" y="465"/>
                  </a:lnTo>
                  <a:lnTo>
                    <a:pt x="863" y="473"/>
                  </a:lnTo>
                  <a:lnTo>
                    <a:pt x="864" y="482"/>
                  </a:lnTo>
                  <a:lnTo>
                    <a:pt x="868" y="496"/>
                  </a:lnTo>
                  <a:lnTo>
                    <a:pt x="880" y="511"/>
                  </a:lnTo>
                  <a:lnTo>
                    <a:pt x="883" y="509"/>
                  </a:lnTo>
                  <a:lnTo>
                    <a:pt x="868" y="465"/>
                  </a:lnTo>
                  <a:close/>
                  <a:moveTo>
                    <a:pt x="161" y="465"/>
                  </a:moveTo>
                  <a:lnTo>
                    <a:pt x="146" y="509"/>
                  </a:lnTo>
                  <a:lnTo>
                    <a:pt x="149" y="511"/>
                  </a:lnTo>
                  <a:lnTo>
                    <a:pt x="159" y="496"/>
                  </a:lnTo>
                  <a:lnTo>
                    <a:pt x="164" y="482"/>
                  </a:lnTo>
                  <a:lnTo>
                    <a:pt x="166" y="473"/>
                  </a:lnTo>
                  <a:lnTo>
                    <a:pt x="162" y="465"/>
                  </a:lnTo>
                  <a:lnTo>
                    <a:pt x="161" y="465"/>
                  </a:lnTo>
                  <a:close/>
                  <a:moveTo>
                    <a:pt x="910" y="463"/>
                  </a:moveTo>
                  <a:lnTo>
                    <a:pt x="910" y="463"/>
                  </a:lnTo>
                  <a:lnTo>
                    <a:pt x="908" y="463"/>
                  </a:lnTo>
                  <a:lnTo>
                    <a:pt x="893" y="509"/>
                  </a:lnTo>
                  <a:lnTo>
                    <a:pt x="898" y="511"/>
                  </a:lnTo>
                  <a:lnTo>
                    <a:pt x="908" y="496"/>
                  </a:lnTo>
                  <a:lnTo>
                    <a:pt x="913" y="482"/>
                  </a:lnTo>
                  <a:lnTo>
                    <a:pt x="913" y="473"/>
                  </a:lnTo>
                  <a:lnTo>
                    <a:pt x="910" y="463"/>
                  </a:lnTo>
                  <a:close/>
                  <a:moveTo>
                    <a:pt x="118" y="463"/>
                  </a:moveTo>
                  <a:lnTo>
                    <a:pt x="115" y="473"/>
                  </a:lnTo>
                  <a:lnTo>
                    <a:pt x="115" y="482"/>
                  </a:lnTo>
                  <a:lnTo>
                    <a:pt x="120" y="496"/>
                  </a:lnTo>
                  <a:lnTo>
                    <a:pt x="130" y="511"/>
                  </a:lnTo>
                  <a:lnTo>
                    <a:pt x="134" y="509"/>
                  </a:lnTo>
                  <a:lnTo>
                    <a:pt x="118" y="463"/>
                  </a:lnTo>
                  <a:lnTo>
                    <a:pt x="118" y="463"/>
                  </a:lnTo>
                  <a:lnTo>
                    <a:pt x="118" y="463"/>
                  </a:lnTo>
                  <a:close/>
                  <a:moveTo>
                    <a:pt x="196" y="463"/>
                  </a:moveTo>
                  <a:lnTo>
                    <a:pt x="200" y="463"/>
                  </a:lnTo>
                  <a:lnTo>
                    <a:pt x="208" y="467"/>
                  </a:lnTo>
                  <a:lnTo>
                    <a:pt x="220" y="470"/>
                  </a:lnTo>
                  <a:lnTo>
                    <a:pt x="232" y="473"/>
                  </a:lnTo>
                  <a:lnTo>
                    <a:pt x="240" y="477"/>
                  </a:lnTo>
                  <a:lnTo>
                    <a:pt x="246" y="480"/>
                  </a:lnTo>
                  <a:lnTo>
                    <a:pt x="252" y="484"/>
                  </a:lnTo>
                  <a:lnTo>
                    <a:pt x="269" y="499"/>
                  </a:lnTo>
                  <a:lnTo>
                    <a:pt x="278" y="518"/>
                  </a:lnTo>
                  <a:lnTo>
                    <a:pt x="278" y="519"/>
                  </a:lnTo>
                  <a:lnTo>
                    <a:pt x="278" y="521"/>
                  </a:lnTo>
                  <a:lnTo>
                    <a:pt x="279" y="524"/>
                  </a:lnTo>
                  <a:lnTo>
                    <a:pt x="279" y="526"/>
                  </a:lnTo>
                  <a:lnTo>
                    <a:pt x="279" y="528"/>
                  </a:lnTo>
                  <a:lnTo>
                    <a:pt x="279" y="535"/>
                  </a:lnTo>
                  <a:lnTo>
                    <a:pt x="279" y="536"/>
                  </a:lnTo>
                  <a:lnTo>
                    <a:pt x="279" y="540"/>
                  </a:lnTo>
                  <a:lnTo>
                    <a:pt x="281" y="543"/>
                  </a:lnTo>
                  <a:lnTo>
                    <a:pt x="281" y="546"/>
                  </a:lnTo>
                  <a:lnTo>
                    <a:pt x="281" y="548"/>
                  </a:lnTo>
                  <a:lnTo>
                    <a:pt x="281" y="548"/>
                  </a:lnTo>
                  <a:lnTo>
                    <a:pt x="281" y="552"/>
                  </a:lnTo>
                  <a:lnTo>
                    <a:pt x="281" y="553"/>
                  </a:lnTo>
                  <a:lnTo>
                    <a:pt x="281" y="555"/>
                  </a:lnTo>
                  <a:lnTo>
                    <a:pt x="279" y="562"/>
                  </a:lnTo>
                  <a:lnTo>
                    <a:pt x="278" y="570"/>
                  </a:lnTo>
                  <a:lnTo>
                    <a:pt x="278" y="570"/>
                  </a:lnTo>
                  <a:lnTo>
                    <a:pt x="278" y="587"/>
                  </a:lnTo>
                  <a:lnTo>
                    <a:pt x="264" y="596"/>
                  </a:lnTo>
                  <a:lnTo>
                    <a:pt x="254" y="591"/>
                  </a:lnTo>
                  <a:lnTo>
                    <a:pt x="251" y="591"/>
                  </a:lnTo>
                  <a:lnTo>
                    <a:pt x="288" y="611"/>
                  </a:lnTo>
                  <a:lnTo>
                    <a:pt x="329" y="626"/>
                  </a:lnTo>
                  <a:lnTo>
                    <a:pt x="371" y="640"/>
                  </a:lnTo>
                  <a:lnTo>
                    <a:pt x="373" y="640"/>
                  </a:lnTo>
                  <a:lnTo>
                    <a:pt x="374" y="635"/>
                  </a:lnTo>
                  <a:lnTo>
                    <a:pt x="374" y="633"/>
                  </a:lnTo>
                  <a:lnTo>
                    <a:pt x="368" y="630"/>
                  </a:lnTo>
                  <a:lnTo>
                    <a:pt x="368" y="613"/>
                  </a:lnTo>
                  <a:lnTo>
                    <a:pt x="381" y="604"/>
                  </a:lnTo>
                  <a:lnTo>
                    <a:pt x="396" y="613"/>
                  </a:lnTo>
                  <a:lnTo>
                    <a:pt x="396" y="613"/>
                  </a:lnTo>
                  <a:lnTo>
                    <a:pt x="405" y="609"/>
                  </a:lnTo>
                  <a:lnTo>
                    <a:pt x="413" y="606"/>
                  </a:lnTo>
                  <a:lnTo>
                    <a:pt x="420" y="603"/>
                  </a:lnTo>
                  <a:lnTo>
                    <a:pt x="424" y="601"/>
                  </a:lnTo>
                  <a:lnTo>
                    <a:pt x="447" y="592"/>
                  </a:lnTo>
                  <a:lnTo>
                    <a:pt x="447" y="582"/>
                  </a:lnTo>
                  <a:lnTo>
                    <a:pt x="461" y="574"/>
                  </a:lnTo>
                  <a:lnTo>
                    <a:pt x="476" y="582"/>
                  </a:lnTo>
                  <a:lnTo>
                    <a:pt x="476" y="599"/>
                  </a:lnTo>
                  <a:lnTo>
                    <a:pt x="469" y="603"/>
                  </a:lnTo>
                  <a:lnTo>
                    <a:pt x="476" y="621"/>
                  </a:lnTo>
                  <a:lnTo>
                    <a:pt x="483" y="642"/>
                  </a:lnTo>
                  <a:lnTo>
                    <a:pt x="490" y="660"/>
                  </a:lnTo>
                  <a:lnTo>
                    <a:pt x="495" y="659"/>
                  </a:lnTo>
                  <a:lnTo>
                    <a:pt x="495" y="659"/>
                  </a:lnTo>
                  <a:lnTo>
                    <a:pt x="498" y="611"/>
                  </a:lnTo>
                  <a:lnTo>
                    <a:pt x="496" y="609"/>
                  </a:lnTo>
                  <a:lnTo>
                    <a:pt x="493" y="613"/>
                  </a:lnTo>
                  <a:lnTo>
                    <a:pt x="478" y="604"/>
                  </a:lnTo>
                  <a:lnTo>
                    <a:pt x="478" y="587"/>
                  </a:lnTo>
                  <a:lnTo>
                    <a:pt x="493" y="579"/>
                  </a:lnTo>
                  <a:lnTo>
                    <a:pt x="508" y="587"/>
                  </a:lnTo>
                  <a:lnTo>
                    <a:pt x="508" y="596"/>
                  </a:lnTo>
                  <a:lnTo>
                    <a:pt x="513" y="596"/>
                  </a:lnTo>
                  <a:lnTo>
                    <a:pt x="520" y="596"/>
                  </a:lnTo>
                  <a:lnTo>
                    <a:pt x="520" y="587"/>
                  </a:lnTo>
                  <a:lnTo>
                    <a:pt x="535" y="579"/>
                  </a:lnTo>
                  <a:lnTo>
                    <a:pt x="551" y="587"/>
                  </a:lnTo>
                  <a:lnTo>
                    <a:pt x="551" y="604"/>
                  </a:lnTo>
                  <a:lnTo>
                    <a:pt x="535" y="613"/>
                  </a:lnTo>
                  <a:lnTo>
                    <a:pt x="532" y="609"/>
                  </a:lnTo>
                  <a:lnTo>
                    <a:pt x="530" y="611"/>
                  </a:lnTo>
                  <a:lnTo>
                    <a:pt x="534" y="659"/>
                  </a:lnTo>
                  <a:lnTo>
                    <a:pt x="534" y="659"/>
                  </a:lnTo>
                  <a:lnTo>
                    <a:pt x="539" y="660"/>
                  </a:lnTo>
                  <a:lnTo>
                    <a:pt x="546" y="642"/>
                  </a:lnTo>
                  <a:lnTo>
                    <a:pt x="552" y="621"/>
                  </a:lnTo>
                  <a:lnTo>
                    <a:pt x="559" y="603"/>
                  </a:lnTo>
                  <a:lnTo>
                    <a:pt x="552" y="599"/>
                  </a:lnTo>
                  <a:lnTo>
                    <a:pt x="552" y="582"/>
                  </a:lnTo>
                  <a:lnTo>
                    <a:pt x="568" y="574"/>
                  </a:lnTo>
                  <a:lnTo>
                    <a:pt x="581" y="582"/>
                  </a:lnTo>
                  <a:lnTo>
                    <a:pt x="581" y="592"/>
                  </a:lnTo>
                  <a:lnTo>
                    <a:pt x="605" y="601"/>
                  </a:lnTo>
                  <a:lnTo>
                    <a:pt x="608" y="603"/>
                  </a:lnTo>
                  <a:lnTo>
                    <a:pt x="615" y="606"/>
                  </a:lnTo>
                  <a:lnTo>
                    <a:pt x="624" y="609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47" y="604"/>
                  </a:lnTo>
                  <a:lnTo>
                    <a:pt x="661" y="613"/>
                  </a:lnTo>
                  <a:lnTo>
                    <a:pt x="661" y="630"/>
                  </a:lnTo>
                  <a:lnTo>
                    <a:pt x="654" y="633"/>
                  </a:lnTo>
                  <a:lnTo>
                    <a:pt x="654" y="635"/>
                  </a:lnTo>
                  <a:lnTo>
                    <a:pt x="656" y="640"/>
                  </a:lnTo>
                  <a:lnTo>
                    <a:pt x="656" y="640"/>
                  </a:lnTo>
                  <a:lnTo>
                    <a:pt x="700" y="626"/>
                  </a:lnTo>
                  <a:lnTo>
                    <a:pt x="741" y="611"/>
                  </a:lnTo>
                  <a:lnTo>
                    <a:pt x="778" y="591"/>
                  </a:lnTo>
                  <a:lnTo>
                    <a:pt x="774" y="591"/>
                  </a:lnTo>
                  <a:lnTo>
                    <a:pt x="764" y="596"/>
                  </a:lnTo>
                  <a:lnTo>
                    <a:pt x="751" y="587"/>
                  </a:lnTo>
                  <a:lnTo>
                    <a:pt x="751" y="570"/>
                  </a:lnTo>
                  <a:lnTo>
                    <a:pt x="751" y="570"/>
                  </a:lnTo>
                  <a:lnTo>
                    <a:pt x="749" y="562"/>
                  </a:lnTo>
                  <a:lnTo>
                    <a:pt x="747" y="555"/>
                  </a:lnTo>
                  <a:lnTo>
                    <a:pt x="747" y="553"/>
                  </a:lnTo>
                  <a:lnTo>
                    <a:pt x="747" y="552"/>
                  </a:lnTo>
                  <a:lnTo>
                    <a:pt x="747" y="548"/>
                  </a:lnTo>
                  <a:lnTo>
                    <a:pt x="747" y="548"/>
                  </a:lnTo>
                  <a:lnTo>
                    <a:pt x="747" y="546"/>
                  </a:lnTo>
                  <a:lnTo>
                    <a:pt x="747" y="543"/>
                  </a:lnTo>
                  <a:lnTo>
                    <a:pt x="747" y="540"/>
                  </a:lnTo>
                  <a:lnTo>
                    <a:pt x="749" y="536"/>
                  </a:lnTo>
                  <a:lnTo>
                    <a:pt x="749" y="535"/>
                  </a:lnTo>
                  <a:lnTo>
                    <a:pt x="749" y="528"/>
                  </a:lnTo>
                  <a:lnTo>
                    <a:pt x="749" y="526"/>
                  </a:lnTo>
                  <a:lnTo>
                    <a:pt x="751" y="523"/>
                  </a:lnTo>
                  <a:lnTo>
                    <a:pt x="751" y="519"/>
                  </a:lnTo>
                  <a:lnTo>
                    <a:pt x="751" y="518"/>
                  </a:lnTo>
                  <a:lnTo>
                    <a:pt x="759" y="499"/>
                  </a:lnTo>
                  <a:lnTo>
                    <a:pt x="776" y="484"/>
                  </a:lnTo>
                  <a:lnTo>
                    <a:pt x="783" y="480"/>
                  </a:lnTo>
                  <a:lnTo>
                    <a:pt x="788" y="477"/>
                  </a:lnTo>
                  <a:lnTo>
                    <a:pt x="796" y="473"/>
                  </a:lnTo>
                  <a:lnTo>
                    <a:pt x="808" y="470"/>
                  </a:lnTo>
                  <a:lnTo>
                    <a:pt x="820" y="467"/>
                  </a:lnTo>
                  <a:lnTo>
                    <a:pt x="829" y="463"/>
                  </a:lnTo>
                  <a:lnTo>
                    <a:pt x="832" y="463"/>
                  </a:lnTo>
                  <a:lnTo>
                    <a:pt x="841" y="470"/>
                  </a:lnTo>
                  <a:lnTo>
                    <a:pt x="839" y="473"/>
                  </a:lnTo>
                  <a:lnTo>
                    <a:pt x="837" y="479"/>
                  </a:lnTo>
                  <a:lnTo>
                    <a:pt x="830" y="485"/>
                  </a:lnTo>
                  <a:lnTo>
                    <a:pt x="824" y="494"/>
                  </a:lnTo>
                  <a:lnTo>
                    <a:pt x="822" y="509"/>
                  </a:lnTo>
                  <a:lnTo>
                    <a:pt x="827" y="504"/>
                  </a:lnTo>
                  <a:lnTo>
                    <a:pt x="835" y="501"/>
                  </a:lnTo>
                  <a:lnTo>
                    <a:pt x="842" y="499"/>
                  </a:lnTo>
                  <a:lnTo>
                    <a:pt x="849" y="502"/>
                  </a:lnTo>
                  <a:lnTo>
                    <a:pt x="859" y="519"/>
                  </a:lnTo>
                  <a:lnTo>
                    <a:pt x="871" y="535"/>
                  </a:lnTo>
                  <a:lnTo>
                    <a:pt x="883" y="548"/>
                  </a:lnTo>
                  <a:lnTo>
                    <a:pt x="888" y="545"/>
                  </a:lnTo>
                  <a:lnTo>
                    <a:pt x="893" y="548"/>
                  </a:lnTo>
                  <a:lnTo>
                    <a:pt x="905" y="535"/>
                  </a:lnTo>
                  <a:lnTo>
                    <a:pt x="917" y="519"/>
                  </a:lnTo>
                  <a:lnTo>
                    <a:pt x="927" y="502"/>
                  </a:lnTo>
                  <a:lnTo>
                    <a:pt x="934" y="499"/>
                  </a:lnTo>
                  <a:lnTo>
                    <a:pt x="942" y="501"/>
                  </a:lnTo>
                  <a:lnTo>
                    <a:pt x="949" y="504"/>
                  </a:lnTo>
                  <a:lnTo>
                    <a:pt x="954" y="509"/>
                  </a:lnTo>
                  <a:lnTo>
                    <a:pt x="952" y="496"/>
                  </a:lnTo>
                  <a:lnTo>
                    <a:pt x="946" y="485"/>
                  </a:lnTo>
                  <a:lnTo>
                    <a:pt x="941" y="479"/>
                  </a:lnTo>
                  <a:lnTo>
                    <a:pt x="937" y="473"/>
                  </a:lnTo>
                  <a:lnTo>
                    <a:pt x="937" y="470"/>
                  </a:lnTo>
                  <a:lnTo>
                    <a:pt x="946" y="463"/>
                  </a:lnTo>
                  <a:lnTo>
                    <a:pt x="949" y="463"/>
                  </a:lnTo>
                  <a:lnTo>
                    <a:pt x="957" y="467"/>
                  </a:lnTo>
                  <a:lnTo>
                    <a:pt x="968" y="470"/>
                  </a:lnTo>
                  <a:lnTo>
                    <a:pt x="980" y="475"/>
                  </a:lnTo>
                  <a:lnTo>
                    <a:pt x="988" y="477"/>
                  </a:lnTo>
                  <a:lnTo>
                    <a:pt x="993" y="480"/>
                  </a:lnTo>
                  <a:lnTo>
                    <a:pt x="1000" y="484"/>
                  </a:lnTo>
                  <a:lnTo>
                    <a:pt x="1017" y="499"/>
                  </a:lnTo>
                  <a:lnTo>
                    <a:pt x="1025" y="518"/>
                  </a:lnTo>
                  <a:lnTo>
                    <a:pt x="1025" y="519"/>
                  </a:lnTo>
                  <a:lnTo>
                    <a:pt x="1027" y="523"/>
                  </a:lnTo>
                  <a:lnTo>
                    <a:pt x="1027" y="524"/>
                  </a:lnTo>
                  <a:lnTo>
                    <a:pt x="1027" y="528"/>
                  </a:lnTo>
                  <a:lnTo>
                    <a:pt x="1027" y="528"/>
                  </a:lnTo>
                  <a:lnTo>
                    <a:pt x="1029" y="535"/>
                  </a:lnTo>
                  <a:lnTo>
                    <a:pt x="1029" y="536"/>
                  </a:lnTo>
                  <a:lnTo>
                    <a:pt x="1029" y="540"/>
                  </a:lnTo>
                  <a:lnTo>
                    <a:pt x="1029" y="543"/>
                  </a:lnTo>
                  <a:lnTo>
                    <a:pt x="1029" y="546"/>
                  </a:lnTo>
                  <a:lnTo>
                    <a:pt x="1029" y="548"/>
                  </a:lnTo>
                  <a:lnTo>
                    <a:pt x="1029" y="548"/>
                  </a:lnTo>
                  <a:lnTo>
                    <a:pt x="1029" y="552"/>
                  </a:lnTo>
                  <a:lnTo>
                    <a:pt x="1029" y="553"/>
                  </a:lnTo>
                  <a:lnTo>
                    <a:pt x="1029" y="555"/>
                  </a:lnTo>
                  <a:lnTo>
                    <a:pt x="1027" y="562"/>
                  </a:lnTo>
                  <a:lnTo>
                    <a:pt x="1025" y="570"/>
                  </a:lnTo>
                  <a:lnTo>
                    <a:pt x="1027" y="570"/>
                  </a:lnTo>
                  <a:lnTo>
                    <a:pt x="1027" y="587"/>
                  </a:lnTo>
                  <a:lnTo>
                    <a:pt x="1012" y="596"/>
                  </a:lnTo>
                  <a:lnTo>
                    <a:pt x="1003" y="591"/>
                  </a:lnTo>
                  <a:lnTo>
                    <a:pt x="996" y="592"/>
                  </a:lnTo>
                  <a:lnTo>
                    <a:pt x="990" y="592"/>
                  </a:lnTo>
                  <a:lnTo>
                    <a:pt x="990" y="592"/>
                  </a:lnTo>
                  <a:lnTo>
                    <a:pt x="800" y="592"/>
                  </a:lnTo>
                  <a:lnTo>
                    <a:pt x="800" y="592"/>
                  </a:lnTo>
                  <a:lnTo>
                    <a:pt x="757" y="616"/>
                  </a:lnTo>
                  <a:lnTo>
                    <a:pt x="712" y="636"/>
                  </a:lnTo>
                  <a:lnTo>
                    <a:pt x="661" y="652"/>
                  </a:lnTo>
                  <a:lnTo>
                    <a:pt x="666" y="669"/>
                  </a:lnTo>
                  <a:lnTo>
                    <a:pt x="669" y="682"/>
                  </a:lnTo>
                  <a:lnTo>
                    <a:pt x="671" y="687"/>
                  </a:lnTo>
                  <a:lnTo>
                    <a:pt x="671" y="689"/>
                  </a:lnTo>
                  <a:lnTo>
                    <a:pt x="671" y="691"/>
                  </a:lnTo>
                  <a:lnTo>
                    <a:pt x="671" y="694"/>
                  </a:lnTo>
                  <a:lnTo>
                    <a:pt x="669" y="698"/>
                  </a:lnTo>
                  <a:lnTo>
                    <a:pt x="676" y="701"/>
                  </a:lnTo>
                  <a:lnTo>
                    <a:pt x="676" y="718"/>
                  </a:lnTo>
                  <a:lnTo>
                    <a:pt x="661" y="726"/>
                  </a:lnTo>
                  <a:lnTo>
                    <a:pt x="647" y="718"/>
                  </a:lnTo>
                  <a:lnTo>
                    <a:pt x="647" y="716"/>
                  </a:lnTo>
                  <a:lnTo>
                    <a:pt x="646" y="716"/>
                  </a:lnTo>
                  <a:lnTo>
                    <a:pt x="383" y="716"/>
                  </a:lnTo>
                  <a:lnTo>
                    <a:pt x="381" y="716"/>
                  </a:lnTo>
                  <a:lnTo>
                    <a:pt x="381" y="718"/>
                  </a:lnTo>
                  <a:lnTo>
                    <a:pt x="368" y="726"/>
                  </a:lnTo>
                  <a:lnTo>
                    <a:pt x="352" y="718"/>
                  </a:lnTo>
                  <a:lnTo>
                    <a:pt x="352" y="701"/>
                  </a:lnTo>
                  <a:lnTo>
                    <a:pt x="359" y="698"/>
                  </a:lnTo>
                  <a:lnTo>
                    <a:pt x="357" y="691"/>
                  </a:lnTo>
                  <a:lnTo>
                    <a:pt x="357" y="686"/>
                  </a:lnTo>
                  <a:lnTo>
                    <a:pt x="359" y="682"/>
                  </a:lnTo>
                  <a:lnTo>
                    <a:pt x="362" y="669"/>
                  </a:lnTo>
                  <a:lnTo>
                    <a:pt x="368" y="652"/>
                  </a:lnTo>
                  <a:lnTo>
                    <a:pt x="317" y="636"/>
                  </a:lnTo>
                  <a:lnTo>
                    <a:pt x="269" y="616"/>
                  </a:lnTo>
                  <a:lnTo>
                    <a:pt x="229" y="592"/>
                  </a:lnTo>
                  <a:lnTo>
                    <a:pt x="39" y="592"/>
                  </a:lnTo>
                  <a:lnTo>
                    <a:pt x="32" y="592"/>
                  </a:lnTo>
                  <a:lnTo>
                    <a:pt x="25" y="591"/>
                  </a:lnTo>
                  <a:lnTo>
                    <a:pt x="17" y="596"/>
                  </a:lnTo>
                  <a:lnTo>
                    <a:pt x="1" y="587"/>
                  </a:lnTo>
                  <a:lnTo>
                    <a:pt x="1" y="570"/>
                  </a:lnTo>
                  <a:lnTo>
                    <a:pt x="3" y="570"/>
                  </a:lnTo>
                  <a:lnTo>
                    <a:pt x="1" y="562"/>
                  </a:lnTo>
                  <a:lnTo>
                    <a:pt x="0" y="555"/>
                  </a:lnTo>
                  <a:lnTo>
                    <a:pt x="0" y="553"/>
                  </a:lnTo>
                  <a:lnTo>
                    <a:pt x="0" y="552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0" y="546"/>
                  </a:lnTo>
                  <a:lnTo>
                    <a:pt x="0" y="543"/>
                  </a:lnTo>
                  <a:lnTo>
                    <a:pt x="0" y="540"/>
                  </a:lnTo>
                  <a:lnTo>
                    <a:pt x="0" y="536"/>
                  </a:lnTo>
                  <a:lnTo>
                    <a:pt x="0" y="535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4"/>
                  </a:lnTo>
                  <a:lnTo>
                    <a:pt x="1" y="523"/>
                  </a:lnTo>
                  <a:lnTo>
                    <a:pt x="3" y="519"/>
                  </a:lnTo>
                  <a:lnTo>
                    <a:pt x="3" y="518"/>
                  </a:lnTo>
                  <a:lnTo>
                    <a:pt x="12" y="499"/>
                  </a:lnTo>
                  <a:lnTo>
                    <a:pt x="29" y="484"/>
                  </a:lnTo>
                  <a:lnTo>
                    <a:pt x="35" y="480"/>
                  </a:lnTo>
                  <a:lnTo>
                    <a:pt x="40" y="477"/>
                  </a:lnTo>
                  <a:lnTo>
                    <a:pt x="49" y="475"/>
                  </a:lnTo>
                  <a:lnTo>
                    <a:pt x="61" y="470"/>
                  </a:lnTo>
                  <a:lnTo>
                    <a:pt x="71" y="467"/>
                  </a:lnTo>
                  <a:lnTo>
                    <a:pt x="79" y="463"/>
                  </a:lnTo>
                  <a:lnTo>
                    <a:pt x="83" y="463"/>
                  </a:lnTo>
                  <a:lnTo>
                    <a:pt x="91" y="470"/>
                  </a:lnTo>
                  <a:lnTo>
                    <a:pt x="91" y="473"/>
                  </a:lnTo>
                  <a:lnTo>
                    <a:pt x="88" y="479"/>
                  </a:lnTo>
                  <a:lnTo>
                    <a:pt x="83" y="485"/>
                  </a:lnTo>
                  <a:lnTo>
                    <a:pt x="76" y="496"/>
                  </a:lnTo>
                  <a:lnTo>
                    <a:pt x="74" y="509"/>
                  </a:lnTo>
                  <a:lnTo>
                    <a:pt x="79" y="504"/>
                  </a:lnTo>
                  <a:lnTo>
                    <a:pt x="86" y="501"/>
                  </a:lnTo>
                  <a:lnTo>
                    <a:pt x="95" y="499"/>
                  </a:lnTo>
                  <a:lnTo>
                    <a:pt x="101" y="502"/>
                  </a:lnTo>
                  <a:lnTo>
                    <a:pt x="112" y="519"/>
                  </a:lnTo>
                  <a:lnTo>
                    <a:pt x="123" y="535"/>
                  </a:lnTo>
                  <a:lnTo>
                    <a:pt x="134" y="548"/>
                  </a:lnTo>
                  <a:lnTo>
                    <a:pt x="140" y="545"/>
                  </a:lnTo>
                  <a:lnTo>
                    <a:pt x="146" y="548"/>
                  </a:lnTo>
                  <a:lnTo>
                    <a:pt x="157" y="535"/>
                  </a:lnTo>
                  <a:lnTo>
                    <a:pt x="169" y="519"/>
                  </a:lnTo>
                  <a:lnTo>
                    <a:pt x="179" y="502"/>
                  </a:lnTo>
                  <a:lnTo>
                    <a:pt x="186" y="499"/>
                  </a:lnTo>
                  <a:lnTo>
                    <a:pt x="193" y="501"/>
                  </a:lnTo>
                  <a:lnTo>
                    <a:pt x="201" y="504"/>
                  </a:lnTo>
                  <a:lnTo>
                    <a:pt x="207" y="509"/>
                  </a:lnTo>
                  <a:lnTo>
                    <a:pt x="205" y="494"/>
                  </a:lnTo>
                  <a:lnTo>
                    <a:pt x="198" y="485"/>
                  </a:lnTo>
                  <a:lnTo>
                    <a:pt x="191" y="479"/>
                  </a:lnTo>
                  <a:lnTo>
                    <a:pt x="190" y="473"/>
                  </a:lnTo>
                  <a:lnTo>
                    <a:pt x="188" y="470"/>
                  </a:lnTo>
                  <a:lnTo>
                    <a:pt x="196" y="463"/>
                  </a:lnTo>
                  <a:close/>
                  <a:moveTo>
                    <a:pt x="878" y="451"/>
                  </a:moveTo>
                  <a:lnTo>
                    <a:pt x="878" y="458"/>
                  </a:lnTo>
                  <a:lnTo>
                    <a:pt x="869" y="463"/>
                  </a:lnTo>
                  <a:lnTo>
                    <a:pt x="885" y="507"/>
                  </a:lnTo>
                  <a:lnTo>
                    <a:pt x="888" y="506"/>
                  </a:lnTo>
                  <a:lnTo>
                    <a:pt x="891" y="507"/>
                  </a:lnTo>
                  <a:lnTo>
                    <a:pt x="907" y="463"/>
                  </a:lnTo>
                  <a:lnTo>
                    <a:pt x="895" y="455"/>
                  </a:lnTo>
                  <a:lnTo>
                    <a:pt x="895" y="451"/>
                  </a:lnTo>
                  <a:lnTo>
                    <a:pt x="878" y="451"/>
                  </a:lnTo>
                  <a:close/>
                  <a:moveTo>
                    <a:pt x="134" y="451"/>
                  </a:moveTo>
                  <a:lnTo>
                    <a:pt x="134" y="455"/>
                  </a:lnTo>
                  <a:lnTo>
                    <a:pt x="122" y="463"/>
                  </a:lnTo>
                  <a:lnTo>
                    <a:pt x="137" y="507"/>
                  </a:lnTo>
                  <a:lnTo>
                    <a:pt x="140" y="506"/>
                  </a:lnTo>
                  <a:lnTo>
                    <a:pt x="144" y="507"/>
                  </a:lnTo>
                  <a:lnTo>
                    <a:pt x="159" y="463"/>
                  </a:lnTo>
                  <a:lnTo>
                    <a:pt x="151" y="458"/>
                  </a:lnTo>
                  <a:lnTo>
                    <a:pt x="151" y="451"/>
                  </a:lnTo>
                  <a:lnTo>
                    <a:pt x="134" y="451"/>
                  </a:lnTo>
                  <a:close/>
                  <a:moveTo>
                    <a:pt x="520" y="392"/>
                  </a:moveTo>
                  <a:lnTo>
                    <a:pt x="515" y="395"/>
                  </a:lnTo>
                  <a:lnTo>
                    <a:pt x="515" y="490"/>
                  </a:lnTo>
                  <a:lnTo>
                    <a:pt x="552" y="477"/>
                  </a:lnTo>
                  <a:lnTo>
                    <a:pt x="520" y="392"/>
                  </a:lnTo>
                  <a:close/>
                  <a:moveTo>
                    <a:pt x="508" y="392"/>
                  </a:moveTo>
                  <a:lnTo>
                    <a:pt x="478" y="477"/>
                  </a:lnTo>
                  <a:lnTo>
                    <a:pt x="513" y="490"/>
                  </a:lnTo>
                  <a:lnTo>
                    <a:pt x="513" y="395"/>
                  </a:lnTo>
                  <a:lnTo>
                    <a:pt x="508" y="392"/>
                  </a:lnTo>
                  <a:close/>
                  <a:moveTo>
                    <a:pt x="522" y="390"/>
                  </a:moveTo>
                  <a:lnTo>
                    <a:pt x="522" y="392"/>
                  </a:lnTo>
                  <a:lnTo>
                    <a:pt x="554" y="475"/>
                  </a:lnTo>
                  <a:lnTo>
                    <a:pt x="561" y="473"/>
                  </a:lnTo>
                  <a:lnTo>
                    <a:pt x="561" y="460"/>
                  </a:lnTo>
                  <a:lnTo>
                    <a:pt x="566" y="458"/>
                  </a:lnTo>
                  <a:lnTo>
                    <a:pt x="522" y="390"/>
                  </a:lnTo>
                  <a:close/>
                  <a:moveTo>
                    <a:pt x="505" y="390"/>
                  </a:moveTo>
                  <a:lnTo>
                    <a:pt x="463" y="457"/>
                  </a:lnTo>
                  <a:lnTo>
                    <a:pt x="468" y="460"/>
                  </a:lnTo>
                  <a:lnTo>
                    <a:pt x="468" y="473"/>
                  </a:lnTo>
                  <a:lnTo>
                    <a:pt x="476" y="477"/>
                  </a:lnTo>
                  <a:lnTo>
                    <a:pt x="507" y="392"/>
                  </a:lnTo>
                  <a:lnTo>
                    <a:pt x="505" y="390"/>
                  </a:lnTo>
                  <a:close/>
                  <a:moveTo>
                    <a:pt x="525" y="389"/>
                  </a:moveTo>
                  <a:lnTo>
                    <a:pt x="524" y="390"/>
                  </a:lnTo>
                  <a:lnTo>
                    <a:pt x="568" y="457"/>
                  </a:lnTo>
                  <a:lnTo>
                    <a:pt x="568" y="457"/>
                  </a:lnTo>
                  <a:lnTo>
                    <a:pt x="569" y="453"/>
                  </a:lnTo>
                  <a:lnTo>
                    <a:pt x="569" y="448"/>
                  </a:lnTo>
                  <a:lnTo>
                    <a:pt x="569" y="445"/>
                  </a:lnTo>
                  <a:lnTo>
                    <a:pt x="569" y="441"/>
                  </a:lnTo>
                  <a:lnTo>
                    <a:pt x="566" y="423"/>
                  </a:lnTo>
                  <a:lnTo>
                    <a:pt x="556" y="407"/>
                  </a:lnTo>
                  <a:lnTo>
                    <a:pt x="542" y="395"/>
                  </a:lnTo>
                  <a:lnTo>
                    <a:pt x="525" y="389"/>
                  </a:lnTo>
                  <a:close/>
                  <a:moveTo>
                    <a:pt x="503" y="389"/>
                  </a:moveTo>
                  <a:lnTo>
                    <a:pt x="486" y="395"/>
                  </a:lnTo>
                  <a:lnTo>
                    <a:pt x="473" y="407"/>
                  </a:lnTo>
                  <a:lnTo>
                    <a:pt x="463" y="423"/>
                  </a:lnTo>
                  <a:lnTo>
                    <a:pt x="459" y="441"/>
                  </a:lnTo>
                  <a:lnTo>
                    <a:pt x="459" y="445"/>
                  </a:lnTo>
                  <a:lnTo>
                    <a:pt x="459" y="448"/>
                  </a:lnTo>
                  <a:lnTo>
                    <a:pt x="459" y="453"/>
                  </a:lnTo>
                  <a:lnTo>
                    <a:pt x="459" y="457"/>
                  </a:lnTo>
                  <a:lnTo>
                    <a:pt x="461" y="457"/>
                  </a:lnTo>
                  <a:lnTo>
                    <a:pt x="503" y="389"/>
                  </a:lnTo>
                  <a:lnTo>
                    <a:pt x="503" y="389"/>
                  </a:lnTo>
                  <a:close/>
                  <a:moveTo>
                    <a:pt x="515" y="361"/>
                  </a:moveTo>
                  <a:lnTo>
                    <a:pt x="529" y="370"/>
                  </a:lnTo>
                  <a:lnTo>
                    <a:pt x="529" y="377"/>
                  </a:lnTo>
                  <a:lnTo>
                    <a:pt x="551" y="385"/>
                  </a:lnTo>
                  <a:lnTo>
                    <a:pt x="566" y="400"/>
                  </a:lnTo>
                  <a:lnTo>
                    <a:pt x="578" y="419"/>
                  </a:lnTo>
                  <a:lnTo>
                    <a:pt x="581" y="441"/>
                  </a:lnTo>
                  <a:lnTo>
                    <a:pt x="581" y="445"/>
                  </a:lnTo>
                  <a:lnTo>
                    <a:pt x="581" y="450"/>
                  </a:lnTo>
                  <a:lnTo>
                    <a:pt x="581" y="455"/>
                  </a:lnTo>
                  <a:lnTo>
                    <a:pt x="590" y="460"/>
                  </a:lnTo>
                  <a:lnTo>
                    <a:pt x="590" y="467"/>
                  </a:lnTo>
                  <a:lnTo>
                    <a:pt x="593" y="468"/>
                  </a:lnTo>
                  <a:lnTo>
                    <a:pt x="595" y="472"/>
                  </a:lnTo>
                  <a:lnTo>
                    <a:pt x="596" y="475"/>
                  </a:lnTo>
                  <a:lnTo>
                    <a:pt x="596" y="480"/>
                  </a:lnTo>
                  <a:lnTo>
                    <a:pt x="593" y="497"/>
                  </a:lnTo>
                  <a:lnTo>
                    <a:pt x="590" y="506"/>
                  </a:lnTo>
                  <a:lnTo>
                    <a:pt x="586" y="511"/>
                  </a:lnTo>
                  <a:lnTo>
                    <a:pt x="581" y="513"/>
                  </a:lnTo>
                  <a:lnTo>
                    <a:pt x="581" y="521"/>
                  </a:lnTo>
                  <a:lnTo>
                    <a:pt x="573" y="526"/>
                  </a:lnTo>
                  <a:lnTo>
                    <a:pt x="561" y="545"/>
                  </a:lnTo>
                  <a:lnTo>
                    <a:pt x="549" y="558"/>
                  </a:lnTo>
                  <a:lnTo>
                    <a:pt x="542" y="563"/>
                  </a:lnTo>
                  <a:lnTo>
                    <a:pt x="535" y="567"/>
                  </a:lnTo>
                  <a:lnTo>
                    <a:pt x="529" y="570"/>
                  </a:lnTo>
                  <a:lnTo>
                    <a:pt x="529" y="575"/>
                  </a:lnTo>
                  <a:lnTo>
                    <a:pt x="513" y="584"/>
                  </a:lnTo>
                  <a:lnTo>
                    <a:pt x="500" y="575"/>
                  </a:lnTo>
                  <a:lnTo>
                    <a:pt x="500" y="570"/>
                  </a:lnTo>
                  <a:lnTo>
                    <a:pt x="493" y="567"/>
                  </a:lnTo>
                  <a:lnTo>
                    <a:pt x="486" y="563"/>
                  </a:lnTo>
                  <a:lnTo>
                    <a:pt x="479" y="558"/>
                  </a:lnTo>
                  <a:lnTo>
                    <a:pt x="468" y="545"/>
                  </a:lnTo>
                  <a:lnTo>
                    <a:pt x="456" y="526"/>
                  </a:lnTo>
                  <a:lnTo>
                    <a:pt x="447" y="521"/>
                  </a:lnTo>
                  <a:lnTo>
                    <a:pt x="447" y="513"/>
                  </a:lnTo>
                  <a:lnTo>
                    <a:pt x="442" y="511"/>
                  </a:lnTo>
                  <a:lnTo>
                    <a:pt x="439" y="506"/>
                  </a:lnTo>
                  <a:lnTo>
                    <a:pt x="435" y="497"/>
                  </a:lnTo>
                  <a:lnTo>
                    <a:pt x="432" y="480"/>
                  </a:lnTo>
                  <a:lnTo>
                    <a:pt x="432" y="477"/>
                  </a:lnTo>
                  <a:lnTo>
                    <a:pt x="434" y="473"/>
                  </a:lnTo>
                  <a:lnTo>
                    <a:pt x="435" y="470"/>
                  </a:lnTo>
                  <a:lnTo>
                    <a:pt x="437" y="468"/>
                  </a:lnTo>
                  <a:lnTo>
                    <a:pt x="439" y="467"/>
                  </a:lnTo>
                  <a:lnTo>
                    <a:pt x="439" y="460"/>
                  </a:lnTo>
                  <a:lnTo>
                    <a:pt x="447" y="457"/>
                  </a:lnTo>
                  <a:lnTo>
                    <a:pt x="447" y="450"/>
                  </a:lnTo>
                  <a:lnTo>
                    <a:pt x="446" y="445"/>
                  </a:lnTo>
                  <a:lnTo>
                    <a:pt x="446" y="441"/>
                  </a:lnTo>
                  <a:lnTo>
                    <a:pt x="451" y="419"/>
                  </a:lnTo>
                  <a:lnTo>
                    <a:pt x="461" y="400"/>
                  </a:lnTo>
                  <a:lnTo>
                    <a:pt x="478" y="385"/>
                  </a:lnTo>
                  <a:lnTo>
                    <a:pt x="500" y="377"/>
                  </a:lnTo>
                  <a:lnTo>
                    <a:pt x="500" y="370"/>
                  </a:lnTo>
                  <a:lnTo>
                    <a:pt x="515" y="361"/>
                  </a:lnTo>
                  <a:close/>
                  <a:moveTo>
                    <a:pt x="605" y="278"/>
                  </a:moveTo>
                  <a:lnTo>
                    <a:pt x="559" y="336"/>
                  </a:lnTo>
                  <a:lnTo>
                    <a:pt x="564" y="338"/>
                  </a:lnTo>
                  <a:lnTo>
                    <a:pt x="564" y="341"/>
                  </a:lnTo>
                  <a:lnTo>
                    <a:pt x="566" y="341"/>
                  </a:lnTo>
                  <a:lnTo>
                    <a:pt x="568" y="341"/>
                  </a:lnTo>
                  <a:lnTo>
                    <a:pt x="663" y="316"/>
                  </a:lnTo>
                  <a:lnTo>
                    <a:pt x="663" y="310"/>
                  </a:lnTo>
                  <a:lnTo>
                    <a:pt x="661" y="305"/>
                  </a:lnTo>
                  <a:lnTo>
                    <a:pt x="605" y="278"/>
                  </a:lnTo>
                  <a:close/>
                  <a:moveTo>
                    <a:pt x="424" y="278"/>
                  </a:moveTo>
                  <a:lnTo>
                    <a:pt x="368" y="305"/>
                  </a:lnTo>
                  <a:lnTo>
                    <a:pt x="366" y="310"/>
                  </a:lnTo>
                  <a:lnTo>
                    <a:pt x="366" y="316"/>
                  </a:lnTo>
                  <a:lnTo>
                    <a:pt x="461" y="341"/>
                  </a:lnTo>
                  <a:lnTo>
                    <a:pt x="463" y="341"/>
                  </a:lnTo>
                  <a:lnTo>
                    <a:pt x="464" y="341"/>
                  </a:lnTo>
                  <a:lnTo>
                    <a:pt x="464" y="338"/>
                  </a:lnTo>
                  <a:lnTo>
                    <a:pt x="469" y="334"/>
                  </a:lnTo>
                  <a:lnTo>
                    <a:pt x="424" y="278"/>
                  </a:lnTo>
                  <a:close/>
                  <a:moveTo>
                    <a:pt x="698" y="277"/>
                  </a:moveTo>
                  <a:lnTo>
                    <a:pt x="691" y="288"/>
                  </a:lnTo>
                  <a:lnTo>
                    <a:pt x="690" y="302"/>
                  </a:lnTo>
                  <a:lnTo>
                    <a:pt x="691" y="304"/>
                  </a:lnTo>
                  <a:lnTo>
                    <a:pt x="691" y="321"/>
                  </a:lnTo>
                  <a:lnTo>
                    <a:pt x="678" y="329"/>
                  </a:lnTo>
                  <a:lnTo>
                    <a:pt x="663" y="321"/>
                  </a:lnTo>
                  <a:lnTo>
                    <a:pt x="663" y="317"/>
                  </a:lnTo>
                  <a:lnTo>
                    <a:pt x="574" y="341"/>
                  </a:lnTo>
                  <a:lnTo>
                    <a:pt x="751" y="341"/>
                  </a:lnTo>
                  <a:lnTo>
                    <a:pt x="751" y="338"/>
                  </a:lnTo>
                  <a:lnTo>
                    <a:pt x="729" y="322"/>
                  </a:lnTo>
                  <a:lnTo>
                    <a:pt x="717" y="329"/>
                  </a:lnTo>
                  <a:lnTo>
                    <a:pt x="703" y="321"/>
                  </a:lnTo>
                  <a:lnTo>
                    <a:pt x="703" y="304"/>
                  </a:lnTo>
                  <a:lnTo>
                    <a:pt x="703" y="304"/>
                  </a:lnTo>
                  <a:lnTo>
                    <a:pt x="702" y="285"/>
                  </a:lnTo>
                  <a:lnTo>
                    <a:pt x="698" y="277"/>
                  </a:lnTo>
                  <a:close/>
                  <a:moveTo>
                    <a:pt x="330" y="277"/>
                  </a:moveTo>
                  <a:lnTo>
                    <a:pt x="327" y="285"/>
                  </a:lnTo>
                  <a:lnTo>
                    <a:pt x="325" y="304"/>
                  </a:lnTo>
                  <a:lnTo>
                    <a:pt x="325" y="304"/>
                  </a:lnTo>
                  <a:lnTo>
                    <a:pt x="325" y="321"/>
                  </a:lnTo>
                  <a:lnTo>
                    <a:pt x="312" y="329"/>
                  </a:lnTo>
                  <a:lnTo>
                    <a:pt x="300" y="322"/>
                  </a:lnTo>
                  <a:lnTo>
                    <a:pt x="278" y="338"/>
                  </a:lnTo>
                  <a:lnTo>
                    <a:pt x="278" y="341"/>
                  </a:lnTo>
                  <a:lnTo>
                    <a:pt x="454" y="341"/>
                  </a:lnTo>
                  <a:lnTo>
                    <a:pt x="366" y="317"/>
                  </a:lnTo>
                  <a:lnTo>
                    <a:pt x="366" y="321"/>
                  </a:lnTo>
                  <a:lnTo>
                    <a:pt x="351" y="329"/>
                  </a:lnTo>
                  <a:lnTo>
                    <a:pt x="337" y="321"/>
                  </a:lnTo>
                  <a:lnTo>
                    <a:pt x="337" y="304"/>
                  </a:lnTo>
                  <a:lnTo>
                    <a:pt x="339" y="302"/>
                  </a:lnTo>
                  <a:lnTo>
                    <a:pt x="337" y="288"/>
                  </a:lnTo>
                  <a:lnTo>
                    <a:pt x="330" y="277"/>
                  </a:lnTo>
                  <a:close/>
                  <a:moveTo>
                    <a:pt x="890" y="273"/>
                  </a:moveTo>
                  <a:lnTo>
                    <a:pt x="888" y="273"/>
                  </a:lnTo>
                  <a:lnTo>
                    <a:pt x="886" y="273"/>
                  </a:lnTo>
                  <a:lnTo>
                    <a:pt x="863" y="433"/>
                  </a:lnTo>
                  <a:lnTo>
                    <a:pt x="864" y="433"/>
                  </a:lnTo>
                  <a:lnTo>
                    <a:pt x="878" y="441"/>
                  </a:lnTo>
                  <a:lnTo>
                    <a:pt x="878" y="450"/>
                  </a:lnTo>
                  <a:lnTo>
                    <a:pt x="895" y="450"/>
                  </a:lnTo>
                  <a:lnTo>
                    <a:pt x="895" y="440"/>
                  </a:lnTo>
                  <a:lnTo>
                    <a:pt x="910" y="431"/>
                  </a:lnTo>
                  <a:lnTo>
                    <a:pt x="913" y="433"/>
                  </a:lnTo>
                  <a:lnTo>
                    <a:pt x="890" y="273"/>
                  </a:lnTo>
                  <a:close/>
                  <a:moveTo>
                    <a:pt x="139" y="273"/>
                  </a:moveTo>
                  <a:lnTo>
                    <a:pt x="115" y="433"/>
                  </a:lnTo>
                  <a:lnTo>
                    <a:pt x="118" y="431"/>
                  </a:lnTo>
                  <a:lnTo>
                    <a:pt x="134" y="440"/>
                  </a:lnTo>
                  <a:lnTo>
                    <a:pt x="134" y="450"/>
                  </a:lnTo>
                  <a:lnTo>
                    <a:pt x="151" y="450"/>
                  </a:lnTo>
                  <a:lnTo>
                    <a:pt x="151" y="441"/>
                  </a:lnTo>
                  <a:lnTo>
                    <a:pt x="164" y="433"/>
                  </a:lnTo>
                  <a:lnTo>
                    <a:pt x="166" y="433"/>
                  </a:lnTo>
                  <a:lnTo>
                    <a:pt x="142" y="273"/>
                  </a:lnTo>
                  <a:lnTo>
                    <a:pt x="140" y="273"/>
                  </a:lnTo>
                  <a:lnTo>
                    <a:pt x="139" y="273"/>
                  </a:lnTo>
                  <a:close/>
                  <a:moveTo>
                    <a:pt x="883" y="270"/>
                  </a:moveTo>
                  <a:lnTo>
                    <a:pt x="817" y="411"/>
                  </a:lnTo>
                  <a:lnTo>
                    <a:pt x="817" y="414"/>
                  </a:lnTo>
                  <a:lnTo>
                    <a:pt x="817" y="414"/>
                  </a:lnTo>
                  <a:lnTo>
                    <a:pt x="824" y="419"/>
                  </a:lnTo>
                  <a:lnTo>
                    <a:pt x="824" y="434"/>
                  </a:lnTo>
                  <a:lnTo>
                    <a:pt x="834" y="438"/>
                  </a:lnTo>
                  <a:lnTo>
                    <a:pt x="846" y="440"/>
                  </a:lnTo>
                  <a:lnTo>
                    <a:pt x="846" y="441"/>
                  </a:lnTo>
                  <a:lnTo>
                    <a:pt x="849" y="441"/>
                  </a:lnTo>
                  <a:lnTo>
                    <a:pt x="861" y="434"/>
                  </a:lnTo>
                  <a:lnTo>
                    <a:pt x="885" y="271"/>
                  </a:lnTo>
                  <a:lnTo>
                    <a:pt x="883" y="270"/>
                  </a:lnTo>
                  <a:close/>
                  <a:moveTo>
                    <a:pt x="146" y="270"/>
                  </a:moveTo>
                  <a:lnTo>
                    <a:pt x="144" y="271"/>
                  </a:lnTo>
                  <a:lnTo>
                    <a:pt x="168" y="434"/>
                  </a:lnTo>
                  <a:lnTo>
                    <a:pt x="179" y="441"/>
                  </a:lnTo>
                  <a:lnTo>
                    <a:pt x="183" y="441"/>
                  </a:lnTo>
                  <a:lnTo>
                    <a:pt x="183" y="440"/>
                  </a:lnTo>
                  <a:lnTo>
                    <a:pt x="195" y="438"/>
                  </a:lnTo>
                  <a:lnTo>
                    <a:pt x="205" y="434"/>
                  </a:lnTo>
                  <a:lnTo>
                    <a:pt x="205" y="419"/>
                  </a:lnTo>
                  <a:lnTo>
                    <a:pt x="212" y="414"/>
                  </a:lnTo>
                  <a:lnTo>
                    <a:pt x="212" y="414"/>
                  </a:lnTo>
                  <a:lnTo>
                    <a:pt x="212" y="411"/>
                  </a:lnTo>
                  <a:lnTo>
                    <a:pt x="146" y="270"/>
                  </a:lnTo>
                  <a:close/>
                  <a:moveTo>
                    <a:pt x="893" y="270"/>
                  </a:moveTo>
                  <a:lnTo>
                    <a:pt x="891" y="271"/>
                  </a:lnTo>
                  <a:lnTo>
                    <a:pt x="917" y="434"/>
                  </a:lnTo>
                  <a:lnTo>
                    <a:pt x="924" y="440"/>
                  </a:lnTo>
                  <a:lnTo>
                    <a:pt x="924" y="441"/>
                  </a:lnTo>
                  <a:lnTo>
                    <a:pt x="930" y="441"/>
                  </a:lnTo>
                  <a:lnTo>
                    <a:pt x="932" y="441"/>
                  </a:lnTo>
                  <a:lnTo>
                    <a:pt x="944" y="438"/>
                  </a:lnTo>
                  <a:lnTo>
                    <a:pt x="954" y="434"/>
                  </a:lnTo>
                  <a:lnTo>
                    <a:pt x="954" y="419"/>
                  </a:lnTo>
                  <a:lnTo>
                    <a:pt x="959" y="416"/>
                  </a:lnTo>
                  <a:lnTo>
                    <a:pt x="959" y="414"/>
                  </a:lnTo>
                  <a:lnTo>
                    <a:pt x="959" y="411"/>
                  </a:lnTo>
                  <a:lnTo>
                    <a:pt x="893" y="270"/>
                  </a:lnTo>
                  <a:close/>
                  <a:moveTo>
                    <a:pt x="135" y="270"/>
                  </a:moveTo>
                  <a:lnTo>
                    <a:pt x="69" y="411"/>
                  </a:lnTo>
                  <a:lnTo>
                    <a:pt x="69" y="414"/>
                  </a:lnTo>
                  <a:lnTo>
                    <a:pt x="68" y="416"/>
                  </a:lnTo>
                  <a:lnTo>
                    <a:pt x="74" y="419"/>
                  </a:lnTo>
                  <a:lnTo>
                    <a:pt x="74" y="434"/>
                  </a:lnTo>
                  <a:lnTo>
                    <a:pt x="84" y="438"/>
                  </a:lnTo>
                  <a:lnTo>
                    <a:pt x="96" y="441"/>
                  </a:lnTo>
                  <a:lnTo>
                    <a:pt x="98" y="441"/>
                  </a:lnTo>
                  <a:lnTo>
                    <a:pt x="105" y="441"/>
                  </a:lnTo>
                  <a:lnTo>
                    <a:pt x="105" y="440"/>
                  </a:lnTo>
                  <a:lnTo>
                    <a:pt x="112" y="434"/>
                  </a:lnTo>
                  <a:lnTo>
                    <a:pt x="137" y="271"/>
                  </a:lnTo>
                  <a:lnTo>
                    <a:pt x="135" y="270"/>
                  </a:lnTo>
                  <a:close/>
                  <a:moveTo>
                    <a:pt x="702" y="268"/>
                  </a:moveTo>
                  <a:lnTo>
                    <a:pt x="698" y="273"/>
                  </a:lnTo>
                  <a:lnTo>
                    <a:pt x="702" y="280"/>
                  </a:lnTo>
                  <a:lnTo>
                    <a:pt x="702" y="268"/>
                  </a:lnTo>
                  <a:close/>
                  <a:moveTo>
                    <a:pt x="327" y="268"/>
                  </a:moveTo>
                  <a:lnTo>
                    <a:pt x="327" y="280"/>
                  </a:lnTo>
                  <a:lnTo>
                    <a:pt x="330" y="273"/>
                  </a:lnTo>
                  <a:lnTo>
                    <a:pt x="327" y="268"/>
                  </a:lnTo>
                  <a:close/>
                  <a:moveTo>
                    <a:pt x="579" y="266"/>
                  </a:moveTo>
                  <a:lnTo>
                    <a:pt x="569" y="271"/>
                  </a:lnTo>
                  <a:lnTo>
                    <a:pt x="569" y="273"/>
                  </a:lnTo>
                  <a:lnTo>
                    <a:pt x="569" y="275"/>
                  </a:lnTo>
                  <a:lnTo>
                    <a:pt x="569" y="275"/>
                  </a:lnTo>
                  <a:lnTo>
                    <a:pt x="566" y="285"/>
                  </a:lnTo>
                  <a:lnTo>
                    <a:pt x="561" y="299"/>
                  </a:lnTo>
                  <a:lnTo>
                    <a:pt x="557" y="310"/>
                  </a:lnTo>
                  <a:lnTo>
                    <a:pt x="554" y="322"/>
                  </a:lnTo>
                  <a:lnTo>
                    <a:pt x="554" y="324"/>
                  </a:lnTo>
                  <a:lnTo>
                    <a:pt x="554" y="326"/>
                  </a:lnTo>
                  <a:lnTo>
                    <a:pt x="552" y="327"/>
                  </a:lnTo>
                  <a:lnTo>
                    <a:pt x="554" y="333"/>
                  </a:lnTo>
                  <a:lnTo>
                    <a:pt x="557" y="334"/>
                  </a:lnTo>
                  <a:lnTo>
                    <a:pt x="602" y="278"/>
                  </a:lnTo>
                  <a:lnTo>
                    <a:pt x="579" y="266"/>
                  </a:lnTo>
                  <a:close/>
                  <a:moveTo>
                    <a:pt x="449" y="266"/>
                  </a:moveTo>
                  <a:lnTo>
                    <a:pt x="427" y="278"/>
                  </a:lnTo>
                  <a:lnTo>
                    <a:pt x="471" y="334"/>
                  </a:lnTo>
                  <a:lnTo>
                    <a:pt x="474" y="333"/>
                  </a:lnTo>
                  <a:lnTo>
                    <a:pt x="476" y="327"/>
                  </a:lnTo>
                  <a:lnTo>
                    <a:pt x="474" y="326"/>
                  </a:lnTo>
                  <a:lnTo>
                    <a:pt x="474" y="324"/>
                  </a:lnTo>
                  <a:lnTo>
                    <a:pt x="474" y="322"/>
                  </a:lnTo>
                  <a:lnTo>
                    <a:pt x="471" y="310"/>
                  </a:lnTo>
                  <a:lnTo>
                    <a:pt x="468" y="299"/>
                  </a:lnTo>
                  <a:lnTo>
                    <a:pt x="463" y="285"/>
                  </a:lnTo>
                  <a:lnTo>
                    <a:pt x="459" y="275"/>
                  </a:lnTo>
                  <a:lnTo>
                    <a:pt x="459" y="273"/>
                  </a:lnTo>
                  <a:lnTo>
                    <a:pt x="459" y="273"/>
                  </a:lnTo>
                  <a:lnTo>
                    <a:pt x="459" y="271"/>
                  </a:lnTo>
                  <a:lnTo>
                    <a:pt x="449" y="266"/>
                  </a:lnTo>
                  <a:close/>
                  <a:moveTo>
                    <a:pt x="691" y="266"/>
                  </a:moveTo>
                  <a:lnTo>
                    <a:pt x="691" y="283"/>
                  </a:lnTo>
                  <a:lnTo>
                    <a:pt x="696" y="273"/>
                  </a:lnTo>
                  <a:lnTo>
                    <a:pt x="691" y="266"/>
                  </a:lnTo>
                  <a:close/>
                  <a:moveTo>
                    <a:pt x="337" y="266"/>
                  </a:moveTo>
                  <a:lnTo>
                    <a:pt x="332" y="273"/>
                  </a:lnTo>
                  <a:lnTo>
                    <a:pt x="337" y="283"/>
                  </a:lnTo>
                  <a:lnTo>
                    <a:pt x="337" y="266"/>
                  </a:lnTo>
                  <a:close/>
                  <a:moveTo>
                    <a:pt x="874" y="265"/>
                  </a:moveTo>
                  <a:lnTo>
                    <a:pt x="851" y="273"/>
                  </a:lnTo>
                  <a:lnTo>
                    <a:pt x="832" y="285"/>
                  </a:lnTo>
                  <a:lnTo>
                    <a:pt x="817" y="304"/>
                  </a:lnTo>
                  <a:lnTo>
                    <a:pt x="808" y="326"/>
                  </a:lnTo>
                  <a:lnTo>
                    <a:pt x="805" y="350"/>
                  </a:lnTo>
                  <a:lnTo>
                    <a:pt x="807" y="368"/>
                  </a:lnTo>
                  <a:lnTo>
                    <a:pt x="812" y="385"/>
                  </a:lnTo>
                  <a:lnTo>
                    <a:pt x="813" y="389"/>
                  </a:lnTo>
                  <a:lnTo>
                    <a:pt x="815" y="397"/>
                  </a:lnTo>
                  <a:lnTo>
                    <a:pt x="817" y="402"/>
                  </a:lnTo>
                  <a:lnTo>
                    <a:pt x="817" y="406"/>
                  </a:lnTo>
                  <a:lnTo>
                    <a:pt x="881" y="270"/>
                  </a:lnTo>
                  <a:lnTo>
                    <a:pt x="874" y="265"/>
                  </a:lnTo>
                  <a:lnTo>
                    <a:pt x="874" y="265"/>
                  </a:lnTo>
                  <a:close/>
                  <a:moveTo>
                    <a:pt x="154" y="265"/>
                  </a:moveTo>
                  <a:lnTo>
                    <a:pt x="154" y="265"/>
                  </a:lnTo>
                  <a:lnTo>
                    <a:pt x="147" y="270"/>
                  </a:lnTo>
                  <a:lnTo>
                    <a:pt x="212" y="406"/>
                  </a:lnTo>
                  <a:lnTo>
                    <a:pt x="212" y="402"/>
                  </a:lnTo>
                  <a:lnTo>
                    <a:pt x="213" y="397"/>
                  </a:lnTo>
                  <a:lnTo>
                    <a:pt x="215" y="389"/>
                  </a:lnTo>
                  <a:lnTo>
                    <a:pt x="217" y="385"/>
                  </a:lnTo>
                  <a:lnTo>
                    <a:pt x="222" y="368"/>
                  </a:lnTo>
                  <a:lnTo>
                    <a:pt x="223" y="350"/>
                  </a:lnTo>
                  <a:lnTo>
                    <a:pt x="220" y="326"/>
                  </a:lnTo>
                  <a:lnTo>
                    <a:pt x="212" y="304"/>
                  </a:lnTo>
                  <a:lnTo>
                    <a:pt x="196" y="285"/>
                  </a:lnTo>
                  <a:lnTo>
                    <a:pt x="178" y="273"/>
                  </a:lnTo>
                  <a:lnTo>
                    <a:pt x="154" y="265"/>
                  </a:lnTo>
                  <a:close/>
                  <a:moveTo>
                    <a:pt x="903" y="265"/>
                  </a:moveTo>
                  <a:lnTo>
                    <a:pt x="903" y="265"/>
                  </a:lnTo>
                  <a:lnTo>
                    <a:pt x="895" y="270"/>
                  </a:lnTo>
                  <a:lnTo>
                    <a:pt x="959" y="406"/>
                  </a:lnTo>
                  <a:lnTo>
                    <a:pt x="959" y="402"/>
                  </a:lnTo>
                  <a:lnTo>
                    <a:pt x="961" y="397"/>
                  </a:lnTo>
                  <a:lnTo>
                    <a:pt x="964" y="389"/>
                  </a:lnTo>
                  <a:lnTo>
                    <a:pt x="964" y="385"/>
                  </a:lnTo>
                  <a:lnTo>
                    <a:pt x="971" y="368"/>
                  </a:lnTo>
                  <a:lnTo>
                    <a:pt x="973" y="350"/>
                  </a:lnTo>
                  <a:lnTo>
                    <a:pt x="969" y="326"/>
                  </a:lnTo>
                  <a:lnTo>
                    <a:pt x="959" y="304"/>
                  </a:lnTo>
                  <a:lnTo>
                    <a:pt x="944" y="285"/>
                  </a:lnTo>
                  <a:lnTo>
                    <a:pt x="925" y="271"/>
                  </a:lnTo>
                  <a:lnTo>
                    <a:pt x="903" y="265"/>
                  </a:lnTo>
                  <a:close/>
                  <a:moveTo>
                    <a:pt x="125" y="265"/>
                  </a:moveTo>
                  <a:lnTo>
                    <a:pt x="103" y="271"/>
                  </a:lnTo>
                  <a:lnTo>
                    <a:pt x="84" y="285"/>
                  </a:lnTo>
                  <a:lnTo>
                    <a:pt x="69" y="304"/>
                  </a:lnTo>
                  <a:lnTo>
                    <a:pt x="59" y="326"/>
                  </a:lnTo>
                  <a:lnTo>
                    <a:pt x="56" y="350"/>
                  </a:lnTo>
                  <a:lnTo>
                    <a:pt x="57" y="368"/>
                  </a:lnTo>
                  <a:lnTo>
                    <a:pt x="64" y="385"/>
                  </a:lnTo>
                  <a:lnTo>
                    <a:pt x="64" y="389"/>
                  </a:lnTo>
                  <a:lnTo>
                    <a:pt x="68" y="397"/>
                  </a:lnTo>
                  <a:lnTo>
                    <a:pt x="69" y="402"/>
                  </a:lnTo>
                  <a:lnTo>
                    <a:pt x="69" y="406"/>
                  </a:lnTo>
                  <a:lnTo>
                    <a:pt x="134" y="270"/>
                  </a:lnTo>
                  <a:lnTo>
                    <a:pt x="125" y="265"/>
                  </a:lnTo>
                  <a:lnTo>
                    <a:pt x="125" y="265"/>
                  </a:lnTo>
                  <a:close/>
                  <a:moveTo>
                    <a:pt x="793" y="263"/>
                  </a:moveTo>
                  <a:lnTo>
                    <a:pt x="734" y="302"/>
                  </a:lnTo>
                  <a:lnTo>
                    <a:pt x="732" y="309"/>
                  </a:lnTo>
                  <a:lnTo>
                    <a:pt x="732" y="321"/>
                  </a:lnTo>
                  <a:lnTo>
                    <a:pt x="730" y="321"/>
                  </a:lnTo>
                  <a:lnTo>
                    <a:pt x="752" y="338"/>
                  </a:lnTo>
                  <a:lnTo>
                    <a:pt x="761" y="333"/>
                  </a:lnTo>
                  <a:lnTo>
                    <a:pt x="766" y="307"/>
                  </a:lnTo>
                  <a:lnTo>
                    <a:pt x="778" y="283"/>
                  </a:lnTo>
                  <a:lnTo>
                    <a:pt x="793" y="263"/>
                  </a:lnTo>
                  <a:close/>
                  <a:moveTo>
                    <a:pt x="235" y="263"/>
                  </a:moveTo>
                  <a:lnTo>
                    <a:pt x="251" y="283"/>
                  </a:lnTo>
                  <a:lnTo>
                    <a:pt x="262" y="307"/>
                  </a:lnTo>
                  <a:lnTo>
                    <a:pt x="268" y="333"/>
                  </a:lnTo>
                  <a:lnTo>
                    <a:pt x="276" y="338"/>
                  </a:lnTo>
                  <a:lnTo>
                    <a:pt x="298" y="321"/>
                  </a:lnTo>
                  <a:lnTo>
                    <a:pt x="296" y="321"/>
                  </a:lnTo>
                  <a:lnTo>
                    <a:pt x="296" y="309"/>
                  </a:lnTo>
                  <a:lnTo>
                    <a:pt x="295" y="302"/>
                  </a:lnTo>
                  <a:lnTo>
                    <a:pt x="235" y="263"/>
                  </a:lnTo>
                  <a:close/>
                  <a:moveTo>
                    <a:pt x="702" y="246"/>
                  </a:moveTo>
                  <a:lnTo>
                    <a:pt x="696" y="246"/>
                  </a:lnTo>
                  <a:lnTo>
                    <a:pt x="691" y="246"/>
                  </a:lnTo>
                  <a:lnTo>
                    <a:pt x="693" y="249"/>
                  </a:lnTo>
                  <a:lnTo>
                    <a:pt x="693" y="261"/>
                  </a:lnTo>
                  <a:lnTo>
                    <a:pt x="698" y="271"/>
                  </a:lnTo>
                  <a:lnTo>
                    <a:pt x="702" y="265"/>
                  </a:lnTo>
                  <a:lnTo>
                    <a:pt x="700" y="249"/>
                  </a:lnTo>
                  <a:lnTo>
                    <a:pt x="702" y="246"/>
                  </a:lnTo>
                  <a:close/>
                  <a:moveTo>
                    <a:pt x="327" y="246"/>
                  </a:moveTo>
                  <a:lnTo>
                    <a:pt x="329" y="249"/>
                  </a:lnTo>
                  <a:lnTo>
                    <a:pt x="327" y="265"/>
                  </a:lnTo>
                  <a:lnTo>
                    <a:pt x="330" y="271"/>
                  </a:lnTo>
                  <a:lnTo>
                    <a:pt x="335" y="261"/>
                  </a:lnTo>
                  <a:lnTo>
                    <a:pt x="335" y="249"/>
                  </a:lnTo>
                  <a:lnTo>
                    <a:pt x="337" y="246"/>
                  </a:lnTo>
                  <a:lnTo>
                    <a:pt x="332" y="246"/>
                  </a:lnTo>
                  <a:lnTo>
                    <a:pt x="327" y="246"/>
                  </a:lnTo>
                  <a:close/>
                  <a:moveTo>
                    <a:pt x="400" y="244"/>
                  </a:moveTo>
                  <a:lnTo>
                    <a:pt x="425" y="277"/>
                  </a:lnTo>
                  <a:lnTo>
                    <a:pt x="449" y="265"/>
                  </a:lnTo>
                  <a:lnTo>
                    <a:pt x="449" y="265"/>
                  </a:lnTo>
                  <a:lnTo>
                    <a:pt x="440" y="260"/>
                  </a:lnTo>
                  <a:lnTo>
                    <a:pt x="430" y="256"/>
                  </a:lnTo>
                  <a:lnTo>
                    <a:pt x="422" y="253"/>
                  </a:lnTo>
                  <a:lnTo>
                    <a:pt x="418" y="251"/>
                  </a:lnTo>
                  <a:lnTo>
                    <a:pt x="400" y="244"/>
                  </a:lnTo>
                  <a:close/>
                  <a:moveTo>
                    <a:pt x="629" y="244"/>
                  </a:moveTo>
                  <a:lnTo>
                    <a:pt x="612" y="251"/>
                  </a:lnTo>
                  <a:lnTo>
                    <a:pt x="607" y="253"/>
                  </a:lnTo>
                  <a:lnTo>
                    <a:pt x="598" y="256"/>
                  </a:lnTo>
                  <a:lnTo>
                    <a:pt x="588" y="260"/>
                  </a:lnTo>
                  <a:lnTo>
                    <a:pt x="579" y="265"/>
                  </a:lnTo>
                  <a:lnTo>
                    <a:pt x="579" y="265"/>
                  </a:lnTo>
                  <a:lnTo>
                    <a:pt x="603" y="277"/>
                  </a:lnTo>
                  <a:lnTo>
                    <a:pt x="629" y="244"/>
                  </a:lnTo>
                  <a:close/>
                  <a:moveTo>
                    <a:pt x="757" y="241"/>
                  </a:moveTo>
                  <a:lnTo>
                    <a:pt x="754" y="243"/>
                  </a:lnTo>
                  <a:lnTo>
                    <a:pt x="747" y="261"/>
                  </a:lnTo>
                  <a:lnTo>
                    <a:pt x="741" y="280"/>
                  </a:lnTo>
                  <a:lnTo>
                    <a:pt x="735" y="299"/>
                  </a:lnTo>
                  <a:lnTo>
                    <a:pt x="796" y="256"/>
                  </a:lnTo>
                  <a:lnTo>
                    <a:pt x="796" y="256"/>
                  </a:lnTo>
                  <a:lnTo>
                    <a:pt x="793" y="254"/>
                  </a:lnTo>
                  <a:lnTo>
                    <a:pt x="788" y="253"/>
                  </a:lnTo>
                  <a:lnTo>
                    <a:pt x="785" y="253"/>
                  </a:lnTo>
                  <a:lnTo>
                    <a:pt x="783" y="251"/>
                  </a:lnTo>
                  <a:lnTo>
                    <a:pt x="783" y="251"/>
                  </a:lnTo>
                  <a:lnTo>
                    <a:pt x="757" y="241"/>
                  </a:lnTo>
                  <a:close/>
                  <a:moveTo>
                    <a:pt x="271" y="241"/>
                  </a:moveTo>
                  <a:lnTo>
                    <a:pt x="246" y="251"/>
                  </a:lnTo>
                  <a:lnTo>
                    <a:pt x="246" y="251"/>
                  </a:lnTo>
                  <a:lnTo>
                    <a:pt x="242" y="253"/>
                  </a:lnTo>
                  <a:lnTo>
                    <a:pt x="237" y="254"/>
                  </a:lnTo>
                  <a:lnTo>
                    <a:pt x="232" y="256"/>
                  </a:lnTo>
                  <a:lnTo>
                    <a:pt x="232" y="256"/>
                  </a:lnTo>
                  <a:lnTo>
                    <a:pt x="293" y="299"/>
                  </a:lnTo>
                  <a:lnTo>
                    <a:pt x="288" y="280"/>
                  </a:lnTo>
                  <a:lnTo>
                    <a:pt x="281" y="261"/>
                  </a:lnTo>
                  <a:lnTo>
                    <a:pt x="274" y="243"/>
                  </a:lnTo>
                  <a:lnTo>
                    <a:pt x="271" y="241"/>
                  </a:lnTo>
                  <a:close/>
                  <a:moveTo>
                    <a:pt x="391" y="241"/>
                  </a:moveTo>
                  <a:lnTo>
                    <a:pt x="390" y="243"/>
                  </a:lnTo>
                  <a:lnTo>
                    <a:pt x="383" y="261"/>
                  </a:lnTo>
                  <a:lnTo>
                    <a:pt x="376" y="283"/>
                  </a:lnTo>
                  <a:lnTo>
                    <a:pt x="369" y="302"/>
                  </a:lnTo>
                  <a:lnTo>
                    <a:pt x="424" y="277"/>
                  </a:lnTo>
                  <a:lnTo>
                    <a:pt x="395" y="243"/>
                  </a:lnTo>
                  <a:lnTo>
                    <a:pt x="391" y="241"/>
                  </a:lnTo>
                  <a:close/>
                  <a:moveTo>
                    <a:pt x="637" y="241"/>
                  </a:moveTo>
                  <a:lnTo>
                    <a:pt x="634" y="243"/>
                  </a:lnTo>
                  <a:lnTo>
                    <a:pt x="605" y="277"/>
                  </a:lnTo>
                  <a:lnTo>
                    <a:pt x="659" y="302"/>
                  </a:lnTo>
                  <a:lnTo>
                    <a:pt x="652" y="283"/>
                  </a:lnTo>
                  <a:lnTo>
                    <a:pt x="646" y="261"/>
                  </a:lnTo>
                  <a:lnTo>
                    <a:pt x="639" y="243"/>
                  </a:lnTo>
                  <a:lnTo>
                    <a:pt x="637" y="241"/>
                  </a:lnTo>
                  <a:close/>
                  <a:moveTo>
                    <a:pt x="888" y="239"/>
                  </a:moveTo>
                  <a:lnTo>
                    <a:pt x="903" y="248"/>
                  </a:lnTo>
                  <a:lnTo>
                    <a:pt x="903" y="251"/>
                  </a:lnTo>
                  <a:lnTo>
                    <a:pt x="929" y="260"/>
                  </a:lnTo>
                  <a:lnTo>
                    <a:pt x="952" y="275"/>
                  </a:lnTo>
                  <a:lnTo>
                    <a:pt x="969" y="297"/>
                  </a:lnTo>
                  <a:lnTo>
                    <a:pt x="981" y="321"/>
                  </a:lnTo>
                  <a:lnTo>
                    <a:pt x="985" y="350"/>
                  </a:lnTo>
                  <a:lnTo>
                    <a:pt x="983" y="370"/>
                  </a:lnTo>
                  <a:lnTo>
                    <a:pt x="976" y="390"/>
                  </a:lnTo>
                  <a:lnTo>
                    <a:pt x="976" y="392"/>
                  </a:lnTo>
                  <a:lnTo>
                    <a:pt x="973" y="400"/>
                  </a:lnTo>
                  <a:lnTo>
                    <a:pt x="973" y="406"/>
                  </a:lnTo>
                  <a:lnTo>
                    <a:pt x="973" y="409"/>
                  </a:lnTo>
                  <a:lnTo>
                    <a:pt x="973" y="411"/>
                  </a:lnTo>
                  <a:lnTo>
                    <a:pt x="973" y="412"/>
                  </a:lnTo>
                  <a:lnTo>
                    <a:pt x="973" y="412"/>
                  </a:lnTo>
                  <a:lnTo>
                    <a:pt x="983" y="419"/>
                  </a:lnTo>
                  <a:lnTo>
                    <a:pt x="983" y="436"/>
                  </a:lnTo>
                  <a:lnTo>
                    <a:pt x="968" y="445"/>
                  </a:lnTo>
                  <a:lnTo>
                    <a:pt x="966" y="443"/>
                  </a:lnTo>
                  <a:lnTo>
                    <a:pt x="951" y="450"/>
                  </a:lnTo>
                  <a:lnTo>
                    <a:pt x="934" y="453"/>
                  </a:lnTo>
                  <a:lnTo>
                    <a:pt x="934" y="453"/>
                  </a:lnTo>
                  <a:lnTo>
                    <a:pt x="924" y="455"/>
                  </a:lnTo>
                  <a:lnTo>
                    <a:pt x="924" y="455"/>
                  </a:lnTo>
                  <a:lnTo>
                    <a:pt x="922" y="457"/>
                  </a:lnTo>
                  <a:lnTo>
                    <a:pt x="927" y="473"/>
                  </a:lnTo>
                  <a:lnTo>
                    <a:pt x="927" y="479"/>
                  </a:lnTo>
                  <a:lnTo>
                    <a:pt x="924" y="490"/>
                  </a:lnTo>
                  <a:lnTo>
                    <a:pt x="917" y="507"/>
                  </a:lnTo>
                  <a:lnTo>
                    <a:pt x="903" y="524"/>
                  </a:lnTo>
                  <a:lnTo>
                    <a:pt x="903" y="531"/>
                  </a:lnTo>
                  <a:lnTo>
                    <a:pt x="888" y="540"/>
                  </a:lnTo>
                  <a:lnTo>
                    <a:pt x="874" y="531"/>
                  </a:lnTo>
                  <a:lnTo>
                    <a:pt x="874" y="524"/>
                  </a:lnTo>
                  <a:lnTo>
                    <a:pt x="859" y="507"/>
                  </a:lnTo>
                  <a:lnTo>
                    <a:pt x="852" y="490"/>
                  </a:lnTo>
                  <a:lnTo>
                    <a:pt x="851" y="479"/>
                  </a:lnTo>
                  <a:lnTo>
                    <a:pt x="849" y="473"/>
                  </a:lnTo>
                  <a:lnTo>
                    <a:pt x="851" y="470"/>
                  </a:lnTo>
                  <a:lnTo>
                    <a:pt x="854" y="462"/>
                  </a:lnTo>
                  <a:lnTo>
                    <a:pt x="849" y="458"/>
                  </a:lnTo>
                  <a:lnTo>
                    <a:pt x="849" y="455"/>
                  </a:lnTo>
                  <a:lnTo>
                    <a:pt x="844" y="453"/>
                  </a:lnTo>
                  <a:lnTo>
                    <a:pt x="842" y="453"/>
                  </a:lnTo>
                  <a:lnTo>
                    <a:pt x="827" y="450"/>
                  </a:lnTo>
                  <a:lnTo>
                    <a:pt x="810" y="443"/>
                  </a:lnTo>
                  <a:lnTo>
                    <a:pt x="808" y="445"/>
                  </a:lnTo>
                  <a:lnTo>
                    <a:pt x="795" y="436"/>
                  </a:lnTo>
                  <a:lnTo>
                    <a:pt x="795" y="419"/>
                  </a:lnTo>
                  <a:lnTo>
                    <a:pt x="803" y="414"/>
                  </a:lnTo>
                  <a:lnTo>
                    <a:pt x="805" y="411"/>
                  </a:lnTo>
                  <a:lnTo>
                    <a:pt x="805" y="411"/>
                  </a:lnTo>
                  <a:lnTo>
                    <a:pt x="805" y="411"/>
                  </a:lnTo>
                  <a:lnTo>
                    <a:pt x="805" y="409"/>
                  </a:lnTo>
                  <a:lnTo>
                    <a:pt x="805" y="406"/>
                  </a:lnTo>
                  <a:lnTo>
                    <a:pt x="803" y="400"/>
                  </a:lnTo>
                  <a:lnTo>
                    <a:pt x="802" y="392"/>
                  </a:lnTo>
                  <a:lnTo>
                    <a:pt x="800" y="389"/>
                  </a:lnTo>
                  <a:lnTo>
                    <a:pt x="793" y="370"/>
                  </a:lnTo>
                  <a:lnTo>
                    <a:pt x="791" y="350"/>
                  </a:lnTo>
                  <a:lnTo>
                    <a:pt x="796" y="321"/>
                  </a:lnTo>
                  <a:lnTo>
                    <a:pt x="807" y="295"/>
                  </a:lnTo>
                  <a:lnTo>
                    <a:pt x="825" y="275"/>
                  </a:lnTo>
                  <a:lnTo>
                    <a:pt x="847" y="260"/>
                  </a:lnTo>
                  <a:lnTo>
                    <a:pt x="874" y="251"/>
                  </a:lnTo>
                  <a:lnTo>
                    <a:pt x="874" y="248"/>
                  </a:lnTo>
                  <a:lnTo>
                    <a:pt x="888" y="239"/>
                  </a:lnTo>
                  <a:close/>
                  <a:moveTo>
                    <a:pt x="140" y="239"/>
                  </a:moveTo>
                  <a:lnTo>
                    <a:pt x="154" y="248"/>
                  </a:lnTo>
                  <a:lnTo>
                    <a:pt x="154" y="251"/>
                  </a:lnTo>
                  <a:lnTo>
                    <a:pt x="181" y="260"/>
                  </a:lnTo>
                  <a:lnTo>
                    <a:pt x="203" y="275"/>
                  </a:lnTo>
                  <a:lnTo>
                    <a:pt x="222" y="297"/>
                  </a:lnTo>
                  <a:lnTo>
                    <a:pt x="232" y="321"/>
                  </a:lnTo>
                  <a:lnTo>
                    <a:pt x="237" y="350"/>
                  </a:lnTo>
                  <a:lnTo>
                    <a:pt x="235" y="370"/>
                  </a:lnTo>
                  <a:lnTo>
                    <a:pt x="229" y="390"/>
                  </a:lnTo>
                  <a:lnTo>
                    <a:pt x="227" y="392"/>
                  </a:lnTo>
                  <a:lnTo>
                    <a:pt x="225" y="400"/>
                  </a:lnTo>
                  <a:lnTo>
                    <a:pt x="223" y="406"/>
                  </a:lnTo>
                  <a:lnTo>
                    <a:pt x="223" y="409"/>
                  </a:lnTo>
                  <a:lnTo>
                    <a:pt x="223" y="411"/>
                  </a:lnTo>
                  <a:lnTo>
                    <a:pt x="223" y="412"/>
                  </a:lnTo>
                  <a:lnTo>
                    <a:pt x="225" y="414"/>
                  </a:lnTo>
                  <a:lnTo>
                    <a:pt x="234" y="419"/>
                  </a:lnTo>
                  <a:lnTo>
                    <a:pt x="234" y="436"/>
                  </a:lnTo>
                  <a:lnTo>
                    <a:pt x="220" y="445"/>
                  </a:lnTo>
                  <a:lnTo>
                    <a:pt x="218" y="443"/>
                  </a:lnTo>
                  <a:lnTo>
                    <a:pt x="201" y="450"/>
                  </a:lnTo>
                  <a:lnTo>
                    <a:pt x="186" y="453"/>
                  </a:lnTo>
                  <a:lnTo>
                    <a:pt x="185" y="453"/>
                  </a:lnTo>
                  <a:lnTo>
                    <a:pt x="179" y="455"/>
                  </a:lnTo>
                  <a:lnTo>
                    <a:pt x="179" y="458"/>
                  </a:lnTo>
                  <a:lnTo>
                    <a:pt x="174" y="462"/>
                  </a:lnTo>
                  <a:lnTo>
                    <a:pt x="179" y="473"/>
                  </a:lnTo>
                  <a:lnTo>
                    <a:pt x="178" y="479"/>
                  </a:lnTo>
                  <a:lnTo>
                    <a:pt x="176" y="490"/>
                  </a:lnTo>
                  <a:lnTo>
                    <a:pt x="169" y="507"/>
                  </a:lnTo>
                  <a:lnTo>
                    <a:pt x="154" y="524"/>
                  </a:lnTo>
                  <a:lnTo>
                    <a:pt x="154" y="531"/>
                  </a:lnTo>
                  <a:lnTo>
                    <a:pt x="140" y="540"/>
                  </a:lnTo>
                  <a:lnTo>
                    <a:pt x="125" y="531"/>
                  </a:lnTo>
                  <a:lnTo>
                    <a:pt x="125" y="524"/>
                  </a:lnTo>
                  <a:lnTo>
                    <a:pt x="112" y="507"/>
                  </a:lnTo>
                  <a:lnTo>
                    <a:pt x="105" y="490"/>
                  </a:lnTo>
                  <a:lnTo>
                    <a:pt x="101" y="479"/>
                  </a:lnTo>
                  <a:lnTo>
                    <a:pt x="101" y="473"/>
                  </a:lnTo>
                  <a:lnTo>
                    <a:pt x="101" y="472"/>
                  </a:lnTo>
                  <a:lnTo>
                    <a:pt x="107" y="457"/>
                  </a:lnTo>
                  <a:lnTo>
                    <a:pt x="105" y="455"/>
                  </a:lnTo>
                  <a:lnTo>
                    <a:pt x="105" y="455"/>
                  </a:lnTo>
                  <a:lnTo>
                    <a:pt x="95" y="453"/>
                  </a:lnTo>
                  <a:lnTo>
                    <a:pt x="95" y="453"/>
                  </a:lnTo>
                  <a:lnTo>
                    <a:pt x="78" y="450"/>
                  </a:lnTo>
                  <a:lnTo>
                    <a:pt x="62" y="443"/>
                  </a:lnTo>
                  <a:lnTo>
                    <a:pt x="61" y="445"/>
                  </a:lnTo>
                  <a:lnTo>
                    <a:pt x="46" y="436"/>
                  </a:lnTo>
                  <a:lnTo>
                    <a:pt x="46" y="419"/>
                  </a:lnTo>
                  <a:lnTo>
                    <a:pt x="56" y="412"/>
                  </a:lnTo>
                  <a:lnTo>
                    <a:pt x="56" y="411"/>
                  </a:lnTo>
                  <a:lnTo>
                    <a:pt x="56" y="411"/>
                  </a:lnTo>
                  <a:lnTo>
                    <a:pt x="56" y="411"/>
                  </a:lnTo>
                  <a:lnTo>
                    <a:pt x="56" y="409"/>
                  </a:lnTo>
                  <a:lnTo>
                    <a:pt x="56" y="406"/>
                  </a:lnTo>
                  <a:lnTo>
                    <a:pt x="56" y="400"/>
                  </a:lnTo>
                  <a:lnTo>
                    <a:pt x="52" y="392"/>
                  </a:lnTo>
                  <a:lnTo>
                    <a:pt x="52" y="390"/>
                  </a:lnTo>
                  <a:lnTo>
                    <a:pt x="46" y="370"/>
                  </a:lnTo>
                  <a:lnTo>
                    <a:pt x="44" y="350"/>
                  </a:lnTo>
                  <a:lnTo>
                    <a:pt x="47" y="321"/>
                  </a:lnTo>
                  <a:lnTo>
                    <a:pt x="59" y="295"/>
                  </a:lnTo>
                  <a:lnTo>
                    <a:pt x="76" y="275"/>
                  </a:lnTo>
                  <a:lnTo>
                    <a:pt x="100" y="260"/>
                  </a:lnTo>
                  <a:lnTo>
                    <a:pt x="125" y="251"/>
                  </a:lnTo>
                  <a:lnTo>
                    <a:pt x="125" y="248"/>
                  </a:lnTo>
                  <a:lnTo>
                    <a:pt x="140" y="239"/>
                  </a:lnTo>
                  <a:close/>
                  <a:moveTo>
                    <a:pt x="278" y="212"/>
                  </a:moveTo>
                  <a:lnTo>
                    <a:pt x="293" y="221"/>
                  </a:lnTo>
                  <a:lnTo>
                    <a:pt x="293" y="237"/>
                  </a:lnTo>
                  <a:lnTo>
                    <a:pt x="288" y="239"/>
                  </a:lnTo>
                  <a:lnTo>
                    <a:pt x="293" y="260"/>
                  </a:lnTo>
                  <a:lnTo>
                    <a:pt x="300" y="280"/>
                  </a:lnTo>
                  <a:lnTo>
                    <a:pt x="307" y="297"/>
                  </a:lnTo>
                  <a:lnTo>
                    <a:pt x="312" y="295"/>
                  </a:lnTo>
                  <a:lnTo>
                    <a:pt x="313" y="295"/>
                  </a:lnTo>
                  <a:lnTo>
                    <a:pt x="315" y="248"/>
                  </a:lnTo>
                  <a:lnTo>
                    <a:pt x="315" y="246"/>
                  </a:lnTo>
                  <a:lnTo>
                    <a:pt x="310" y="249"/>
                  </a:lnTo>
                  <a:lnTo>
                    <a:pt x="295" y="241"/>
                  </a:lnTo>
                  <a:lnTo>
                    <a:pt x="295" y="224"/>
                  </a:lnTo>
                  <a:lnTo>
                    <a:pt x="310" y="215"/>
                  </a:lnTo>
                  <a:lnTo>
                    <a:pt x="325" y="224"/>
                  </a:lnTo>
                  <a:lnTo>
                    <a:pt x="325" y="232"/>
                  </a:lnTo>
                  <a:lnTo>
                    <a:pt x="332" y="234"/>
                  </a:lnTo>
                  <a:lnTo>
                    <a:pt x="339" y="232"/>
                  </a:lnTo>
                  <a:lnTo>
                    <a:pt x="339" y="224"/>
                  </a:lnTo>
                  <a:lnTo>
                    <a:pt x="352" y="215"/>
                  </a:lnTo>
                  <a:lnTo>
                    <a:pt x="368" y="224"/>
                  </a:lnTo>
                  <a:lnTo>
                    <a:pt x="368" y="241"/>
                  </a:lnTo>
                  <a:lnTo>
                    <a:pt x="352" y="249"/>
                  </a:lnTo>
                  <a:lnTo>
                    <a:pt x="349" y="248"/>
                  </a:lnTo>
                  <a:lnTo>
                    <a:pt x="349" y="248"/>
                  </a:lnTo>
                  <a:lnTo>
                    <a:pt x="351" y="295"/>
                  </a:lnTo>
                  <a:lnTo>
                    <a:pt x="351" y="295"/>
                  </a:lnTo>
                  <a:lnTo>
                    <a:pt x="356" y="299"/>
                  </a:lnTo>
                  <a:lnTo>
                    <a:pt x="362" y="280"/>
                  </a:lnTo>
                  <a:lnTo>
                    <a:pt x="369" y="260"/>
                  </a:lnTo>
                  <a:lnTo>
                    <a:pt x="376" y="241"/>
                  </a:lnTo>
                  <a:lnTo>
                    <a:pt x="369" y="237"/>
                  </a:lnTo>
                  <a:lnTo>
                    <a:pt x="369" y="221"/>
                  </a:lnTo>
                  <a:lnTo>
                    <a:pt x="385" y="212"/>
                  </a:lnTo>
                  <a:lnTo>
                    <a:pt x="398" y="221"/>
                  </a:lnTo>
                  <a:lnTo>
                    <a:pt x="398" y="227"/>
                  </a:lnTo>
                  <a:lnTo>
                    <a:pt x="400" y="226"/>
                  </a:lnTo>
                  <a:lnTo>
                    <a:pt x="403" y="226"/>
                  </a:lnTo>
                  <a:lnTo>
                    <a:pt x="476" y="215"/>
                  </a:lnTo>
                  <a:lnTo>
                    <a:pt x="552" y="215"/>
                  </a:lnTo>
                  <a:lnTo>
                    <a:pt x="627" y="226"/>
                  </a:lnTo>
                  <a:lnTo>
                    <a:pt x="629" y="226"/>
                  </a:lnTo>
                  <a:lnTo>
                    <a:pt x="630" y="227"/>
                  </a:lnTo>
                  <a:lnTo>
                    <a:pt x="630" y="221"/>
                  </a:lnTo>
                  <a:lnTo>
                    <a:pt x="644" y="212"/>
                  </a:lnTo>
                  <a:lnTo>
                    <a:pt x="659" y="221"/>
                  </a:lnTo>
                  <a:lnTo>
                    <a:pt x="659" y="237"/>
                  </a:lnTo>
                  <a:lnTo>
                    <a:pt x="652" y="241"/>
                  </a:lnTo>
                  <a:lnTo>
                    <a:pt x="659" y="260"/>
                  </a:lnTo>
                  <a:lnTo>
                    <a:pt x="666" y="280"/>
                  </a:lnTo>
                  <a:lnTo>
                    <a:pt x="671" y="299"/>
                  </a:lnTo>
                  <a:lnTo>
                    <a:pt x="678" y="295"/>
                  </a:lnTo>
                  <a:lnTo>
                    <a:pt x="678" y="295"/>
                  </a:lnTo>
                  <a:lnTo>
                    <a:pt x="679" y="248"/>
                  </a:lnTo>
                  <a:lnTo>
                    <a:pt x="679" y="248"/>
                  </a:lnTo>
                  <a:lnTo>
                    <a:pt x="676" y="249"/>
                  </a:lnTo>
                  <a:lnTo>
                    <a:pt x="661" y="241"/>
                  </a:lnTo>
                  <a:lnTo>
                    <a:pt x="661" y="224"/>
                  </a:lnTo>
                  <a:lnTo>
                    <a:pt x="676" y="215"/>
                  </a:lnTo>
                  <a:lnTo>
                    <a:pt x="690" y="224"/>
                  </a:lnTo>
                  <a:lnTo>
                    <a:pt x="690" y="232"/>
                  </a:lnTo>
                  <a:lnTo>
                    <a:pt x="696" y="234"/>
                  </a:lnTo>
                  <a:lnTo>
                    <a:pt x="703" y="232"/>
                  </a:lnTo>
                  <a:lnTo>
                    <a:pt x="703" y="224"/>
                  </a:lnTo>
                  <a:lnTo>
                    <a:pt x="718" y="215"/>
                  </a:lnTo>
                  <a:lnTo>
                    <a:pt x="734" y="224"/>
                  </a:lnTo>
                  <a:lnTo>
                    <a:pt x="734" y="241"/>
                  </a:lnTo>
                  <a:lnTo>
                    <a:pt x="718" y="249"/>
                  </a:lnTo>
                  <a:lnTo>
                    <a:pt x="713" y="246"/>
                  </a:lnTo>
                  <a:lnTo>
                    <a:pt x="713" y="248"/>
                  </a:lnTo>
                  <a:lnTo>
                    <a:pt x="715" y="295"/>
                  </a:lnTo>
                  <a:lnTo>
                    <a:pt x="717" y="295"/>
                  </a:lnTo>
                  <a:lnTo>
                    <a:pt x="722" y="297"/>
                  </a:lnTo>
                  <a:lnTo>
                    <a:pt x="729" y="280"/>
                  </a:lnTo>
                  <a:lnTo>
                    <a:pt x="735" y="260"/>
                  </a:lnTo>
                  <a:lnTo>
                    <a:pt x="741" y="239"/>
                  </a:lnTo>
                  <a:lnTo>
                    <a:pt x="735" y="237"/>
                  </a:lnTo>
                  <a:lnTo>
                    <a:pt x="735" y="221"/>
                  </a:lnTo>
                  <a:lnTo>
                    <a:pt x="751" y="212"/>
                  </a:lnTo>
                  <a:lnTo>
                    <a:pt x="764" y="221"/>
                  </a:lnTo>
                  <a:lnTo>
                    <a:pt x="764" y="231"/>
                  </a:lnTo>
                  <a:lnTo>
                    <a:pt x="788" y="239"/>
                  </a:lnTo>
                  <a:lnTo>
                    <a:pt x="788" y="239"/>
                  </a:lnTo>
                  <a:lnTo>
                    <a:pt x="790" y="241"/>
                  </a:lnTo>
                  <a:lnTo>
                    <a:pt x="793" y="241"/>
                  </a:lnTo>
                  <a:lnTo>
                    <a:pt x="798" y="243"/>
                  </a:lnTo>
                  <a:lnTo>
                    <a:pt x="812" y="236"/>
                  </a:lnTo>
                  <a:lnTo>
                    <a:pt x="825" y="244"/>
                  </a:lnTo>
                  <a:lnTo>
                    <a:pt x="825" y="261"/>
                  </a:lnTo>
                  <a:lnTo>
                    <a:pt x="812" y="270"/>
                  </a:lnTo>
                  <a:lnTo>
                    <a:pt x="807" y="266"/>
                  </a:lnTo>
                  <a:lnTo>
                    <a:pt x="791" y="287"/>
                  </a:lnTo>
                  <a:lnTo>
                    <a:pt x="780" y="309"/>
                  </a:lnTo>
                  <a:lnTo>
                    <a:pt x="773" y="334"/>
                  </a:lnTo>
                  <a:lnTo>
                    <a:pt x="780" y="338"/>
                  </a:lnTo>
                  <a:lnTo>
                    <a:pt x="780" y="355"/>
                  </a:lnTo>
                  <a:lnTo>
                    <a:pt x="764" y="363"/>
                  </a:lnTo>
                  <a:lnTo>
                    <a:pt x="751" y="355"/>
                  </a:lnTo>
                  <a:lnTo>
                    <a:pt x="751" y="353"/>
                  </a:lnTo>
                  <a:lnTo>
                    <a:pt x="566" y="353"/>
                  </a:lnTo>
                  <a:lnTo>
                    <a:pt x="564" y="353"/>
                  </a:lnTo>
                  <a:lnTo>
                    <a:pt x="564" y="355"/>
                  </a:lnTo>
                  <a:lnTo>
                    <a:pt x="551" y="363"/>
                  </a:lnTo>
                  <a:lnTo>
                    <a:pt x="535" y="355"/>
                  </a:lnTo>
                  <a:lnTo>
                    <a:pt x="535" y="338"/>
                  </a:lnTo>
                  <a:lnTo>
                    <a:pt x="540" y="334"/>
                  </a:lnTo>
                  <a:lnTo>
                    <a:pt x="540" y="327"/>
                  </a:lnTo>
                  <a:lnTo>
                    <a:pt x="540" y="324"/>
                  </a:lnTo>
                  <a:lnTo>
                    <a:pt x="542" y="319"/>
                  </a:lnTo>
                  <a:lnTo>
                    <a:pt x="546" y="304"/>
                  </a:lnTo>
                  <a:lnTo>
                    <a:pt x="552" y="285"/>
                  </a:lnTo>
                  <a:lnTo>
                    <a:pt x="556" y="271"/>
                  </a:lnTo>
                  <a:lnTo>
                    <a:pt x="557" y="270"/>
                  </a:lnTo>
                  <a:lnTo>
                    <a:pt x="551" y="266"/>
                  </a:lnTo>
                  <a:lnTo>
                    <a:pt x="551" y="249"/>
                  </a:lnTo>
                  <a:lnTo>
                    <a:pt x="564" y="241"/>
                  </a:lnTo>
                  <a:lnTo>
                    <a:pt x="579" y="249"/>
                  </a:lnTo>
                  <a:lnTo>
                    <a:pt x="579" y="249"/>
                  </a:lnTo>
                  <a:lnTo>
                    <a:pt x="585" y="248"/>
                  </a:lnTo>
                  <a:lnTo>
                    <a:pt x="590" y="246"/>
                  </a:lnTo>
                  <a:lnTo>
                    <a:pt x="595" y="244"/>
                  </a:lnTo>
                  <a:lnTo>
                    <a:pt x="598" y="243"/>
                  </a:lnTo>
                  <a:lnTo>
                    <a:pt x="603" y="241"/>
                  </a:lnTo>
                  <a:lnTo>
                    <a:pt x="605" y="239"/>
                  </a:lnTo>
                  <a:lnTo>
                    <a:pt x="607" y="239"/>
                  </a:lnTo>
                  <a:lnTo>
                    <a:pt x="613" y="236"/>
                  </a:lnTo>
                  <a:lnTo>
                    <a:pt x="547" y="229"/>
                  </a:lnTo>
                  <a:lnTo>
                    <a:pt x="481" y="229"/>
                  </a:lnTo>
                  <a:lnTo>
                    <a:pt x="415" y="236"/>
                  </a:lnTo>
                  <a:lnTo>
                    <a:pt x="422" y="239"/>
                  </a:lnTo>
                  <a:lnTo>
                    <a:pt x="424" y="239"/>
                  </a:lnTo>
                  <a:lnTo>
                    <a:pt x="425" y="241"/>
                  </a:lnTo>
                  <a:lnTo>
                    <a:pt x="430" y="243"/>
                  </a:lnTo>
                  <a:lnTo>
                    <a:pt x="434" y="244"/>
                  </a:lnTo>
                  <a:lnTo>
                    <a:pt x="439" y="246"/>
                  </a:lnTo>
                  <a:lnTo>
                    <a:pt x="444" y="248"/>
                  </a:lnTo>
                  <a:lnTo>
                    <a:pt x="449" y="249"/>
                  </a:lnTo>
                  <a:lnTo>
                    <a:pt x="449" y="249"/>
                  </a:lnTo>
                  <a:lnTo>
                    <a:pt x="464" y="241"/>
                  </a:lnTo>
                  <a:lnTo>
                    <a:pt x="478" y="249"/>
                  </a:lnTo>
                  <a:lnTo>
                    <a:pt x="478" y="266"/>
                  </a:lnTo>
                  <a:lnTo>
                    <a:pt x="471" y="270"/>
                  </a:lnTo>
                  <a:lnTo>
                    <a:pt x="473" y="271"/>
                  </a:lnTo>
                  <a:lnTo>
                    <a:pt x="476" y="285"/>
                  </a:lnTo>
                  <a:lnTo>
                    <a:pt x="483" y="304"/>
                  </a:lnTo>
                  <a:lnTo>
                    <a:pt x="486" y="319"/>
                  </a:lnTo>
                  <a:lnTo>
                    <a:pt x="488" y="324"/>
                  </a:lnTo>
                  <a:lnTo>
                    <a:pt x="488" y="327"/>
                  </a:lnTo>
                  <a:lnTo>
                    <a:pt x="488" y="334"/>
                  </a:lnTo>
                  <a:lnTo>
                    <a:pt x="493" y="338"/>
                  </a:lnTo>
                  <a:lnTo>
                    <a:pt x="493" y="355"/>
                  </a:lnTo>
                  <a:lnTo>
                    <a:pt x="478" y="363"/>
                  </a:lnTo>
                  <a:lnTo>
                    <a:pt x="464" y="355"/>
                  </a:lnTo>
                  <a:lnTo>
                    <a:pt x="464" y="353"/>
                  </a:lnTo>
                  <a:lnTo>
                    <a:pt x="463" y="353"/>
                  </a:lnTo>
                  <a:lnTo>
                    <a:pt x="278" y="353"/>
                  </a:lnTo>
                  <a:lnTo>
                    <a:pt x="278" y="355"/>
                  </a:lnTo>
                  <a:lnTo>
                    <a:pt x="264" y="363"/>
                  </a:lnTo>
                  <a:lnTo>
                    <a:pt x="249" y="355"/>
                  </a:lnTo>
                  <a:lnTo>
                    <a:pt x="249" y="338"/>
                  </a:lnTo>
                  <a:lnTo>
                    <a:pt x="256" y="334"/>
                  </a:lnTo>
                  <a:lnTo>
                    <a:pt x="249" y="309"/>
                  </a:lnTo>
                  <a:lnTo>
                    <a:pt x="237" y="287"/>
                  </a:lnTo>
                  <a:lnTo>
                    <a:pt x="222" y="266"/>
                  </a:lnTo>
                  <a:lnTo>
                    <a:pt x="217" y="270"/>
                  </a:lnTo>
                  <a:lnTo>
                    <a:pt x="203" y="261"/>
                  </a:lnTo>
                  <a:lnTo>
                    <a:pt x="203" y="244"/>
                  </a:lnTo>
                  <a:lnTo>
                    <a:pt x="217" y="236"/>
                  </a:lnTo>
                  <a:lnTo>
                    <a:pt x="230" y="243"/>
                  </a:lnTo>
                  <a:lnTo>
                    <a:pt x="235" y="241"/>
                  </a:lnTo>
                  <a:lnTo>
                    <a:pt x="239" y="241"/>
                  </a:lnTo>
                  <a:lnTo>
                    <a:pt x="240" y="239"/>
                  </a:lnTo>
                  <a:lnTo>
                    <a:pt x="240" y="239"/>
                  </a:lnTo>
                  <a:lnTo>
                    <a:pt x="264" y="231"/>
                  </a:lnTo>
                  <a:lnTo>
                    <a:pt x="264" y="221"/>
                  </a:lnTo>
                  <a:lnTo>
                    <a:pt x="278" y="212"/>
                  </a:lnTo>
                  <a:close/>
                  <a:moveTo>
                    <a:pt x="654" y="161"/>
                  </a:moveTo>
                  <a:lnTo>
                    <a:pt x="652" y="161"/>
                  </a:lnTo>
                  <a:lnTo>
                    <a:pt x="657" y="171"/>
                  </a:lnTo>
                  <a:lnTo>
                    <a:pt x="664" y="178"/>
                  </a:lnTo>
                  <a:lnTo>
                    <a:pt x="671" y="187"/>
                  </a:lnTo>
                  <a:lnTo>
                    <a:pt x="678" y="192"/>
                  </a:lnTo>
                  <a:lnTo>
                    <a:pt x="685" y="195"/>
                  </a:lnTo>
                  <a:lnTo>
                    <a:pt x="686" y="193"/>
                  </a:lnTo>
                  <a:lnTo>
                    <a:pt x="654" y="161"/>
                  </a:lnTo>
                  <a:close/>
                  <a:moveTo>
                    <a:pt x="374" y="161"/>
                  </a:moveTo>
                  <a:lnTo>
                    <a:pt x="342" y="193"/>
                  </a:lnTo>
                  <a:lnTo>
                    <a:pt x="344" y="195"/>
                  </a:lnTo>
                  <a:lnTo>
                    <a:pt x="351" y="192"/>
                  </a:lnTo>
                  <a:lnTo>
                    <a:pt x="357" y="187"/>
                  </a:lnTo>
                  <a:lnTo>
                    <a:pt x="364" y="178"/>
                  </a:lnTo>
                  <a:lnTo>
                    <a:pt x="371" y="171"/>
                  </a:lnTo>
                  <a:lnTo>
                    <a:pt x="376" y="161"/>
                  </a:lnTo>
                  <a:lnTo>
                    <a:pt x="374" y="161"/>
                  </a:lnTo>
                  <a:close/>
                  <a:moveTo>
                    <a:pt x="741" y="161"/>
                  </a:moveTo>
                  <a:lnTo>
                    <a:pt x="708" y="193"/>
                  </a:lnTo>
                  <a:lnTo>
                    <a:pt x="710" y="195"/>
                  </a:lnTo>
                  <a:lnTo>
                    <a:pt x="715" y="192"/>
                  </a:lnTo>
                  <a:lnTo>
                    <a:pt x="724" y="187"/>
                  </a:lnTo>
                  <a:lnTo>
                    <a:pt x="730" y="178"/>
                  </a:lnTo>
                  <a:lnTo>
                    <a:pt x="735" y="171"/>
                  </a:lnTo>
                  <a:lnTo>
                    <a:pt x="741" y="161"/>
                  </a:lnTo>
                  <a:lnTo>
                    <a:pt x="741" y="161"/>
                  </a:lnTo>
                  <a:close/>
                  <a:moveTo>
                    <a:pt x="288" y="161"/>
                  </a:moveTo>
                  <a:lnTo>
                    <a:pt x="288" y="161"/>
                  </a:lnTo>
                  <a:lnTo>
                    <a:pt x="293" y="171"/>
                  </a:lnTo>
                  <a:lnTo>
                    <a:pt x="298" y="178"/>
                  </a:lnTo>
                  <a:lnTo>
                    <a:pt x="305" y="187"/>
                  </a:lnTo>
                  <a:lnTo>
                    <a:pt x="313" y="192"/>
                  </a:lnTo>
                  <a:lnTo>
                    <a:pt x="318" y="195"/>
                  </a:lnTo>
                  <a:lnTo>
                    <a:pt x="320" y="193"/>
                  </a:lnTo>
                  <a:lnTo>
                    <a:pt x="288" y="161"/>
                  </a:lnTo>
                  <a:close/>
                  <a:moveTo>
                    <a:pt x="698" y="151"/>
                  </a:moveTo>
                  <a:lnTo>
                    <a:pt x="698" y="188"/>
                  </a:lnTo>
                  <a:lnTo>
                    <a:pt x="707" y="193"/>
                  </a:lnTo>
                  <a:lnTo>
                    <a:pt x="739" y="159"/>
                  </a:lnTo>
                  <a:lnTo>
                    <a:pt x="735" y="158"/>
                  </a:lnTo>
                  <a:lnTo>
                    <a:pt x="735" y="151"/>
                  </a:lnTo>
                  <a:lnTo>
                    <a:pt x="698" y="151"/>
                  </a:lnTo>
                  <a:close/>
                  <a:moveTo>
                    <a:pt x="659" y="151"/>
                  </a:moveTo>
                  <a:lnTo>
                    <a:pt x="659" y="158"/>
                  </a:lnTo>
                  <a:lnTo>
                    <a:pt x="656" y="159"/>
                  </a:lnTo>
                  <a:lnTo>
                    <a:pt x="688" y="193"/>
                  </a:lnTo>
                  <a:lnTo>
                    <a:pt x="696" y="188"/>
                  </a:lnTo>
                  <a:lnTo>
                    <a:pt x="696" y="151"/>
                  </a:lnTo>
                  <a:lnTo>
                    <a:pt x="659" y="151"/>
                  </a:lnTo>
                  <a:close/>
                  <a:moveTo>
                    <a:pt x="332" y="151"/>
                  </a:moveTo>
                  <a:lnTo>
                    <a:pt x="332" y="188"/>
                  </a:lnTo>
                  <a:lnTo>
                    <a:pt x="340" y="193"/>
                  </a:lnTo>
                  <a:lnTo>
                    <a:pt x="373" y="159"/>
                  </a:lnTo>
                  <a:lnTo>
                    <a:pt x="369" y="158"/>
                  </a:lnTo>
                  <a:lnTo>
                    <a:pt x="369" y="151"/>
                  </a:lnTo>
                  <a:lnTo>
                    <a:pt x="332" y="151"/>
                  </a:lnTo>
                  <a:close/>
                  <a:moveTo>
                    <a:pt x="293" y="151"/>
                  </a:moveTo>
                  <a:lnTo>
                    <a:pt x="293" y="158"/>
                  </a:lnTo>
                  <a:lnTo>
                    <a:pt x="290" y="159"/>
                  </a:lnTo>
                  <a:lnTo>
                    <a:pt x="322" y="193"/>
                  </a:lnTo>
                  <a:lnTo>
                    <a:pt x="330" y="188"/>
                  </a:lnTo>
                  <a:lnTo>
                    <a:pt x="330" y="151"/>
                  </a:lnTo>
                  <a:lnTo>
                    <a:pt x="293" y="151"/>
                  </a:lnTo>
                  <a:close/>
                  <a:moveTo>
                    <a:pt x="696" y="131"/>
                  </a:moveTo>
                  <a:lnTo>
                    <a:pt x="659" y="146"/>
                  </a:lnTo>
                  <a:lnTo>
                    <a:pt x="659" y="149"/>
                  </a:lnTo>
                  <a:lnTo>
                    <a:pt x="696" y="149"/>
                  </a:lnTo>
                  <a:lnTo>
                    <a:pt x="696" y="131"/>
                  </a:lnTo>
                  <a:close/>
                  <a:moveTo>
                    <a:pt x="332" y="131"/>
                  </a:moveTo>
                  <a:lnTo>
                    <a:pt x="332" y="149"/>
                  </a:lnTo>
                  <a:lnTo>
                    <a:pt x="369" y="149"/>
                  </a:lnTo>
                  <a:lnTo>
                    <a:pt x="369" y="146"/>
                  </a:lnTo>
                  <a:lnTo>
                    <a:pt x="332" y="131"/>
                  </a:lnTo>
                  <a:close/>
                  <a:moveTo>
                    <a:pt x="698" y="131"/>
                  </a:moveTo>
                  <a:lnTo>
                    <a:pt x="698" y="149"/>
                  </a:lnTo>
                  <a:lnTo>
                    <a:pt x="735" y="149"/>
                  </a:lnTo>
                  <a:lnTo>
                    <a:pt x="735" y="146"/>
                  </a:lnTo>
                  <a:lnTo>
                    <a:pt x="698" y="131"/>
                  </a:lnTo>
                  <a:close/>
                  <a:moveTo>
                    <a:pt x="330" y="131"/>
                  </a:moveTo>
                  <a:lnTo>
                    <a:pt x="293" y="146"/>
                  </a:lnTo>
                  <a:lnTo>
                    <a:pt x="293" y="149"/>
                  </a:lnTo>
                  <a:lnTo>
                    <a:pt x="330" y="149"/>
                  </a:lnTo>
                  <a:lnTo>
                    <a:pt x="330" y="131"/>
                  </a:lnTo>
                  <a:close/>
                  <a:moveTo>
                    <a:pt x="766" y="119"/>
                  </a:moveTo>
                  <a:lnTo>
                    <a:pt x="759" y="124"/>
                  </a:lnTo>
                  <a:lnTo>
                    <a:pt x="756" y="122"/>
                  </a:lnTo>
                  <a:lnTo>
                    <a:pt x="754" y="136"/>
                  </a:lnTo>
                  <a:lnTo>
                    <a:pt x="759" y="137"/>
                  </a:lnTo>
                  <a:lnTo>
                    <a:pt x="761" y="136"/>
                  </a:lnTo>
                  <a:lnTo>
                    <a:pt x="761" y="136"/>
                  </a:lnTo>
                  <a:lnTo>
                    <a:pt x="763" y="134"/>
                  </a:lnTo>
                  <a:lnTo>
                    <a:pt x="763" y="131"/>
                  </a:lnTo>
                  <a:lnTo>
                    <a:pt x="764" y="125"/>
                  </a:lnTo>
                  <a:lnTo>
                    <a:pt x="766" y="119"/>
                  </a:lnTo>
                  <a:close/>
                  <a:moveTo>
                    <a:pt x="262" y="119"/>
                  </a:moveTo>
                  <a:lnTo>
                    <a:pt x="264" y="125"/>
                  </a:lnTo>
                  <a:lnTo>
                    <a:pt x="266" y="131"/>
                  </a:lnTo>
                  <a:lnTo>
                    <a:pt x="266" y="134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9" y="137"/>
                  </a:lnTo>
                  <a:lnTo>
                    <a:pt x="274" y="136"/>
                  </a:lnTo>
                  <a:lnTo>
                    <a:pt x="273" y="122"/>
                  </a:lnTo>
                  <a:lnTo>
                    <a:pt x="269" y="124"/>
                  </a:lnTo>
                  <a:lnTo>
                    <a:pt x="262" y="119"/>
                  </a:lnTo>
                  <a:close/>
                  <a:moveTo>
                    <a:pt x="629" y="119"/>
                  </a:moveTo>
                  <a:lnTo>
                    <a:pt x="629" y="125"/>
                  </a:lnTo>
                  <a:lnTo>
                    <a:pt x="630" y="131"/>
                  </a:lnTo>
                  <a:lnTo>
                    <a:pt x="630" y="134"/>
                  </a:lnTo>
                  <a:lnTo>
                    <a:pt x="632" y="136"/>
                  </a:lnTo>
                  <a:lnTo>
                    <a:pt x="634" y="136"/>
                  </a:lnTo>
                  <a:lnTo>
                    <a:pt x="635" y="137"/>
                  </a:lnTo>
                  <a:lnTo>
                    <a:pt x="641" y="136"/>
                  </a:lnTo>
                  <a:lnTo>
                    <a:pt x="639" y="122"/>
                  </a:lnTo>
                  <a:lnTo>
                    <a:pt x="635" y="124"/>
                  </a:lnTo>
                  <a:lnTo>
                    <a:pt x="629" y="119"/>
                  </a:lnTo>
                  <a:close/>
                  <a:moveTo>
                    <a:pt x="400" y="119"/>
                  </a:moveTo>
                  <a:lnTo>
                    <a:pt x="393" y="124"/>
                  </a:lnTo>
                  <a:lnTo>
                    <a:pt x="390" y="122"/>
                  </a:lnTo>
                  <a:lnTo>
                    <a:pt x="388" y="136"/>
                  </a:lnTo>
                  <a:lnTo>
                    <a:pt x="393" y="137"/>
                  </a:lnTo>
                  <a:lnTo>
                    <a:pt x="395" y="136"/>
                  </a:lnTo>
                  <a:lnTo>
                    <a:pt x="396" y="136"/>
                  </a:lnTo>
                  <a:lnTo>
                    <a:pt x="398" y="134"/>
                  </a:lnTo>
                  <a:lnTo>
                    <a:pt x="398" y="131"/>
                  </a:lnTo>
                  <a:lnTo>
                    <a:pt x="400" y="125"/>
                  </a:lnTo>
                  <a:lnTo>
                    <a:pt x="400" y="119"/>
                  </a:lnTo>
                  <a:close/>
                  <a:moveTo>
                    <a:pt x="659" y="117"/>
                  </a:moveTo>
                  <a:lnTo>
                    <a:pt x="652" y="137"/>
                  </a:lnTo>
                  <a:lnTo>
                    <a:pt x="659" y="141"/>
                  </a:lnTo>
                  <a:lnTo>
                    <a:pt x="659" y="142"/>
                  </a:lnTo>
                  <a:lnTo>
                    <a:pt x="695" y="129"/>
                  </a:lnTo>
                  <a:lnTo>
                    <a:pt x="659" y="117"/>
                  </a:lnTo>
                  <a:close/>
                  <a:moveTo>
                    <a:pt x="369" y="117"/>
                  </a:moveTo>
                  <a:lnTo>
                    <a:pt x="334" y="129"/>
                  </a:lnTo>
                  <a:lnTo>
                    <a:pt x="369" y="142"/>
                  </a:lnTo>
                  <a:lnTo>
                    <a:pt x="369" y="141"/>
                  </a:lnTo>
                  <a:lnTo>
                    <a:pt x="376" y="137"/>
                  </a:lnTo>
                  <a:lnTo>
                    <a:pt x="369" y="117"/>
                  </a:lnTo>
                  <a:close/>
                  <a:moveTo>
                    <a:pt x="735" y="115"/>
                  </a:moveTo>
                  <a:lnTo>
                    <a:pt x="700" y="129"/>
                  </a:lnTo>
                  <a:lnTo>
                    <a:pt x="735" y="142"/>
                  </a:lnTo>
                  <a:lnTo>
                    <a:pt x="735" y="141"/>
                  </a:lnTo>
                  <a:lnTo>
                    <a:pt x="744" y="136"/>
                  </a:lnTo>
                  <a:lnTo>
                    <a:pt x="735" y="115"/>
                  </a:lnTo>
                  <a:close/>
                  <a:moveTo>
                    <a:pt x="293" y="115"/>
                  </a:moveTo>
                  <a:lnTo>
                    <a:pt x="285" y="136"/>
                  </a:lnTo>
                  <a:lnTo>
                    <a:pt x="293" y="141"/>
                  </a:lnTo>
                  <a:lnTo>
                    <a:pt x="293" y="142"/>
                  </a:lnTo>
                  <a:lnTo>
                    <a:pt x="329" y="129"/>
                  </a:lnTo>
                  <a:lnTo>
                    <a:pt x="293" y="115"/>
                  </a:lnTo>
                  <a:close/>
                  <a:moveTo>
                    <a:pt x="744" y="114"/>
                  </a:moveTo>
                  <a:lnTo>
                    <a:pt x="739" y="115"/>
                  </a:lnTo>
                  <a:lnTo>
                    <a:pt x="746" y="136"/>
                  </a:lnTo>
                  <a:lnTo>
                    <a:pt x="751" y="132"/>
                  </a:lnTo>
                  <a:lnTo>
                    <a:pt x="752" y="134"/>
                  </a:lnTo>
                  <a:lnTo>
                    <a:pt x="754" y="120"/>
                  </a:lnTo>
                  <a:lnTo>
                    <a:pt x="744" y="115"/>
                  </a:lnTo>
                  <a:lnTo>
                    <a:pt x="744" y="114"/>
                  </a:lnTo>
                  <a:close/>
                  <a:moveTo>
                    <a:pt x="651" y="114"/>
                  </a:moveTo>
                  <a:lnTo>
                    <a:pt x="651" y="115"/>
                  </a:lnTo>
                  <a:lnTo>
                    <a:pt x="641" y="120"/>
                  </a:lnTo>
                  <a:lnTo>
                    <a:pt x="642" y="134"/>
                  </a:lnTo>
                  <a:lnTo>
                    <a:pt x="644" y="132"/>
                  </a:lnTo>
                  <a:lnTo>
                    <a:pt x="651" y="136"/>
                  </a:lnTo>
                  <a:lnTo>
                    <a:pt x="657" y="115"/>
                  </a:lnTo>
                  <a:lnTo>
                    <a:pt x="651" y="114"/>
                  </a:lnTo>
                  <a:close/>
                  <a:moveTo>
                    <a:pt x="378" y="114"/>
                  </a:moveTo>
                  <a:lnTo>
                    <a:pt x="371" y="115"/>
                  </a:lnTo>
                  <a:lnTo>
                    <a:pt x="378" y="136"/>
                  </a:lnTo>
                  <a:lnTo>
                    <a:pt x="385" y="132"/>
                  </a:lnTo>
                  <a:lnTo>
                    <a:pt x="386" y="134"/>
                  </a:lnTo>
                  <a:lnTo>
                    <a:pt x="388" y="120"/>
                  </a:lnTo>
                  <a:lnTo>
                    <a:pt x="378" y="115"/>
                  </a:lnTo>
                  <a:lnTo>
                    <a:pt x="378" y="114"/>
                  </a:lnTo>
                  <a:close/>
                  <a:moveTo>
                    <a:pt x="285" y="114"/>
                  </a:moveTo>
                  <a:lnTo>
                    <a:pt x="285" y="115"/>
                  </a:lnTo>
                  <a:lnTo>
                    <a:pt x="274" y="120"/>
                  </a:lnTo>
                  <a:lnTo>
                    <a:pt x="276" y="134"/>
                  </a:lnTo>
                  <a:lnTo>
                    <a:pt x="278" y="132"/>
                  </a:lnTo>
                  <a:lnTo>
                    <a:pt x="283" y="136"/>
                  </a:lnTo>
                  <a:lnTo>
                    <a:pt x="290" y="115"/>
                  </a:lnTo>
                  <a:lnTo>
                    <a:pt x="285" y="114"/>
                  </a:lnTo>
                  <a:close/>
                  <a:moveTo>
                    <a:pt x="703" y="30"/>
                  </a:moveTo>
                  <a:lnTo>
                    <a:pt x="698" y="32"/>
                  </a:lnTo>
                  <a:lnTo>
                    <a:pt x="698" y="129"/>
                  </a:lnTo>
                  <a:lnTo>
                    <a:pt x="735" y="114"/>
                  </a:lnTo>
                  <a:lnTo>
                    <a:pt x="703" y="30"/>
                  </a:lnTo>
                  <a:close/>
                  <a:moveTo>
                    <a:pt x="325" y="30"/>
                  </a:moveTo>
                  <a:lnTo>
                    <a:pt x="293" y="114"/>
                  </a:lnTo>
                  <a:lnTo>
                    <a:pt x="330" y="129"/>
                  </a:lnTo>
                  <a:lnTo>
                    <a:pt x="330" y="32"/>
                  </a:lnTo>
                  <a:lnTo>
                    <a:pt x="325" y="30"/>
                  </a:lnTo>
                  <a:close/>
                  <a:moveTo>
                    <a:pt x="691" y="30"/>
                  </a:moveTo>
                  <a:lnTo>
                    <a:pt x="661" y="114"/>
                  </a:lnTo>
                  <a:lnTo>
                    <a:pt x="696" y="127"/>
                  </a:lnTo>
                  <a:lnTo>
                    <a:pt x="696" y="32"/>
                  </a:lnTo>
                  <a:lnTo>
                    <a:pt x="691" y="30"/>
                  </a:lnTo>
                  <a:close/>
                  <a:moveTo>
                    <a:pt x="337" y="30"/>
                  </a:moveTo>
                  <a:lnTo>
                    <a:pt x="332" y="32"/>
                  </a:lnTo>
                  <a:lnTo>
                    <a:pt x="332" y="127"/>
                  </a:lnTo>
                  <a:lnTo>
                    <a:pt x="368" y="114"/>
                  </a:lnTo>
                  <a:lnTo>
                    <a:pt x="337" y="30"/>
                  </a:lnTo>
                  <a:close/>
                  <a:moveTo>
                    <a:pt x="705" y="29"/>
                  </a:moveTo>
                  <a:lnTo>
                    <a:pt x="705" y="29"/>
                  </a:lnTo>
                  <a:lnTo>
                    <a:pt x="737" y="114"/>
                  </a:lnTo>
                  <a:lnTo>
                    <a:pt x="744" y="110"/>
                  </a:lnTo>
                  <a:lnTo>
                    <a:pt x="744" y="98"/>
                  </a:lnTo>
                  <a:lnTo>
                    <a:pt x="749" y="95"/>
                  </a:lnTo>
                  <a:lnTo>
                    <a:pt x="705" y="29"/>
                  </a:lnTo>
                  <a:close/>
                  <a:moveTo>
                    <a:pt x="324" y="29"/>
                  </a:moveTo>
                  <a:lnTo>
                    <a:pt x="279" y="95"/>
                  </a:lnTo>
                  <a:lnTo>
                    <a:pt x="285" y="98"/>
                  </a:lnTo>
                  <a:lnTo>
                    <a:pt x="285" y="110"/>
                  </a:lnTo>
                  <a:lnTo>
                    <a:pt x="291" y="114"/>
                  </a:lnTo>
                  <a:lnTo>
                    <a:pt x="324" y="29"/>
                  </a:lnTo>
                  <a:lnTo>
                    <a:pt x="324" y="29"/>
                  </a:lnTo>
                  <a:close/>
                  <a:moveTo>
                    <a:pt x="688" y="27"/>
                  </a:moveTo>
                  <a:lnTo>
                    <a:pt x="646" y="95"/>
                  </a:lnTo>
                  <a:lnTo>
                    <a:pt x="651" y="98"/>
                  </a:lnTo>
                  <a:lnTo>
                    <a:pt x="651" y="110"/>
                  </a:lnTo>
                  <a:lnTo>
                    <a:pt x="659" y="114"/>
                  </a:lnTo>
                  <a:lnTo>
                    <a:pt x="690" y="29"/>
                  </a:lnTo>
                  <a:lnTo>
                    <a:pt x="688" y="27"/>
                  </a:lnTo>
                  <a:close/>
                  <a:moveTo>
                    <a:pt x="340" y="27"/>
                  </a:moveTo>
                  <a:lnTo>
                    <a:pt x="339" y="29"/>
                  </a:lnTo>
                  <a:lnTo>
                    <a:pt x="369" y="114"/>
                  </a:lnTo>
                  <a:lnTo>
                    <a:pt x="378" y="110"/>
                  </a:lnTo>
                  <a:lnTo>
                    <a:pt x="378" y="98"/>
                  </a:lnTo>
                  <a:lnTo>
                    <a:pt x="383" y="95"/>
                  </a:lnTo>
                  <a:lnTo>
                    <a:pt x="340" y="27"/>
                  </a:lnTo>
                  <a:close/>
                  <a:moveTo>
                    <a:pt x="707" y="27"/>
                  </a:moveTo>
                  <a:lnTo>
                    <a:pt x="707" y="27"/>
                  </a:lnTo>
                  <a:lnTo>
                    <a:pt x="751" y="95"/>
                  </a:lnTo>
                  <a:lnTo>
                    <a:pt x="751" y="93"/>
                  </a:lnTo>
                  <a:lnTo>
                    <a:pt x="751" y="90"/>
                  </a:lnTo>
                  <a:lnTo>
                    <a:pt x="751" y="86"/>
                  </a:lnTo>
                  <a:lnTo>
                    <a:pt x="751" y="81"/>
                  </a:lnTo>
                  <a:lnTo>
                    <a:pt x="751" y="80"/>
                  </a:lnTo>
                  <a:lnTo>
                    <a:pt x="747" y="61"/>
                  </a:lnTo>
                  <a:lnTo>
                    <a:pt x="739" y="46"/>
                  </a:lnTo>
                  <a:lnTo>
                    <a:pt x="725" y="34"/>
                  </a:lnTo>
                  <a:lnTo>
                    <a:pt x="707" y="27"/>
                  </a:lnTo>
                  <a:close/>
                  <a:moveTo>
                    <a:pt x="322" y="27"/>
                  </a:moveTo>
                  <a:lnTo>
                    <a:pt x="303" y="34"/>
                  </a:lnTo>
                  <a:lnTo>
                    <a:pt x="290" y="46"/>
                  </a:lnTo>
                  <a:lnTo>
                    <a:pt x="281" y="61"/>
                  </a:lnTo>
                  <a:lnTo>
                    <a:pt x="278" y="80"/>
                  </a:lnTo>
                  <a:lnTo>
                    <a:pt x="278" y="81"/>
                  </a:lnTo>
                  <a:lnTo>
                    <a:pt x="278" y="86"/>
                  </a:lnTo>
                  <a:lnTo>
                    <a:pt x="278" y="90"/>
                  </a:lnTo>
                  <a:lnTo>
                    <a:pt x="278" y="93"/>
                  </a:lnTo>
                  <a:lnTo>
                    <a:pt x="278" y="95"/>
                  </a:lnTo>
                  <a:lnTo>
                    <a:pt x="322" y="27"/>
                  </a:lnTo>
                  <a:lnTo>
                    <a:pt x="322" y="27"/>
                  </a:lnTo>
                  <a:close/>
                  <a:moveTo>
                    <a:pt x="686" y="27"/>
                  </a:moveTo>
                  <a:lnTo>
                    <a:pt x="669" y="34"/>
                  </a:lnTo>
                  <a:lnTo>
                    <a:pt x="654" y="44"/>
                  </a:lnTo>
                  <a:lnTo>
                    <a:pt x="646" y="61"/>
                  </a:lnTo>
                  <a:lnTo>
                    <a:pt x="642" y="80"/>
                  </a:lnTo>
                  <a:lnTo>
                    <a:pt x="642" y="81"/>
                  </a:lnTo>
                  <a:lnTo>
                    <a:pt x="642" y="86"/>
                  </a:lnTo>
                  <a:lnTo>
                    <a:pt x="642" y="90"/>
                  </a:lnTo>
                  <a:lnTo>
                    <a:pt x="642" y="93"/>
                  </a:lnTo>
                  <a:lnTo>
                    <a:pt x="644" y="93"/>
                  </a:lnTo>
                  <a:lnTo>
                    <a:pt x="686" y="27"/>
                  </a:lnTo>
                  <a:close/>
                  <a:moveTo>
                    <a:pt x="342" y="27"/>
                  </a:moveTo>
                  <a:lnTo>
                    <a:pt x="385" y="93"/>
                  </a:lnTo>
                  <a:lnTo>
                    <a:pt x="386" y="93"/>
                  </a:lnTo>
                  <a:lnTo>
                    <a:pt x="386" y="90"/>
                  </a:lnTo>
                  <a:lnTo>
                    <a:pt x="386" y="86"/>
                  </a:lnTo>
                  <a:lnTo>
                    <a:pt x="386" y="81"/>
                  </a:lnTo>
                  <a:lnTo>
                    <a:pt x="386" y="80"/>
                  </a:lnTo>
                  <a:lnTo>
                    <a:pt x="383" y="61"/>
                  </a:lnTo>
                  <a:lnTo>
                    <a:pt x="374" y="44"/>
                  </a:lnTo>
                  <a:lnTo>
                    <a:pt x="359" y="34"/>
                  </a:lnTo>
                  <a:lnTo>
                    <a:pt x="342" y="27"/>
                  </a:lnTo>
                  <a:close/>
                  <a:moveTo>
                    <a:pt x="698" y="0"/>
                  </a:moveTo>
                  <a:lnTo>
                    <a:pt x="712" y="8"/>
                  </a:lnTo>
                  <a:lnTo>
                    <a:pt x="712" y="15"/>
                  </a:lnTo>
                  <a:lnTo>
                    <a:pt x="732" y="24"/>
                  </a:lnTo>
                  <a:lnTo>
                    <a:pt x="749" y="37"/>
                  </a:lnTo>
                  <a:lnTo>
                    <a:pt x="761" y="58"/>
                  </a:lnTo>
                  <a:lnTo>
                    <a:pt x="764" y="80"/>
                  </a:lnTo>
                  <a:lnTo>
                    <a:pt x="764" y="83"/>
                  </a:lnTo>
                  <a:lnTo>
                    <a:pt x="764" y="86"/>
                  </a:lnTo>
                  <a:lnTo>
                    <a:pt x="764" y="93"/>
                  </a:lnTo>
                  <a:lnTo>
                    <a:pt x="773" y="98"/>
                  </a:lnTo>
                  <a:lnTo>
                    <a:pt x="773" y="105"/>
                  </a:lnTo>
                  <a:lnTo>
                    <a:pt x="776" y="107"/>
                  </a:lnTo>
                  <a:lnTo>
                    <a:pt x="778" y="110"/>
                  </a:lnTo>
                  <a:lnTo>
                    <a:pt x="778" y="114"/>
                  </a:lnTo>
                  <a:lnTo>
                    <a:pt x="778" y="119"/>
                  </a:lnTo>
                  <a:lnTo>
                    <a:pt x="776" y="134"/>
                  </a:lnTo>
                  <a:lnTo>
                    <a:pt x="773" y="142"/>
                  </a:lnTo>
                  <a:lnTo>
                    <a:pt x="769" y="148"/>
                  </a:lnTo>
                  <a:lnTo>
                    <a:pt x="764" y="149"/>
                  </a:lnTo>
                  <a:lnTo>
                    <a:pt x="764" y="158"/>
                  </a:lnTo>
                  <a:lnTo>
                    <a:pt x="754" y="164"/>
                  </a:lnTo>
                  <a:lnTo>
                    <a:pt x="744" y="183"/>
                  </a:lnTo>
                  <a:lnTo>
                    <a:pt x="730" y="195"/>
                  </a:lnTo>
                  <a:lnTo>
                    <a:pt x="724" y="200"/>
                  </a:lnTo>
                  <a:lnTo>
                    <a:pt x="718" y="205"/>
                  </a:lnTo>
                  <a:lnTo>
                    <a:pt x="712" y="207"/>
                  </a:lnTo>
                  <a:lnTo>
                    <a:pt x="712" y="212"/>
                  </a:lnTo>
                  <a:lnTo>
                    <a:pt x="696" y="221"/>
                  </a:lnTo>
                  <a:lnTo>
                    <a:pt x="683" y="212"/>
                  </a:lnTo>
                  <a:lnTo>
                    <a:pt x="683" y="209"/>
                  </a:lnTo>
                  <a:lnTo>
                    <a:pt x="676" y="205"/>
                  </a:lnTo>
                  <a:lnTo>
                    <a:pt x="669" y="202"/>
                  </a:lnTo>
                  <a:lnTo>
                    <a:pt x="663" y="195"/>
                  </a:lnTo>
                  <a:lnTo>
                    <a:pt x="649" y="181"/>
                  </a:lnTo>
                  <a:lnTo>
                    <a:pt x="639" y="163"/>
                  </a:lnTo>
                  <a:lnTo>
                    <a:pt x="630" y="158"/>
                  </a:lnTo>
                  <a:lnTo>
                    <a:pt x="630" y="149"/>
                  </a:lnTo>
                  <a:lnTo>
                    <a:pt x="625" y="149"/>
                  </a:lnTo>
                  <a:lnTo>
                    <a:pt x="622" y="144"/>
                  </a:lnTo>
                  <a:lnTo>
                    <a:pt x="617" y="134"/>
                  </a:lnTo>
                  <a:lnTo>
                    <a:pt x="615" y="119"/>
                  </a:lnTo>
                  <a:lnTo>
                    <a:pt x="615" y="114"/>
                  </a:lnTo>
                  <a:lnTo>
                    <a:pt x="615" y="110"/>
                  </a:lnTo>
                  <a:lnTo>
                    <a:pt x="617" y="107"/>
                  </a:lnTo>
                  <a:lnTo>
                    <a:pt x="618" y="105"/>
                  </a:lnTo>
                  <a:lnTo>
                    <a:pt x="622" y="105"/>
                  </a:lnTo>
                  <a:lnTo>
                    <a:pt x="622" y="98"/>
                  </a:lnTo>
                  <a:lnTo>
                    <a:pt x="629" y="93"/>
                  </a:lnTo>
                  <a:lnTo>
                    <a:pt x="629" y="88"/>
                  </a:lnTo>
                  <a:lnTo>
                    <a:pt x="629" y="83"/>
                  </a:lnTo>
                  <a:lnTo>
                    <a:pt x="629" y="80"/>
                  </a:lnTo>
                  <a:lnTo>
                    <a:pt x="634" y="56"/>
                  </a:lnTo>
                  <a:lnTo>
                    <a:pt x="644" y="37"/>
                  </a:lnTo>
                  <a:lnTo>
                    <a:pt x="661" y="22"/>
                  </a:lnTo>
                  <a:lnTo>
                    <a:pt x="683" y="15"/>
                  </a:lnTo>
                  <a:lnTo>
                    <a:pt x="683" y="8"/>
                  </a:lnTo>
                  <a:lnTo>
                    <a:pt x="698" y="0"/>
                  </a:lnTo>
                  <a:close/>
                  <a:moveTo>
                    <a:pt x="330" y="0"/>
                  </a:moveTo>
                  <a:lnTo>
                    <a:pt x="346" y="8"/>
                  </a:lnTo>
                  <a:lnTo>
                    <a:pt x="346" y="15"/>
                  </a:lnTo>
                  <a:lnTo>
                    <a:pt x="368" y="22"/>
                  </a:lnTo>
                  <a:lnTo>
                    <a:pt x="385" y="37"/>
                  </a:lnTo>
                  <a:lnTo>
                    <a:pt x="395" y="56"/>
                  </a:lnTo>
                  <a:lnTo>
                    <a:pt x="400" y="80"/>
                  </a:lnTo>
                  <a:lnTo>
                    <a:pt x="400" y="83"/>
                  </a:lnTo>
                  <a:lnTo>
                    <a:pt x="400" y="88"/>
                  </a:lnTo>
                  <a:lnTo>
                    <a:pt x="400" y="93"/>
                  </a:lnTo>
                  <a:lnTo>
                    <a:pt x="407" y="98"/>
                  </a:lnTo>
                  <a:lnTo>
                    <a:pt x="407" y="105"/>
                  </a:lnTo>
                  <a:lnTo>
                    <a:pt x="410" y="105"/>
                  </a:lnTo>
                  <a:lnTo>
                    <a:pt x="412" y="107"/>
                  </a:lnTo>
                  <a:lnTo>
                    <a:pt x="413" y="110"/>
                  </a:lnTo>
                  <a:lnTo>
                    <a:pt x="413" y="114"/>
                  </a:lnTo>
                  <a:lnTo>
                    <a:pt x="413" y="119"/>
                  </a:lnTo>
                  <a:lnTo>
                    <a:pt x="412" y="134"/>
                  </a:lnTo>
                  <a:lnTo>
                    <a:pt x="407" y="144"/>
                  </a:lnTo>
                  <a:lnTo>
                    <a:pt x="403" y="149"/>
                  </a:lnTo>
                  <a:lnTo>
                    <a:pt x="398" y="149"/>
                  </a:lnTo>
                  <a:lnTo>
                    <a:pt x="398" y="158"/>
                  </a:lnTo>
                  <a:lnTo>
                    <a:pt x="390" y="163"/>
                  </a:lnTo>
                  <a:lnTo>
                    <a:pt x="379" y="181"/>
                  </a:lnTo>
                  <a:lnTo>
                    <a:pt x="366" y="195"/>
                  </a:lnTo>
                  <a:lnTo>
                    <a:pt x="359" y="202"/>
                  </a:lnTo>
                  <a:lnTo>
                    <a:pt x="352" y="205"/>
                  </a:lnTo>
                  <a:lnTo>
                    <a:pt x="346" y="209"/>
                  </a:lnTo>
                  <a:lnTo>
                    <a:pt x="346" y="212"/>
                  </a:lnTo>
                  <a:lnTo>
                    <a:pt x="332" y="221"/>
                  </a:lnTo>
                  <a:lnTo>
                    <a:pt x="317" y="212"/>
                  </a:lnTo>
                  <a:lnTo>
                    <a:pt x="317" y="207"/>
                  </a:lnTo>
                  <a:lnTo>
                    <a:pt x="310" y="205"/>
                  </a:lnTo>
                  <a:lnTo>
                    <a:pt x="305" y="200"/>
                  </a:lnTo>
                  <a:lnTo>
                    <a:pt x="298" y="195"/>
                  </a:lnTo>
                  <a:lnTo>
                    <a:pt x="285" y="183"/>
                  </a:lnTo>
                  <a:lnTo>
                    <a:pt x="274" y="164"/>
                  </a:lnTo>
                  <a:lnTo>
                    <a:pt x="264" y="158"/>
                  </a:lnTo>
                  <a:lnTo>
                    <a:pt x="264" y="149"/>
                  </a:lnTo>
                  <a:lnTo>
                    <a:pt x="259" y="148"/>
                  </a:lnTo>
                  <a:lnTo>
                    <a:pt x="256" y="142"/>
                  </a:lnTo>
                  <a:lnTo>
                    <a:pt x="252" y="134"/>
                  </a:lnTo>
                  <a:lnTo>
                    <a:pt x="251" y="119"/>
                  </a:lnTo>
                  <a:lnTo>
                    <a:pt x="251" y="114"/>
                  </a:lnTo>
                  <a:lnTo>
                    <a:pt x="251" y="110"/>
                  </a:lnTo>
                  <a:lnTo>
                    <a:pt x="252" y="107"/>
                  </a:lnTo>
                  <a:lnTo>
                    <a:pt x="256" y="105"/>
                  </a:lnTo>
                  <a:lnTo>
                    <a:pt x="256" y="98"/>
                  </a:lnTo>
                  <a:lnTo>
                    <a:pt x="264" y="93"/>
                  </a:lnTo>
                  <a:lnTo>
                    <a:pt x="264" y="86"/>
                  </a:lnTo>
                  <a:lnTo>
                    <a:pt x="264" y="83"/>
                  </a:lnTo>
                  <a:lnTo>
                    <a:pt x="264" y="80"/>
                  </a:lnTo>
                  <a:lnTo>
                    <a:pt x="268" y="58"/>
                  </a:lnTo>
                  <a:lnTo>
                    <a:pt x="279" y="37"/>
                  </a:lnTo>
                  <a:lnTo>
                    <a:pt x="296" y="24"/>
                  </a:lnTo>
                  <a:lnTo>
                    <a:pt x="317" y="15"/>
                  </a:lnTo>
                  <a:lnTo>
                    <a:pt x="317" y="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2568198" y="1059582"/>
            <a:ext cx="32343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3399"/>
                </a:solidFill>
                <a:latin typeface="+mn-lt"/>
                <a:ea typeface="Roboto Condensed Light" panose="02000000000000000000" pitchFamily="2" charset="0"/>
              </a:rPr>
              <a:t>1 relevant topic</a:t>
            </a:r>
          </a:p>
        </p:txBody>
      </p:sp>
      <p:sp>
        <p:nvSpPr>
          <p:cNvPr id="50" name="Rechteck 49"/>
          <p:cNvSpPr/>
          <p:nvPr/>
        </p:nvSpPr>
        <p:spPr>
          <a:xfrm>
            <a:off x="3389263" y="1419622"/>
            <a:ext cx="1571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dirty="0">
                <a:solidFill>
                  <a:srgbClr val="004197"/>
                </a:solidFill>
              </a:rPr>
              <a:t>2 countries </a:t>
            </a:r>
            <a:endParaRPr lang="en-GB" altLang="en-US" dirty="0" smtClean="0">
              <a:solidFill>
                <a:srgbClr val="004197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3591430" y="3885893"/>
            <a:ext cx="1497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eaLnBrk="1" hangingPunct="1">
              <a:spcAft>
                <a:spcPct val="20000"/>
              </a:spcAft>
              <a:buClr>
                <a:srgbClr val="FFCC00"/>
              </a:buClr>
              <a:buSzPct val="160000"/>
              <a:buNone/>
            </a:pPr>
            <a:r>
              <a:rPr lang="en-GB" altLang="en-US" dirty="0">
                <a:solidFill>
                  <a:srgbClr val="004197"/>
                </a:solidFill>
              </a:rPr>
              <a:t>5+5 SMEs</a:t>
            </a:r>
          </a:p>
        </p:txBody>
      </p:sp>
      <p:sp>
        <p:nvSpPr>
          <p:cNvPr id="52" name="Rechteck 51"/>
          <p:cNvSpPr/>
          <p:nvPr/>
        </p:nvSpPr>
        <p:spPr>
          <a:xfrm>
            <a:off x="3054809" y="4486387"/>
            <a:ext cx="2733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dirty="0">
                <a:solidFill>
                  <a:srgbClr val="004197"/>
                </a:solidFill>
              </a:rPr>
              <a:t>1+1 SME organisations</a:t>
            </a:r>
            <a:endParaRPr lang="en-GB" dirty="0"/>
          </a:p>
        </p:txBody>
      </p:sp>
      <p:sp>
        <p:nvSpPr>
          <p:cNvPr id="53" name="Rechteck 52"/>
          <p:cNvSpPr/>
          <p:nvPr/>
        </p:nvSpPr>
        <p:spPr>
          <a:xfrm>
            <a:off x="2868969" y="4193032"/>
            <a:ext cx="3095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dirty="0">
                <a:solidFill>
                  <a:srgbClr val="004197"/>
                </a:solidFill>
              </a:rPr>
              <a:t>1+1 research organisations</a:t>
            </a:r>
            <a:endParaRPr lang="en-GB" dirty="0"/>
          </a:p>
        </p:txBody>
      </p:sp>
      <p:sp>
        <p:nvSpPr>
          <p:cNvPr id="55" name="Rechteck 54"/>
          <p:cNvSpPr/>
          <p:nvPr/>
        </p:nvSpPr>
        <p:spPr>
          <a:xfrm>
            <a:off x="2699792" y="1638915"/>
            <a:ext cx="3149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dirty="0" smtClean="0">
                <a:solidFill>
                  <a:srgbClr val="004197"/>
                </a:solidFill>
              </a:rPr>
              <a:t>with </a:t>
            </a:r>
            <a:r>
              <a:rPr lang="en-GB" altLang="en-US" dirty="0">
                <a:solidFill>
                  <a:srgbClr val="004197"/>
                </a:solidFill>
              </a:rPr>
              <a:t>budget for project funding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29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929"/>
    </mc:Choice>
    <mc:Fallback xmlns="">
      <p:transition spd="slow" advTm="191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9" grpId="0"/>
      <p:bldP spid="50" grpId="0"/>
      <p:bldP spid="51" grpId="0"/>
      <p:bldP spid="52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CORNET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B16EF-42B5-49B7-8071-B0BFE0948C10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489024" y="1044213"/>
            <a:ext cx="8305800" cy="3024336"/>
          </a:xfrm>
        </p:spPr>
        <p:txBody>
          <a:bodyPr>
            <a:noAutofit/>
          </a:bodyPr>
          <a:lstStyle/>
          <a:p>
            <a:pPr marL="89535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GB" sz="1600" b="1" dirty="0" smtClean="0"/>
              <a:t>Bottom-up</a:t>
            </a:r>
            <a:r>
              <a:rPr lang="en-GB" sz="1600" b="1" dirty="0"/>
              <a:t> </a:t>
            </a:r>
            <a:r>
              <a:rPr lang="en-GB" sz="1600" b="1" dirty="0" smtClean="0"/>
              <a:t>and thematically open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SMEs identify their collective research needs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b="1" dirty="0" smtClean="0"/>
              <a:t>Coverage </a:t>
            </a:r>
            <a:r>
              <a:rPr lang="en-GB" sz="1600" b="1" dirty="0"/>
              <a:t>and i</a:t>
            </a:r>
            <a:r>
              <a:rPr lang="en-GB" sz="1600" b="1" dirty="0" smtClean="0"/>
              <a:t>mpact on economy</a:t>
            </a:r>
            <a:br>
              <a:rPr lang="en-GB" sz="1600" b="1" dirty="0" smtClean="0"/>
            </a:br>
            <a:r>
              <a:rPr lang="en-US" sz="1600" dirty="0" smtClean="0"/>
              <a:t>With </a:t>
            </a:r>
            <a:r>
              <a:rPr lang="en-US" sz="1600" dirty="0"/>
              <a:t>one funded project at least 10 SMEs benefit, plus potentially many </a:t>
            </a:r>
            <a:r>
              <a:rPr lang="en-US" sz="1600" dirty="0" smtClean="0"/>
              <a:t>more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b="1" dirty="0" smtClean="0"/>
              <a:t>Experience </a:t>
            </a:r>
            <a:r>
              <a:rPr lang="en-GB" sz="1600" b="1" dirty="0"/>
              <a:t>since </a:t>
            </a:r>
            <a:r>
              <a:rPr lang="en-GB" sz="1600" b="1" dirty="0" smtClean="0"/>
              <a:t>2005</a:t>
            </a:r>
            <a:br>
              <a:rPr lang="en-GB" sz="1600" b="1" dirty="0" smtClean="0"/>
            </a:br>
            <a:r>
              <a:rPr lang="en-US" sz="1600" dirty="0" smtClean="0"/>
              <a:t>Stable network </a:t>
            </a:r>
            <a:r>
              <a:rPr lang="en-US" sz="1600" dirty="0"/>
              <a:t>offering a reliable call scheme ready to </a:t>
            </a:r>
            <a:r>
              <a:rPr lang="en-US" sz="1600" dirty="0" smtClean="0"/>
              <a:t>use with 2 </a:t>
            </a:r>
            <a:r>
              <a:rPr lang="en-US" sz="1600" dirty="0"/>
              <a:t>calls per </a:t>
            </a:r>
            <a:r>
              <a:rPr lang="en-US" sz="1600" dirty="0" smtClean="0"/>
              <a:t>year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b="1" dirty="0" smtClean="0"/>
              <a:t>Quality assurance</a:t>
            </a:r>
            <a:br>
              <a:rPr lang="en-GB" sz="1600" b="1" dirty="0" smtClean="0"/>
            </a:br>
            <a:r>
              <a:rPr lang="en-US" sz="1600" dirty="0" smtClean="0"/>
              <a:t>Proven evaluation process, field-tested network collaboration measures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b="1" dirty="0" smtClean="0"/>
              <a:t>Free </a:t>
            </a:r>
            <a:r>
              <a:rPr lang="en-GB" sz="1600" b="1" dirty="0"/>
              <a:t>access and reliable </a:t>
            </a:r>
            <a:r>
              <a:rPr lang="en-GB" sz="1600" b="1" dirty="0" smtClean="0"/>
              <a:t>support</a:t>
            </a:r>
            <a:br>
              <a:rPr lang="en-GB" sz="1600" b="1" dirty="0" smtClean="0"/>
            </a:br>
            <a:r>
              <a:rPr lang="en-US" sz="1600" dirty="0"/>
              <a:t>No member </a:t>
            </a:r>
            <a:r>
              <a:rPr lang="en-US" sz="1600" dirty="0" smtClean="0"/>
              <a:t>fee, network </a:t>
            </a:r>
            <a:r>
              <a:rPr lang="en-US" sz="1600" dirty="0"/>
              <a:t>coordination costs </a:t>
            </a:r>
            <a:r>
              <a:rPr lang="en-US" sz="1600" dirty="0" smtClean="0"/>
              <a:t>are </a:t>
            </a:r>
            <a:r>
              <a:rPr lang="en-US" sz="1600" dirty="0"/>
              <a:t>covered by </a:t>
            </a:r>
            <a:r>
              <a:rPr lang="en-US" sz="1600" dirty="0" err="1" smtClean="0"/>
              <a:t>BMWi</a:t>
            </a:r>
            <a:endParaRPr lang="en-GB" sz="1600" dirty="0" smtClean="0"/>
          </a:p>
        </p:txBody>
      </p:sp>
      <p:pic>
        <p:nvPicPr>
          <p:cNvPr id="7" name="Grafik 6" descr="M:\GEFO\EU\ERA-NET\Continuation CORNET and EraSME\6 Public Relations\1_Bilder_Logos\KIDES_epsGrafiken\jpgs\Top5reasons to join\Cornet-Grafiken-04_T501_scre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7" y="1120767"/>
            <a:ext cx="661670" cy="38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M:\GEFO\EU\ERA-NET\Continuation CORNET and EraSME\6 Public Relations\1_Bilder_Logos\KIDES_epsGrafiken\jpgs\Top5reasons to join\Cornet-Grafiken-00_T503_scre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0" y="1846306"/>
            <a:ext cx="374576" cy="47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M:\GEFO\EU\ERA-NET\Continuation CORNET and EraSME\6 Public Relations\1_Bilder_Logos\KIDES_epsGrafiken\jpgs\Top5reasons to join\Cornet-Grafiken-03_T502_scre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7" y="2514188"/>
            <a:ext cx="483359" cy="51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M:\GEFO\EU\ERA-NET\Continuation CORNET and EraSME\6 Public Relations\1_Bilder_Logos\KIDES_epsGrafiken\jpgs\Top5reasons to join\Cornet-Grafiken-05_T504_scree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8" y="3260815"/>
            <a:ext cx="518124" cy="52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M:\GEFO\EU\ERA-NET\Continuation CORNET and EraSME\6 Public Relations\1_Bilder_Logos\KIDES_epsGrafiken\jpgs\Top5reasons to join\Cornet-Grafiken-06_T505_scree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0" y="3987682"/>
            <a:ext cx="483359" cy="510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6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6229350" cy="638175"/>
          </a:xfrm>
        </p:spPr>
        <p:txBody>
          <a:bodyPr/>
          <a:lstStyle/>
          <a:p>
            <a:r>
              <a:rPr lang="en-GB" altLang="en-US" sz="2400" b="1" dirty="0" smtClean="0"/>
              <a:t>The next calls</a:t>
            </a:r>
            <a:endParaRPr lang="en-GB" sz="2400" b="1" dirty="0"/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14475"/>
            <a:ext cx="1162472" cy="1017163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03798"/>
            <a:ext cx="1162472" cy="1349967"/>
          </a:xfrm>
          <a:prstGeom prst="rect">
            <a:avLst/>
          </a:prstGeom>
        </p:spPr>
      </p:pic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2702958" y="1612801"/>
            <a:ext cx="3741250" cy="145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44725" indent="-2244725" defTabSz="914400" eaLnBrk="1" hangingPunct="1">
              <a:spcBef>
                <a:spcPts val="0"/>
              </a:spcBef>
              <a:buClr>
                <a:srgbClr val="FFCC00"/>
              </a:buClr>
              <a:buSzPct val="160000"/>
              <a:buNone/>
            </a:pPr>
            <a:r>
              <a:rPr lang="en-US" altLang="en-US" sz="2400" dirty="0" smtClean="0">
                <a:solidFill>
                  <a:srgbClr val="003399"/>
                </a:solidFill>
                <a:latin typeface="+mn-lt"/>
              </a:rPr>
              <a:t>Next deadlines:</a:t>
            </a:r>
          </a:p>
          <a:p>
            <a:pPr marL="2244725" indent="-2244725" defTabSz="914400" eaLnBrk="1" hangingPunct="1">
              <a:spcBef>
                <a:spcPts val="0"/>
              </a:spcBef>
              <a:buClr>
                <a:srgbClr val="FFCC00"/>
              </a:buClr>
              <a:buSzPct val="160000"/>
              <a:buNone/>
            </a:pPr>
            <a:r>
              <a:rPr lang="en-US" altLang="en-US" sz="2400" dirty="0" smtClean="0">
                <a:solidFill>
                  <a:srgbClr val="003399"/>
                </a:solidFill>
                <a:latin typeface="+mn-lt"/>
              </a:rPr>
              <a:t>28 </a:t>
            </a:r>
            <a:r>
              <a:rPr lang="en-US" altLang="en-US" sz="2400" dirty="0" smtClean="0">
                <a:solidFill>
                  <a:srgbClr val="003399"/>
                </a:solidFill>
                <a:latin typeface="+mn-lt"/>
              </a:rPr>
              <a:t>September 2022 – noon </a:t>
            </a:r>
            <a:endParaRPr lang="en-US" altLang="en-US" sz="2400" dirty="0" smtClean="0">
              <a:solidFill>
                <a:srgbClr val="003399"/>
              </a:solidFill>
              <a:latin typeface="+mn-lt"/>
            </a:endParaRPr>
          </a:p>
          <a:p>
            <a:pPr marL="2244725" indent="-2244725" defTabSz="914400" eaLnBrk="1" hangingPunct="1">
              <a:spcBef>
                <a:spcPts val="0"/>
              </a:spcBef>
              <a:buClr>
                <a:srgbClr val="FFCC00"/>
              </a:buClr>
              <a:buSzPct val="160000"/>
              <a:buNone/>
            </a:pPr>
            <a:r>
              <a:rPr lang="en-US" altLang="en-US" sz="2400" dirty="0" smtClean="0">
                <a:solidFill>
                  <a:srgbClr val="003399"/>
                </a:solidFill>
                <a:latin typeface="+mn-lt"/>
              </a:rPr>
              <a:t>29 March 2023 - noon</a:t>
            </a:r>
            <a:endParaRPr lang="en-US" altLang="en-US" sz="2400" dirty="0" smtClean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2702459" y="12035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hangingPunct="1">
              <a:spcAft>
                <a:spcPts val="1800"/>
              </a:spcAft>
              <a:buClr>
                <a:srgbClr val="FFCC00"/>
              </a:buClr>
              <a:buSzPct val="160000"/>
              <a:buNone/>
            </a:pPr>
            <a:r>
              <a:rPr lang="en-US" altLang="en-US" sz="2400" b="1" dirty="0">
                <a:solidFill>
                  <a:srgbClr val="003399"/>
                </a:solidFill>
              </a:rPr>
              <a:t>2 </a:t>
            </a:r>
            <a:r>
              <a:rPr lang="en-US" altLang="en-US" sz="2400" b="1" dirty="0" smtClean="0">
                <a:solidFill>
                  <a:srgbClr val="003399"/>
                </a:solidFill>
              </a:rPr>
              <a:t>calls </a:t>
            </a:r>
            <a:r>
              <a:rPr lang="en-US" altLang="en-US" sz="2400" b="1" dirty="0">
                <a:solidFill>
                  <a:srgbClr val="003399"/>
                </a:solidFill>
              </a:rPr>
              <a:t>for proposals </a:t>
            </a:r>
            <a:r>
              <a:rPr lang="en-US" altLang="en-US" sz="2400" b="1" dirty="0" smtClean="0">
                <a:solidFill>
                  <a:srgbClr val="003399"/>
                </a:solidFill>
              </a:rPr>
              <a:t>per year</a:t>
            </a:r>
            <a:endParaRPr lang="en-US" altLang="en-US" sz="2400" b="1" dirty="0">
              <a:solidFill>
                <a:srgbClr val="003399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2702958" y="3003798"/>
            <a:ext cx="5753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spcAft>
                <a:spcPts val="1800"/>
              </a:spcAft>
              <a:buClr>
                <a:srgbClr val="FFCC00"/>
              </a:buClr>
              <a:buSzPct val="160000"/>
              <a:buNone/>
            </a:pPr>
            <a:r>
              <a:rPr lang="en-US" altLang="en-US" sz="2400" dirty="0" smtClean="0">
                <a:solidFill>
                  <a:srgbClr val="003399"/>
                </a:solidFill>
              </a:rPr>
              <a:t>Main application: </a:t>
            </a:r>
            <a:br>
              <a:rPr lang="en-US" altLang="en-US" sz="2400" dirty="0" smtClean="0">
                <a:solidFill>
                  <a:srgbClr val="003399"/>
                </a:solidFill>
              </a:rPr>
            </a:br>
            <a:r>
              <a:rPr lang="en-US" altLang="en-US" sz="2400" b="1" dirty="0" smtClean="0">
                <a:solidFill>
                  <a:srgbClr val="003399"/>
                </a:solidFill>
              </a:rPr>
              <a:t>submission tool on </a:t>
            </a:r>
            <a:r>
              <a:rPr lang="en-US" altLang="en-US" sz="2400" b="1" i="1" dirty="0" smtClean="0">
                <a:solidFill>
                  <a:srgbClr val="003399"/>
                </a:solidFill>
              </a:rPr>
              <a:t>www.cornet.online</a:t>
            </a:r>
            <a:endParaRPr lang="en-US" altLang="en-US" sz="2400" b="1" i="1" dirty="0">
              <a:solidFill>
                <a:srgbClr val="003399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2975520" y="3834795"/>
            <a:ext cx="5753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spcAft>
                <a:spcPts val="1800"/>
              </a:spcAft>
              <a:buClr>
                <a:srgbClr val="FFCC00"/>
              </a:buClr>
              <a:buSzPct val="160000"/>
              <a:buNone/>
            </a:pPr>
            <a:r>
              <a:rPr lang="en-GB" altLang="en-US" sz="2400" dirty="0" smtClean="0">
                <a:solidFill>
                  <a:srgbClr val="003399"/>
                </a:solidFill>
              </a:rPr>
              <a:t>complementary documents to your national/regional funding organisation</a:t>
            </a:r>
            <a:endParaRPr lang="en-GB" altLang="en-US" sz="2400" dirty="0">
              <a:solidFill>
                <a:srgbClr val="003399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2702959" y="3834900"/>
            <a:ext cx="5753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spcAft>
                <a:spcPts val="1800"/>
              </a:spcAft>
              <a:buClr>
                <a:srgbClr val="FFCC00"/>
              </a:buClr>
              <a:buSzPct val="160000"/>
              <a:buNone/>
            </a:pPr>
            <a:r>
              <a:rPr lang="en-GB" altLang="en-US" sz="2400" dirty="0" smtClean="0">
                <a:solidFill>
                  <a:srgbClr val="003399"/>
                </a:solidFill>
              </a:rPr>
              <a:t>+</a:t>
            </a:r>
            <a:endParaRPr lang="en-GB" altLang="en-US" sz="2400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0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28"/>
    </mc:Choice>
    <mc:Fallback xmlns="">
      <p:transition spd="slow" advTm="107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/>
              <a:t>Visit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www.cornet.online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CORNET </a:t>
            </a:r>
            <a:r>
              <a:rPr lang="de-DE" dirty="0" err="1" smtClean="0"/>
              <a:t>coordination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r>
              <a:rPr lang="de-DE" dirty="0" smtClean="0"/>
              <a:t> at BAFA (</a:t>
            </a:r>
            <a:r>
              <a:rPr lang="en-US" dirty="0"/>
              <a:t>Federal Office for Economic Affairs and Export Control, </a:t>
            </a:r>
            <a:r>
              <a:rPr lang="en-US" dirty="0" smtClean="0"/>
              <a:t>Germany):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Sophia-Susanne Nau (network coordination and public relations)</a:t>
            </a:r>
            <a:br>
              <a:rPr lang="en-US" dirty="0" smtClean="0"/>
            </a:br>
            <a:r>
              <a:rPr lang="en-US" dirty="0" smtClean="0"/>
              <a:t>and Clarissa Schätzle (Call Management)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via E-Mail at</a:t>
            </a:r>
            <a:r>
              <a:rPr lang="de-DE" dirty="0" smtClean="0"/>
              <a:t> cornet@bafa.bund.de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Want </a:t>
            </a:r>
            <a:r>
              <a:rPr lang="de-DE" sz="2400" b="1" dirty="0" err="1"/>
              <a:t>more</a:t>
            </a:r>
            <a:r>
              <a:rPr lang="de-DE" sz="2400" b="1" dirty="0"/>
              <a:t> </a:t>
            </a:r>
            <a:r>
              <a:rPr lang="de-DE" sz="2400" b="1" dirty="0" err="1"/>
              <a:t>information</a:t>
            </a:r>
            <a:r>
              <a:rPr lang="de-DE" sz="2400" b="1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B16EF-42B5-49B7-8071-B0BFE0948C1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0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19.5|7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|7.4|5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19.5|7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2.2|9|25.1|63.3|2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9.8|15|29.4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</Words>
  <Application>Microsoft Office PowerPoint</Application>
  <PresentationFormat>Bildschirmpräsentation (16:9)</PresentationFormat>
  <Paragraphs>66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Roboto Condensed Light</vt:lpstr>
      <vt:lpstr>Wingdings</vt:lpstr>
      <vt:lpstr>Larissa</vt:lpstr>
      <vt:lpstr>Collective Research  for the benefit of SMEs</vt:lpstr>
      <vt:lpstr>Overview</vt:lpstr>
      <vt:lpstr>Network of Funding Organisations</vt:lpstr>
      <vt:lpstr>Whom is it for?</vt:lpstr>
      <vt:lpstr>How can you apply for funding?</vt:lpstr>
      <vt:lpstr>Benefits of CORNET</vt:lpstr>
      <vt:lpstr>The next calls</vt:lpstr>
      <vt:lpstr>Want more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Viktoria Cvetković</dc:creator>
  <cp:lastModifiedBy>Nau, Sophia-Susanne</cp:lastModifiedBy>
  <cp:revision>142</cp:revision>
  <dcterms:created xsi:type="dcterms:W3CDTF">2019-02-06T08:35:04Z</dcterms:created>
  <dcterms:modified xsi:type="dcterms:W3CDTF">2022-05-23T14:43:40Z</dcterms:modified>
</cp:coreProperties>
</file>