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 id="2147483732" r:id="rId6"/>
  </p:sldMasterIdLst>
  <p:sldIdLst>
    <p:sldId id="256" r:id="rId7"/>
    <p:sldId id="257" r:id="rId8"/>
    <p:sldId id="258" r:id="rId9"/>
    <p:sldId id="279" r:id="rId10"/>
    <p:sldId id="259" r:id="rId11"/>
    <p:sldId id="260" r:id="rId12"/>
    <p:sldId id="262" r:id="rId13"/>
    <p:sldId id="263" r:id="rId14"/>
    <p:sldId id="264" r:id="rId15"/>
    <p:sldId id="265" r:id="rId16"/>
    <p:sldId id="266" r:id="rId17"/>
    <p:sldId id="268" r:id="rId18"/>
    <p:sldId id="267" r:id="rId19"/>
    <p:sldId id="269" r:id="rId20"/>
    <p:sldId id="270" r:id="rId21"/>
    <p:sldId id="272" r:id="rId22"/>
    <p:sldId id="274" r:id="rId23"/>
    <p:sldId id="275" r:id="rId24"/>
    <p:sldId id="276" r:id="rId25"/>
    <p:sldId id="278" r:id="rId26"/>
    <p:sldId id="277"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rand" initials="B" lastIdx="16" clrIdx="0">
    <p:extLst/>
  </p:cmAuthor>
  <p:cmAuthor id="2" name="Lambert, Simon" initials="LS" lastIdx="3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4636" autoAdjust="0"/>
  </p:normalViewPr>
  <p:slideViewPr>
    <p:cSldViewPr>
      <p:cViewPr varScale="1">
        <p:scale>
          <a:sx n="85" d="100"/>
          <a:sy n="85" d="100"/>
        </p:scale>
        <p:origin x="-140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53"/>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9B17623E-9EFF-4C89-9144-A43DBAF80055}" type="datetimeFigureOut">
              <a:rPr lang="fr-BE" smtClean="0"/>
              <a:t>19/11/2020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373207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B17623E-9EFF-4C89-9144-A43DBAF80055}" type="datetimeFigureOut">
              <a:rPr lang="fr-BE" smtClean="0"/>
              <a:t>19/11/2020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218840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66"/>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66"/>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B17623E-9EFF-4C89-9144-A43DBAF80055}" type="datetimeFigureOut">
              <a:rPr lang="fr-BE" smtClean="0"/>
              <a:t>19/11/2020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323009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7" name="Rectangle 6"/>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218" y="2099733"/>
            <a:ext cx="6619244"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866218" y="4777380"/>
            <a:ext cx="6619244"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8" name="Date Placeholder 3"/>
          <p:cNvSpPr>
            <a:spLocks noGrp="1"/>
          </p:cNvSpPr>
          <p:nvPr>
            <p:ph type="dt" sz="half" idx="10"/>
          </p:nvPr>
        </p:nvSpPr>
        <p:spPr bwMode="gray">
          <a:xfrm rot="5400000">
            <a:off x="7494985" y="1830388"/>
            <a:ext cx="990600" cy="228600"/>
          </a:xfrm>
        </p:spPr>
        <p:txBody>
          <a:bodyPr anchor="t"/>
          <a:lstStyle>
            <a:lvl1pPr algn="l">
              <a:defRPr b="0" i="0">
                <a:solidFill>
                  <a:schemeClr val="bg1">
                    <a:alpha val="60000"/>
                  </a:schemeClr>
                </a:solidFill>
              </a:defRPr>
            </a:lvl1pPr>
          </a:lstStyle>
          <a:p>
            <a:pPr>
              <a:defRPr/>
            </a:pPr>
            <a:fld id="{92A9E471-D330-4BC0-AB98-75D5BD22E31F}" type="datetimeFigureOut">
              <a:rPr lang="en-US">
                <a:solidFill>
                  <a:prstClr val="white">
                    <a:alpha val="60000"/>
                  </a:prstClr>
                </a:solidFill>
              </a:rPr>
              <a:pPr>
                <a:defRPr/>
              </a:pPr>
              <a:t>11/19/2020</a:t>
            </a:fld>
            <a:endParaRPr lang="en-US">
              <a:solidFill>
                <a:prstClr val="white">
                  <a:alpha val="60000"/>
                </a:prstClr>
              </a:solidFill>
            </a:endParaRPr>
          </a:p>
        </p:txBody>
      </p:sp>
      <p:sp>
        <p:nvSpPr>
          <p:cNvPr id="9" name="Footer Placeholder 4"/>
          <p:cNvSpPr>
            <a:spLocks noGrp="1"/>
          </p:cNvSpPr>
          <p:nvPr>
            <p:ph type="ftr" sz="quarter" idx="11"/>
          </p:nvPr>
        </p:nvSpPr>
        <p:spPr bwMode="gray">
          <a:xfrm rot="5400000">
            <a:off x="6232142" y="3266282"/>
            <a:ext cx="3859213" cy="228600"/>
          </a:xfrm>
        </p:spPr>
        <p:txBody>
          <a:bodyPr/>
          <a:lstStyle>
            <a:lvl1pPr>
              <a:defRPr b="0" i="0">
                <a:solidFill>
                  <a:schemeClr val="bg1">
                    <a:alpha val="60000"/>
                  </a:schemeClr>
                </a:solidFill>
              </a:defRPr>
            </a:lvl1pPr>
          </a:lstStyle>
          <a:p>
            <a:pPr>
              <a:defRPr/>
            </a:pPr>
            <a:endParaRPr lang="en-US">
              <a:solidFill>
                <a:prstClr val="white">
                  <a:alpha val="60000"/>
                </a:prstClr>
              </a:solidFill>
            </a:endParaRPr>
          </a:p>
        </p:txBody>
      </p:sp>
      <p:sp>
        <p:nvSpPr>
          <p:cNvPr id="10" name="Slide Number Placeholder 5"/>
          <p:cNvSpPr>
            <a:spLocks noGrp="1"/>
          </p:cNvSpPr>
          <p:nvPr>
            <p:ph type="sldNum" sz="quarter" idx="12"/>
          </p:nvPr>
        </p:nvSpPr>
        <p:spPr/>
        <p:txBody>
          <a:bodyPr/>
          <a:lstStyle>
            <a:lvl1pPr>
              <a:defRPr/>
            </a:lvl1pPr>
          </a:lstStyle>
          <a:p>
            <a:fld id="{F3C9941C-CD20-4094-B7C0-CC6CF8B2F1D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76659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09484EA7-4266-4DCF-B296-EDA40048F9B7}"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3793BC00-0810-46E9-B423-386FD8442850}"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62740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677511">
              <a:off x="4698352"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30" y="2677645"/>
            <a:ext cx="3263269" cy="2283824"/>
          </a:xfrm>
        </p:spPr>
        <p:txBody>
          <a:bodyP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5171684"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54A6DE9F-EBD6-477A-8ACC-11ECD68EBC47}"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EB037891-3A4E-43D3-8418-42D82400E81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094871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66229" y="2603529"/>
            <a:ext cx="3618869"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56549" y="2603500"/>
            <a:ext cx="361886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96C17DFC-87FA-4826-91BF-0B94727812BE}" type="datetimeFigureOut">
              <a:rPr lang="en-US">
                <a:solidFill>
                  <a:srgbClr val="B31166"/>
                </a:solidFill>
              </a:rPr>
              <a:pPr>
                <a:defRPr/>
              </a:pPr>
              <a:t>11/19/2020</a:t>
            </a:fld>
            <a:endParaRPr lang="en-US">
              <a:solidFill>
                <a:srgbClr val="B31166"/>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7" name="Slide Number Placeholder 5"/>
          <p:cNvSpPr>
            <a:spLocks noGrp="1"/>
          </p:cNvSpPr>
          <p:nvPr>
            <p:ph type="sldNum" sz="quarter" idx="12"/>
          </p:nvPr>
        </p:nvSpPr>
        <p:spPr/>
        <p:txBody>
          <a:bodyPr/>
          <a:lstStyle>
            <a:lvl1pPr>
              <a:defRPr/>
            </a:lvl1pPr>
          </a:lstStyle>
          <a:p>
            <a:fld id="{76E8108C-7A18-4B75-8601-1EA02E6BF60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174170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6217"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66229" y="3179791"/>
            <a:ext cx="361886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56549"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56549" y="3179791"/>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22E8F6CA-06E7-4577-8CD1-D09D56F37706}" type="datetimeFigureOut">
              <a:rPr lang="en-US">
                <a:solidFill>
                  <a:srgbClr val="B31166"/>
                </a:solidFill>
              </a:rPr>
              <a:pPr>
                <a:defRPr/>
              </a:pPr>
              <a:t>11/19/2020</a:t>
            </a:fld>
            <a:endParaRPr lang="en-US">
              <a:solidFill>
                <a:srgbClr val="B31166"/>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9" name="Slide Number Placeholder 5"/>
          <p:cNvSpPr>
            <a:spLocks noGrp="1"/>
          </p:cNvSpPr>
          <p:nvPr>
            <p:ph type="sldNum" sz="quarter" idx="12"/>
          </p:nvPr>
        </p:nvSpPr>
        <p:spPr/>
        <p:txBody>
          <a:bodyPr/>
          <a:lstStyle>
            <a:lvl1pPr>
              <a:defRPr/>
            </a:lvl1pPr>
          </a:lstStyle>
          <a:p>
            <a:fld id="{F226C4ED-6DE4-400C-A3E5-F5E030B3834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584937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866217" y="973668"/>
            <a:ext cx="6571060" cy="706964"/>
          </a:xfrm>
        </p:spPr>
        <p:txBody>
          <a:bodyPr/>
          <a:lstStyle>
            <a:lvl1pPr>
              <a:defRPr/>
            </a:lvl1p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08D37B9B-B483-4091-A6F7-DC11567E09A2}" type="datetimeFigureOut">
              <a:rPr lang="en-US">
                <a:solidFill>
                  <a:srgbClr val="B31166"/>
                </a:solidFill>
              </a:rPr>
              <a:pPr>
                <a:defRPr/>
              </a:pPr>
              <a:t>11/19/2020</a:t>
            </a:fld>
            <a:endParaRPr lang="en-US">
              <a:solidFill>
                <a:srgbClr val="B31166"/>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5"/>
          <p:cNvSpPr>
            <a:spLocks noGrp="1"/>
          </p:cNvSpPr>
          <p:nvPr>
            <p:ph type="sldNum" sz="quarter" idx="12"/>
          </p:nvPr>
        </p:nvSpPr>
        <p:spPr/>
        <p:txBody>
          <a:bodyPr/>
          <a:lstStyle>
            <a:lvl1pPr>
              <a:defRPr/>
            </a:lvl1pPr>
          </a:lstStyle>
          <a:p>
            <a:fld id="{C9FEFEAF-463C-45D0-BBB0-497DB5BB8BF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50898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AB8F1D4F-3DFB-447D-8499-8C5DDAB4922A}" type="datetimeFigureOut">
              <a:rPr lang="en-US">
                <a:solidFill>
                  <a:srgbClr val="B31166"/>
                </a:solidFill>
              </a:rPr>
              <a:pPr>
                <a:defRPr/>
              </a:pPr>
              <a:t>11/19/2020</a:t>
            </a:fld>
            <a:endParaRPr lang="en-US">
              <a:solidFill>
                <a:srgbClr val="B31166"/>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3"/>
          <p:cNvSpPr>
            <a:spLocks noGrp="1"/>
          </p:cNvSpPr>
          <p:nvPr>
            <p:ph type="sldNum" sz="quarter" idx="12"/>
          </p:nvPr>
        </p:nvSpPr>
        <p:spPr/>
        <p:txBody>
          <a:bodyPr/>
          <a:lstStyle>
            <a:lvl1pPr>
              <a:defRPr/>
            </a:lvl1pPr>
          </a:lstStyle>
          <a:p>
            <a:fld id="{AF9CC58A-FA70-443C-B85E-DB501C1079EF}"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552734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30" y="1295400"/>
            <a:ext cx="209486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866229" y="3129309"/>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6C81C040-06FE-414A-B958-F2AC058A32DD}"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C1A04FE6-BED3-41C7-9F10-D55A7FF22953}"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51438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B17623E-9EFF-4C89-9144-A43DBAF80055}" type="datetimeFigureOut">
              <a:rPr lang="fr-BE" smtClean="0"/>
              <a:t>19/11/2020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2896470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0" y="1693362"/>
            <a:ext cx="2898851"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910917" y="1143000"/>
            <a:ext cx="242039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D350F4E6-C481-4B8F-B026-75A2BFF62E78}"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7EFE3C8F-00AD-4AE0-8AFD-AA61DD60BF45}"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686388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8" y="4969927"/>
            <a:ext cx="661924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218" y="685800"/>
            <a:ext cx="661924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4"/>
          <p:cNvSpPr>
            <a:spLocks noGrp="1"/>
          </p:cNvSpPr>
          <p:nvPr>
            <p:ph type="dt" sz="half" idx="10"/>
          </p:nvPr>
        </p:nvSpPr>
        <p:spPr/>
        <p:txBody>
          <a:bodyPr/>
          <a:lstStyle>
            <a:lvl1pPr>
              <a:defRPr/>
            </a:lvl1pPr>
          </a:lstStyle>
          <a:p>
            <a:pPr>
              <a:defRPr/>
            </a:pPr>
            <a:fld id="{AA9B0777-C000-4642-B918-A072DF374F3E}" type="datetimeFigureOut">
              <a:rPr lang="en-US">
                <a:solidFill>
                  <a:srgbClr val="B31166"/>
                </a:solidFill>
              </a:rPr>
              <a:pPr>
                <a:defRPr/>
              </a:pPr>
              <a:t>11/19/2020</a:t>
            </a:fld>
            <a:endParaRPr lang="en-US">
              <a:solidFill>
                <a:srgbClr val="B31166"/>
              </a:solidFill>
            </a:endParaRPr>
          </a:p>
        </p:txBody>
      </p:sp>
      <p:sp>
        <p:nvSpPr>
          <p:cNvPr id="17"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6"/>
          <p:cNvSpPr>
            <a:spLocks noGrp="1"/>
          </p:cNvSpPr>
          <p:nvPr>
            <p:ph type="sldNum" sz="quarter" idx="12"/>
          </p:nvPr>
        </p:nvSpPr>
        <p:spPr/>
        <p:txBody>
          <a:bodyPr/>
          <a:lstStyle>
            <a:lvl1pPr>
              <a:defRPr/>
            </a:lvl1pPr>
          </a:lstStyle>
          <a:p>
            <a:fld id="{EF6EEF61-EAE9-4A6E-87C5-A9DEB603A24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423104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1633194231 h 7946"/>
                <a:gd name="T4" fmla="*/ 2147483646 w 10000"/>
                <a:gd name="T5" fmla="*/ 1633399617 h 7946"/>
                <a:gd name="T6" fmla="*/ 2147483646 w 10000"/>
                <a:gd name="T7" fmla="*/ 822449 h 7946"/>
                <a:gd name="T8" fmla="*/ 2147483646 w 10000"/>
                <a:gd name="T9" fmla="*/ 822449 h 7946"/>
                <a:gd name="T10" fmla="*/ 2147483646 w 10000"/>
                <a:gd name="T11" fmla="*/ 18705965 h 7946"/>
                <a:gd name="T12" fmla="*/ 2147483646 w 10000"/>
                <a:gd name="T13" fmla="*/ 35973323 h 7946"/>
                <a:gd name="T14" fmla="*/ 2147483646 w 10000"/>
                <a:gd name="T15" fmla="*/ 52624071 h 7946"/>
                <a:gd name="T16" fmla="*/ 2147483646 w 10000"/>
                <a:gd name="T17" fmla="*/ 67013310 h 7946"/>
                <a:gd name="T18" fmla="*/ 2147483646 w 10000"/>
                <a:gd name="T19" fmla="*/ 81402549 h 7946"/>
                <a:gd name="T20" fmla="*/ 2147483646 w 10000"/>
                <a:gd name="T21" fmla="*/ 94969791 h 7946"/>
                <a:gd name="T22" fmla="*/ 2147483646 w 10000"/>
                <a:gd name="T23" fmla="*/ 106481364 h 7946"/>
                <a:gd name="T24" fmla="*/ 2147483646 w 10000"/>
                <a:gd name="T25" fmla="*/ 117376325 h 7946"/>
                <a:gd name="T26" fmla="*/ 2147483646 w 10000"/>
                <a:gd name="T27" fmla="*/ 127448838 h 7946"/>
                <a:gd name="T28" fmla="*/ 2147483646 w 10000"/>
                <a:gd name="T29" fmla="*/ 136082290 h 7946"/>
                <a:gd name="T30" fmla="*/ 2147483646 w 10000"/>
                <a:gd name="T31" fmla="*/ 144716196 h 7946"/>
                <a:gd name="T32" fmla="*/ 2147483646 w 10000"/>
                <a:gd name="T33" fmla="*/ 151910589 h 7946"/>
                <a:gd name="T34" fmla="*/ 2147483646 w 10000"/>
                <a:gd name="T35" fmla="*/ 157666375 h 7946"/>
                <a:gd name="T36" fmla="*/ 2147483646 w 10000"/>
                <a:gd name="T37" fmla="*/ 163422161 h 7946"/>
                <a:gd name="T38" fmla="*/ 2147483646 w 10000"/>
                <a:gd name="T39" fmla="*/ 168355498 h 7946"/>
                <a:gd name="T40" fmla="*/ 2147483646 w 10000"/>
                <a:gd name="T41" fmla="*/ 172055614 h 7946"/>
                <a:gd name="T42" fmla="*/ 2147483646 w 10000"/>
                <a:gd name="T43" fmla="*/ 174933734 h 7946"/>
                <a:gd name="T44" fmla="*/ 2147483646 w 10000"/>
                <a:gd name="T45" fmla="*/ 177811400 h 7946"/>
                <a:gd name="T46" fmla="*/ 2147483646 w 10000"/>
                <a:gd name="T47" fmla="*/ 179250460 h 7946"/>
                <a:gd name="T48" fmla="*/ 2147483646 w 10000"/>
                <a:gd name="T49" fmla="*/ 180689520 h 7946"/>
                <a:gd name="T50" fmla="*/ 2147483646 w 10000"/>
                <a:gd name="T51" fmla="*/ 181306130 h 7946"/>
                <a:gd name="T52" fmla="*/ 2147483646 w 10000"/>
                <a:gd name="T53" fmla="*/ 180689520 h 7946"/>
                <a:gd name="T54" fmla="*/ 2147483646 w 10000"/>
                <a:gd name="T55" fmla="*/ 180689520 h 7946"/>
                <a:gd name="T56" fmla="*/ 2147483646 w 10000"/>
                <a:gd name="T57" fmla="*/ 179250460 h 7946"/>
                <a:gd name="T58" fmla="*/ 2147483646 w 10000"/>
                <a:gd name="T59" fmla="*/ 176989404 h 7946"/>
                <a:gd name="T60" fmla="*/ 2147483646 w 10000"/>
                <a:gd name="T61" fmla="*/ 174933734 h 7946"/>
                <a:gd name="T62" fmla="*/ 2147483646 w 10000"/>
                <a:gd name="T63" fmla="*/ 172672678 h 7946"/>
                <a:gd name="T64" fmla="*/ 2147483646 w 10000"/>
                <a:gd name="T65" fmla="*/ 169177947 h 7946"/>
                <a:gd name="T66" fmla="*/ 2147483646 w 10000"/>
                <a:gd name="T67" fmla="*/ 165477832 h 7946"/>
                <a:gd name="T68" fmla="*/ 2147483646 w 10000"/>
                <a:gd name="T69" fmla="*/ 161983101 h 7946"/>
                <a:gd name="T70" fmla="*/ 2147483646 w 10000"/>
                <a:gd name="T71" fmla="*/ 152527199 h 7946"/>
                <a:gd name="T72" fmla="*/ 2147483646 w 10000"/>
                <a:gd name="T73" fmla="*/ 142454687 h 7946"/>
                <a:gd name="T74" fmla="*/ 2147483646 w 10000"/>
                <a:gd name="T75" fmla="*/ 131765564 h 7946"/>
                <a:gd name="T76" fmla="*/ 2147483646 w 10000"/>
                <a:gd name="T77" fmla="*/ 120253992 h 7946"/>
                <a:gd name="T78" fmla="*/ 2147483646 w 10000"/>
                <a:gd name="T79" fmla="*/ 107920423 h 7946"/>
                <a:gd name="T80" fmla="*/ 2047667065 w 10000"/>
                <a:gd name="T81" fmla="*/ 94969791 h 7946"/>
                <a:gd name="T82" fmla="*/ 1713172322 w 10000"/>
                <a:gd name="T83" fmla="*/ 82019613 h 7946"/>
                <a:gd name="T84" fmla="*/ 1405386318 w 10000"/>
                <a:gd name="T85" fmla="*/ 69068980 h 7946"/>
                <a:gd name="T86" fmla="*/ 1123036941 w 10000"/>
                <a:gd name="T87" fmla="*/ 56940798 h 7946"/>
                <a:gd name="T88" fmla="*/ 872483630 w 10000"/>
                <a:gd name="T89" fmla="*/ 45429225 h 7946"/>
                <a:gd name="T90" fmla="*/ 646095960 w 10000"/>
                <a:gd name="T91" fmla="*/ 34534717 h 7946"/>
                <a:gd name="T92" fmla="*/ 455319567 w 10000"/>
                <a:gd name="T93" fmla="*/ 25284201 h 7946"/>
                <a:gd name="T94" fmla="*/ 295067126 w 10000"/>
                <a:gd name="T95" fmla="*/ 16650748 h 7946"/>
                <a:gd name="T96" fmla="*/ 75038895 w 10000"/>
                <a:gd name="T97" fmla="*/ 4316726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1598" y="1063417"/>
            <a:ext cx="6623862"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866218"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AF08802F-F560-4C1E-ACCE-CCF7F1FF8178}"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0B8EAB2-1FA8-444F-83B5-CFE311BF690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705883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7" name="TextBox 15"/>
          <p:cNvSpPr txBox="1">
            <a:spLocks noChangeArrowheads="1"/>
          </p:cNvSpPr>
          <p:nvPr/>
        </p:nvSpPr>
        <p:spPr bwMode="gray">
          <a:xfrm>
            <a:off x="660812" y="608013"/>
            <a:ext cx="60126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8" name="TextBox 12"/>
          <p:cNvSpPr txBox="1">
            <a:spLocks noChangeArrowheads="1"/>
          </p:cNvSpPr>
          <p:nvPr/>
        </p:nvSpPr>
        <p:spPr bwMode="gray">
          <a:xfrm>
            <a:off x="7412833" y="2613025"/>
            <a:ext cx="4905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9" name="Rectangle 18"/>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86408" y="982134"/>
            <a:ext cx="6340430"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459459" y="3678766"/>
            <a:ext cx="5798414"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866230" y="5029228"/>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0" name="Date Placeholder 3"/>
          <p:cNvSpPr>
            <a:spLocks noGrp="1"/>
          </p:cNvSpPr>
          <p:nvPr>
            <p:ph type="dt" sz="half" idx="14"/>
          </p:nvPr>
        </p:nvSpPr>
        <p:spPr/>
        <p:txBody>
          <a:bodyPr/>
          <a:lstStyle>
            <a:lvl1pPr>
              <a:defRPr/>
            </a:lvl1pPr>
          </a:lstStyle>
          <a:p>
            <a:pPr>
              <a:defRPr/>
            </a:pPr>
            <a:fld id="{3287CFB8-E50D-4577-BC82-D43CA1747ACC}" type="datetimeFigureOut">
              <a:rPr lang="en-US">
                <a:solidFill>
                  <a:srgbClr val="B31166"/>
                </a:solidFill>
              </a:rPr>
              <a:pPr>
                <a:defRPr/>
              </a:pPr>
              <a:t>11/19/2020</a:t>
            </a:fld>
            <a:endParaRPr lang="en-US">
              <a:solidFill>
                <a:srgbClr val="B31166"/>
              </a:solidFill>
            </a:endParaRPr>
          </a:p>
        </p:txBody>
      </p:sp>
      <p:sp>
        <p:nvSpPr>
          <p:cNvPr id="21" name="Footer Placeholder 4"/>
          <p:cNvSpPr>
            <a:spLocks noGrp="1"/>
          </p:cNvSpPr>
          <p:nvPr>
            <p:ph type="ftr" sz="quarter" idx="15"/>
          </p:nvPr>
        </p:nvSpPr>
        <p:spPr/>
        <p:txBody>
          <a:bodyPr/>
          <a:lstStyle>
            <a:lvl1pPr>
              <a:defRPr/>
            </a:lvl1pPr>
          </a:lstStyle>
          <a:p>
            <a:pPr>
              <a:defRPr/>
            </a:pPr>
            <a:endParaRPr lang="en-US">
              <a:solidFill>
                <a:srgbClr val="B31166"/>
              </a:solidFill>
            </a:endParaRPr>
          </a:p>
        </p:txBody>
      </p:sp>
      <p:sp>
        <p:nvSpPr>
          <p:cNvPr id="22" name="Slide Number Placeholder 5"/>
          <p:cNvSpPr>
            <a:spLocks noGrp="1"/>
          </p:cNvSpPr>
          <p:nvPr>
            <p:ph type="sldNum" sz="quarter" idx="16"/>
          </p:nvPr>
        </p:nvSpPr>
        <p:spPr/>
        <p:txBody>
          <a:bodyPr/>
          <a:lstStyle>
            <a:lvl1pPr>
              <a:defRPr/>
            </a:lvl1pPr>
          </a:lstStyle>
          <a:p>
            <a:fld id="{C37803F2-1DB6-4964-85D4-348F63F8FF4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716088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4" name="Rectangle 13"/>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218" y="5024967"/>
            <a:ext cx="6619244"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5" name="Date Placeholder 3"/>
          <p:cNvSpPr>
            <a:spLocks noGrp="1"/>
          </p:cNvSpPr>
          <p:nvPr>
            <p:ph type="dt" sz="half" idx="10"/>
          </p:nvPr>
        </p:nvSpPr>
        <p:spPr/>
        <p:txBody>
          <a:bodyPr/>
          <a:lstStyle>
            <a:lvl1pPr>
              <a:defRPr/>
            </a:lvl1pPr>
          </a:lstStyle>
          <a:p>
            <a:pPr>
              <a:defRPr/>
            </a:pPr>
            <a:fld id="{F0C86423-93E6-44F8-8D11-338C84F1EC5A}" type="datetimeFigureOut">
              <a:rPr lang="en-US">
                <a:solidFill>
                  <a:srgbClr val="B31166"/>
                </a:solidFill>
              </a:rPr>
              <a:pPr>
                <a:defRPr/>
              </a:pPr>
              <a:t>11/19/2020</a:t>
            </a:fld>
            <a:endParaRPr lang="en-US">
              <a:solidFill>
                <a:srgbClr val="B31166"/>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7" name="Slide Number Placeholder 5"/>
          <p:cNvSpPr>
            <a:spLocks noGrp="1"/>
          </p:cNvSpPr>
          <p:nvPr>
            <p:ph type="sldNum" sz="quarter" idx="12"/>
          </p:nvPr>
        </p:nvSpPr>
        <p:spPr/>
        <p:txBody>
          <a:bodyPr/>
          <a:lstStyle>
            <a:lvl1pPr>
              <a:defRPr/>
            </a:lvl1pPr>
          </a:lstStyle>
          <a:p>
            <a:fld id="{7F780B53-2737-4735-8404-BF8AD264CAB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876678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cxnSp>
        <p:nvCxnSpPr>
          <p:cNvPr id="9" name="Straight Connector 16"/>
          <p:cNvCxnSpPr/>
          <p:nvPr/>
        </p:nvCxnSpPr>
        <p:spPr>
          <a:xfrm>
            <a:off x="330279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8293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8"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29"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866229" y="3179793"/>
            <a:ext cx="23564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384555"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384555" y="3179792"/>
            <a:ext cx="2360257"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16103"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916247" y="3179791"/>
            <a:ext cx="2359152"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Date Placeholder 6"/>
          <p:cNvSpPr>
            <a:spLocks noGrp="1"/>
          </p:cNvSpPr>
          <p:nvPr>
            <p:ph type="dt" sz="half" idx="18"/>
          </p:nvPr>
        </p:nvSpPr>
        <p:spPr/>
        <p:txBody>
          <a:bodyPr/>
          <a:lstStyle>
            <a:lvl1pPr>
              <a:defRPr/>
            </a:lvl1pPr>
          </a:lstStyle>
          <a:p>
            <a:pPr>
              <a:defRPr/>
            </a:pPr>
            <a:fld id="{3C996052-C00B-4F39-8DC5-4E86FEE70D68}" type="datetimeFigureOut">
              <a:rPr lang="en-US">
                <a:solidFill>
                  <a:srgbClr val="B31166"/>
                </a:solidFill>
              </a:rPr>
              <a:pPr>
                <a:defRPr/>
              </a:pPr>
              <a:t>11/19/2020</a:t>
            </a:fld>
            <a:endParaRPr lang="en-US">
              <a:solidFill>
                <a:srgbClr val="B31166"/>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solidFill>
                <a:srgbClr val="B31166"/>
              </a:solidFill>
            </a:endParaRPr>
          </a:p>
        </p:txBody>
      </p:sp>
      <p:sp>
        <p:nvSpPr>
          <p:cNvPr id="13" name="Slide Number Placeholder 8"/>
          <p:cNvSpPr>
            <a:spLocks noGrp="1"/>
          </p:cNvSpPr>
          <p:nvPr>
            <p:ph type="sldNum" sz="quarter" idx="20"/>
          </p:nvPr>
        </p:nvSpPr>
        <p:spPr/>
        <p:txBody>
          <a:bodyPr/>
          <a:lstStyle>
            <a:lvl1pPr>
              <a:defRPr/>
            </a:lvl1pPr>
          </a:lstStyle>
          <a:p>
            <a:fld id="{F50EA6AD-1D85-46AD-869A-3BD5879387A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020127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cxnSp>
        <p:nvCxnSpPr>
          <p:cNvPr id="12" name="Straight Connector 42"/>
          <p:cNvCxnSpPr/>
          <p:nvPr/>
        </p:nvCxnSpPr>
        <p:spPr>
          <a:xfrm>
            <a:off x="330398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584835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8"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29"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2" name="Text Placeholder 3"/>
          <p:cNvSpPr>
            <a:spLocks noGrp="1"/>
          </p:cNvSpPr>
          <p:nvPr>
            <p:ph type="body" sz="half" idx="18"/>
          </p:nvPr>
        </p:nvSpPr>
        <p:spPr>
          <a:xfrm>
            <a:off x="866229" y="5109106"/>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26663" y="4532873"/>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3561349"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3" name="Text Placeholder 3"/>
          <p:cNvSpPr>
            <a:spLocks noGrp="1"/>
          </p:cNvSpPr>
          <p:nvPr>
            <p:ph type="body" sz="half" idx="19"/>
          </p:nvPr>
        </p:nvSpPr>
        <p:spPr>
          <a:xfrm>
            <a:off x="3427643" y="5109105"/>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87096"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612227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4" name="Text Placeholder 3"/>
          <p:cNvSpPr>
            <a:spLocks noGrp="1"/>
          </p:cNvSpPr>
          <p:nvPr>
            <p:ph type="body" sz="half" idx="20"/>
          </p:nvPr>
        </p:nvSpPr>
        <p:spPr>
          <a:xfrm>
            <a:off x="5987081" y="5109104"/>
            <a:ext cx="2288322"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6"/>
          <p:cNvSpPr>
            <a:spLocks noGrp="1"/>
          </p:cNvSpPr>
          <p:nvPr>
            <p:ph type="dt" sz="half" idx="23"/>
          </p:nvPr>
        </p:nvSpPr>
        <p:spPr/>
        <p:txBody>
          <a:bodyPr/>
          <a:lstStyle>
            <a:lvl1pPr>
              <a:defRPr/>
            </a:lvl1pPr>
          </a:lstStyle>
          <a:p>
            <a:pPr>
              <a:defRPr/>
            </a:pPr>
            <a:fld id="{F2A76C01-48C0-4E87-B17F-9EF584DA2803}" type="datetimeFigureOut">
              <a:rPr lang="en-US">
                <a:solidFill>
                  <a:srgbClr val="B31166"/>
                </a:solidFill>
              </a:rPr>
              <a:pPr>
                <a:defRPr/>
              </a:pPr>
              <a:t>11/19/2020</a:t>
            </a:fld>
            <a:endParaRPr lang="en-US">
              <a:solidFill>
                <a:srgbClr val="B31166"/>
              </a:solidFill>
            </a:endParaRPr>
          </a:p>
        </p:txBody>
      </p:sp>
      <p:sp>
        <p:nvSpPr>
          <p:cNvPr id="16" name="Footer Placeholder 7"/>
          <p:cNvSpPr>
            <a:spLocks noGrp="1"/>
          </p:cNvSpPr>
          <p:nvPr>
            <p:ph type="ftr" sz="quarter" idx="24"/>
          </p:nvPr>
        </p:nvSpPr>
        <p:spPr>
          <a:xfrm>
            <a:off x="420293" y="6391275"/>
            <a:ext cx="2733675" cy="304800"/>
          </a:xfrm>
        </p:spPr>
        <p:txBody>
          <a:bodyPr/>
          <a:lstStyle>
            <a:lvl1pPr>
              <a:defRPr/>
            </a:lvl1pPr>
          </a:lstStyle>
          <a:p>
            <a:pPr>
              <a:defRPr/>
            </a:pPr>
            <a:endParaRPr lang="en-US">
              <a:solidFill>
                <a:srgbClr val="B31166"/>
              </a:solidFill>
            </a:endParaRPr>
          </a:p>
        </p:txBody>
      </p:sp>
      <p:sp>
        <p:nvSpPr>
          <p:cNvPr id="17" name="Slide Number Placeholder 8"/>
          <p:cNvSpPr>
            <a:spLocks noGrp="1"/>
          </p:cNvSpPr>
          <p:nvPr>
            <p:ph type="sldNum" sz="quarter" idx="25"/>
          </p:nvPr>
        </p:nvSpPr>
        <p:spPr/>
        <p:txBody>
          <a:bodyPr/>
          <a:lstStyle>
            <a:lvl1pPr>
              <a:defRPr/>
            </a:lvl1pPr>
          </a:lstStyle>
          <a:p>
            <a:fld id="{732F9F00-DA7F-4FDF-8F56-3DD4D2902EA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717681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66218" y="973668"/>
            <a:ext cx="6619244"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866218" y="2603500"/>
            <a:ext cx="6619244" cy="3416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021241" y="6391275"/>
            <a:ext cx="742950" cy="304800"/>
          </a:xfrm>
        </p:spPr>
        <p:txBody>
          <a:bodyPr/>
          <a:lstStyle>
            <a:lvl1pPr>
              <a:defRPr/>
            </a:lvl1pPr>
          </a:lstStyle>
          <a:p>
            <a:pPr>
              <a:defRPr/>
            </a:pPr>
            <a:fld id="{A81D1BCB-28D1-49EB-9DFE-82A7A57C4BC2}"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CD0D5F9B-03AB-4DE5-A7B7-FF3D869616E6}"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980670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438927" y="1278467"/>
            <a:ext cx="1057474" cy="474859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866230" y="1278467"/>
            <a:ext cx="4692019"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6" name="Date Placeholder 3"/>
          <p:cNvSpPr>
            <a:spLocks noGrp="1"/>
          </p:cNvSpPr>
          <p:nvPr>
            <p:ph type="dt" sz="half" idx="10"/>
          </p:nvPr>
        </p:nvSpPr>
        <p:spPr>
          <a:xfrm>
            <a:off x="7990285" y="6391275"/>
            <a:ext cx="744140" cy="304800"/>
          </a:xfrm>
        </p:spPr>
        <p:txBody>
          <a:bodyPr/>
          <a:lstStyle>
            <a:lvl1pPr>
              <a:defRPr/>
            </a:lvl1pPr>
          </a:lstStyle>
          <a:p>
            <a:pPr>
              <a:defRPr/>
            </a:pPr>
            <a:fld id="{C7E93FE3-F83F-496E-8F62-C888192EB616}"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C7E6432-B9C2-4328-9364-27FE1ABF776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67236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7" name="Rectangle 6"/>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218" y="2099733"/>
            <a:ext cx="6619244"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866218" y="4777380"/>
            <a:ext cx="6619244"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8" name="Date Placeholder 3"/>
          <p:cNvSpPr>
            <a:spLocks noGrp="1"/>
          </p:cNvSpPr>
          <p:nvPr>
            <p:ph type="dt" sz="half" idx="10"/>
          </p:nvPr>
        </p:nvSpPr>
        <p:spPr bwMode="gray">
          <a:xfrm rot="5400000">
            <a:off x="7494985" y="1830388"/>
            <a:ext cx="990600" cy="228600"/>
          </a:xfrm>
        </p:spPr>
        <p:txBody>
          <a:bodyPr anchor="t"/>
          <a:lstStyle>
            <a:lvl1pPr algn="l">
              <a:defRPr b="0" i="0">
                <a:solidFill>
                  <a:schemeClr val="bg1">
                    <a:alpha val="60000"/>
                  </a:schemeClr>
                </a:solidFill>
              </a:defRPr>
            </a:lvl1pPr>
          </a:lstStyle>
          <a:p>
            <a:pPr>
              <a:defRPr/>
            </a:pPr>
            <a:fld id="{92A9E471-D330-4BC0-AB98-75D5BD22E31F}" type="datetimeFigureOut">
              <a:rPr lang="en-US">
                <a:solidFill>
                  <a:prstClr val="white">
                    <a:alpha val="60000"/>
                  </a:prstClr>
                </a:solidFill>
              </a:rPr>
              <a:pPr>
                <a:defRPr/>
              </a:pPr>
              <a:t>11/19/2020</a:t>
            </a:fld>
            <a:endParaRPr lang="en-US">
              <a:solidFill>
                <a:prstClr val="white">
                  <a:alpha val="60000"/>
                </a:prstClr>
              </a:solidFill>
            </a:endParaRPr>
          </a:p>
        </p:txBody>
      </p:sp>
      <p:sp>
        <p:nvSpPr>
          <p:cNvPr id="9" name="Footer Placeholder 4"/>
          <p:cNvSpPr>
            <a:spLocks noGrp="1"/>
          </p:cNvSpPr>
          <p:nvPr>
            <p:ph type="ftr" sz="quarter" idx="11"/>
          </p:nvPr>
        </p:nvSpPr>
        <p:spPr bwMode="gray">
          <a:xfrm rot="5400000">
            <a:off x="6232140" y="3266282"/>
            <a:ext cx="3859213" cy="228600"/>
          </a:xfrm>
        </p:spPr>
        <p:txBody>
          <a:bodyPr/>
          <a:lstStyle>
            <a:lvl1pPr>
              <a:defRPr b="0" i="0">
                <a:solidFill>
                  <a:schemeClr val="bg1">
                    <a:alpha val="60000"/>
                  </a:schemeClr>
                </a:solidFill>
              </a:defRPr>
            </a:lvl1pPr>
          </a:lstStyle>
          <a:p>
            <a:pPr>
              <a:defRPr/>
            </a:pPr>
            <a:endParaRPr lang="en-US">
              <a:solidFill>
                <a:prstClr val="white">
                  <a:alpha val="60000"/>
                </a:prstClr>
              </a:solidFill>
            </a:endParaRPr>
          </a:p>
        </p:txBody>
      </p:sp>
      <p:sp>
        <p:nvSpPr>
          <p:cNvPr id="10" name="Slide Number Placeholder 5"/>
          <p:cNvSpPr>
            <a:spLocks noGrp="1"/>
          </p:cNvSpPr>
          <p:nvPr>
            <p:ph type="sldNum" sz="quarter" idx="12"/>
          </p:nvPr>
        </p:nvSpPr>
        <p:spPr/>
        <p:txBody>
          <a:bodyPr/>
          <a:lstStyle>
            <a:lvl1pPr>
              <a:defRPr/>
            </a:lvl1pPr>
          </a:lstStyle>
          <a:p>
            <a:fld id="{F3C9941C-CD20-4094-B7C0-CC6CF8B2F1D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12634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28"/>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B17623E-9EFF-4C89-9144-A43DBAF80055}" type="datetimeFigureOut">
              <a:rPr lang="fr-BE" smtClean="0"/>
              <a:t>19/11/2020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2957225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09484EA7-4266-4DCF-B296-EDA40048F9B7}"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3793BC00-0810-46E9-B423-386FD8442850}"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928105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677511">
              <a:off x="4698352"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8" y="2677645"/>
            <a:ext cx="3263269" cy="2283824"/>
          </a:xfrm>
        </p:spPr>
        <p:txBody>
          <a:bodyP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5171682"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54A6DE9F-EBD6-477A-8ACC-11ECD68EBC47}"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EB037891-3A4E-43D3-8418-42D82400E81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235459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66227" y="2603525"/>
            <a:ext cx="3618869"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56547" y="2603500"/>
            <a:ext cx="361886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96C17DFC-87FA-4826-91BF-0B94727812BE}" type="datetimeFigureOut">
              <a:rPr lang="en-US">
                <a:solidFill>
                  <a:srgbClr val="B31166"/>
                </a:solidFill>
              </a:rPr>
              <a:pPr>
                <a:defRPr/>
              </a:pPr>
              <a:t>11/19/2020</a:t>
            </a:fld>
            <a:endParaRPr lang="en-US">
              <a:solidFill>
                <a:srgbClr val="B31166"/>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7" name="Slide Number Placeholder 5"/>
          <p:cNvSpPr>
            <a:spLocks noGrp="1"/>
          </p:cNvSpPr>
          <p:nvPr>
            <p:ph type="sldNum" sz="quarter" idx="12"/>
          </p:nvPr>
        </p:nvSpPr>
        <p:spPr/>
        <p:txBody>
          <a:bodyPr/>
          <a:lstStyle>
            <a:lvl1pPr>
              <a:defRPr/>
            </a:lvl1pPr>
          </a:lstStyle>
          <a:p>
            <a:fld id="{76E8108C-7A18-4B75-8601-1EA02E6BF60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304618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6217"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66227" y="3179787"/>
            <a:ext cx="361886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56547"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56547" y="3179787"/>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22E8F6CA-06E7-4577-8CD1-D09D56F37706}" type="datetimeFigureOut">
              <a:rPr lang="en-US">
                <a:solidFill>
                  <a:srgbClr val="B31166"/>
                </a:solidFill>
              </a:rPr>
              <a:pPr>
                <a:defRPr/>
              </a:pPr>
              <a:t>11/19/2020</a:t>
            </a:fld>
            <a:endParaRPr lang="en-US">
              <a:solidFill>
                <a:srgbClr val="B31166"/>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9" name="Slide Number Placeholder 5"/>
          <p:cNvSpPr>
            <a:spLocks noGrp="1"/>
          </p:cNvSpPr>
          <p:nvPr>
            <p:ph type="sldNum" sz="quarter" idx="12"/>
          </p:nvPr>
        </p:nvSpPr>
        <p:spPr/>
        <p:txBody>
          <a:bodyPr/>
          <a:lstStyle>
            <a:lvl1pPr>
              <a:defRPr/>
            </a:lvl1pPr>
          </a:lstStyle>
          <a:p>
            <a:fld id="{F226C4ED-6DE4-400C-A3E5-F5E030B3834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632019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866217" y="973668"/>
            <a:ext cx="6571060" cy="706964"/>
          </a:xfrm>
        </p:spPr>
        <p:txBody>
          <a:bodyPr/>
          <a:lstStyle>
            <a:lvl1pPr>
              <a:defRPr/>
            </a:lvl1p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08D37B9B-B483-4091-A6F7-DC11567E09A2}" type="datetimeFigureOut">
              <a:rPr lang="en-US">
                <a:solidFill>
                  <a:srgbClr val="B31166"/>
                </a:solidFill>
              </a:rPr>
              <a:pPr>
                <a:defRPr/>
              </a:pPr>
              <a:t>11/19/2020</a:t>
            </a:fld>
            <a:endParaRPr lang="en-US">
              <a:solidFill>
                <a:srgbClr val="B31166"/>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5"/>
          <p:cNvSpPr>
            <a:spLocks noGrp="1"/>
          </p:cNvSpPr>
          <p:nvPr>
            <p:ph type="sldNum" sz="quarter" idx="12"/>
          </p:nvPr>
        </p:nvSpPr>
        <p:spPr/>
        <p:txBody>
          <a:bodyPr/>
          <a:lstStyle>
            <a:lvl1pPr>
              <a:defRPr/>
            </a:lvl1pPr>
          </a:lstStyle>
          <a:p>
            <a:fld id="{C9FEFEAF-463C-45D0-BBB0-497DB5BB8BF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488967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AB8F1D4F-3DFB-447D-8499-8C5DDAB4922A}" type="datetimeFigureOut">
              <a:rPr lang="en-US">
                <a:solidFill>
                  <a:srgbClr val="B31166"/>
                </a:solidFill>
              </a:rPr>
              <a:pPr>
                <a:defRPr/>
              </a:pPr>
              <a:t>11/19/2020</a:t>
            </a:fld>
            <a:endParaRPr lang="en-US">
              <a:solidFill>
                <a:srgbClr val="B31166"/>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3"/>
          <p:cNvSpPr>
            <a:spLocks noGrp="1"/>
          </p:cNvSpPr>
          <p:nvPr>
            <p:ph type="sldNum" sz="quarter" idx="12"/>
          </p:nvPr>
        </p:nvSpPr>
        <p:spPr/>
        <p:txBody>
          <a:bodyPr/>
          <a:lstStyle>
            <a:lvl1pPr>
              <a:defRPr/>
            </a:lvl1pPr>
          </a:lstStyle>
          <a:p>
            <a:fld id="{AF9CC58A-FA70-443C-B85E-DB501C1079EF}"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642985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8" y="1295400"/>
            <a:ext cx="209486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866227" y="3129305"/>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6C81C040-06FE-414A-B958-F2AC058A32DD}"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C1A04FE6-BED3-41C7-9F10-D55A7FF22953}"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345507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0" y="1693358"/>
            <a:ext cx="2898851"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910915" y="1143000"/>
            <a:ext cx="242039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D350F4E6-C481-4B8F-B026-75A2BFF62E78}"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7EFE3C8F-00AD-4AE0-8AFD-AA61DD60BF45}"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595179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8" y="4969927"/>
            <a:ext cx="661924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218" y="685800"/>
            <a:ext cx="661924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4"/>
          <p:cNvSpPr>
            <a:spLocks noGrp="1"/>
          </p:cNvSpPr>
          <p:nvPr>
            <p:ph type="dt" sz="half" idx="10"/>
          </p:nvPr>
        </p:nvSpPr>
        <p:spPr/>
        <p:txBody>
          <a:bodyPr/>
          <a:lstStyle>
            <a:lvl1pPr>
              <a:defRPr/>
            </a:lvl1pPr>
          </a:lstStyle>
          <a:p>
            <a:pPr>
              <a:defRPr/>
            </a:pPr>
            <a:fld id="{AA9B0777-C000-4642-B918-A072DF374F3E}" type="datetimeFigureOut">
              <a:rPr lang="en-US">
                <a:solidFill>
                  <a:srgbClr val="B31166"/>
                </a:solidFill>
              </a:rPr>
              <a:pPr>
                <a:defRPr/>
              </a:pPr>
              <a:t>11/19/2020</a:t>
            </a:fld>
            <a:endParaRPr lang="en-US">
              <a:solidFill>
                <a:srgbClr val="B31166"/>
              </a:solidFill>
            </a:endParaRPr>
          </a:p>
        </p:txBody>
      </p:sp>
      <p:sp>
        <p:nvSpPr>
          <p:cNvPr id="17"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6"/>
          <p:cNvSpPr>
            <a:spLocks noGrp="1"/>
          </p:cNvSpPr>
          <p:nvPr>
            <p:ph type="sldNum" sz="quarter" idx="12"/>
          </p:nvPr>
        </p:nvSpPr>
        <p:spPr/>
        <p:txBody>
          <a:bodyPr/>
          <a:lstStyle>
            <a:lvl1pPr>
              <a:defRPr/>
            </a:lvl1pPr>
          </a:lstStyle>
          <a:p>
            <a:fld id="{EF6EEF61-EAE9-4A6E-87C5-A9DEB603A24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006901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1633194231 h 7946"/>
                <a:gd name="T4" fmla="*/ 2147483646 w 10000"/>
                <a:gd name="T5" fmla="*/ 1633399617 h 7946"/>
                <a:gd name="T6" fmla="*/ 2147483646 w 10000"/>
                <a:gd name="T7" fmla="*/ 822449 h 7946"/>
                <a:gd name="T8" fmla="*/ 2147483646 w 10000"/>
                <a:gd name="T9" fmla="*/ 822449 h 7946"/>
                <a:gd name="T10" fmla="*/ 2147483646 w 10000"/>
                <a:gd name="T11" fmla="*/ 18705965 h 7946"/>
                <a:gd name="T12" fmla="*/ 2147483646 w 10000"/>
                <a:gd name="T13" fmla="*/ 35973323 h 7946"/>
                <a:gd name="T14" fmla="*/ 2147483646 w 10000"/>
                <a:gd name="T15" fmla="*/ 52624071 h 7946"/>
                <a:gd name="T16" fmla="*/ 2147483646 w 10000"/>
                <a:gd name="T17" fmla="*/ 67013310 h 7946"/>
                <a:gd name="T18" fmla="*/ 2147483646 w 10000"/>
                <a:gd name="T19" fmla="*/ 81402549 h 7946"/>
                <a:gd name="T20" fmla="*/ 2147483646 w 10000"/>
                <a:gd name="T21" fmla="*/ 94969791 h 7946"/>
                <a:gd name="T22" fmla="*/ 2147483646 w 10000"/>
                <a:gd name="T23" fmla="*/ 106481364 h 7946"/>
                <a:gd name="T24" fmla="*/ 2147483646 w 10000"/>
                <a:gd name="T25" fmla="*/ 117376325 h 7946"/>
                <a:gd name="T26" fmla="*/ 2147483646 w 10000"/>
                <a:gd name="T27" fmla="*/ 127448838 h 7946"/>
                <a:gd name="T28" fmla="*/ 2147483646 w 10000"/>
                <a:gd name="T29" fmla="*/ 136082290 h 7946"/>
                <a:gd name="T30" fmla="*/ 2147483646 w 10000"/>
                <a:gd name="T31" fmla="*/ 144716196 h 7946"/>
                <a:gd name="T32" fmla="*/ 2147483646 w 10000"/>
                <a:gd name="T33" fmla="*/ 151910589 h 7946"/>
                <a:gd name="T34" fmla="*/ 2147483646 w 10000"/>
                <a:gd name="T35" fmla="*/ 157666375 h 7946"/>
                <a:gd name="T36" fmla="*/ 2147483646 w 10000"/>
                <a:gd name="T37" fmla="*/ 163422161 h 7946"/>
                <a:gd name="T38" fmla="*/ 2147483646 w 10000"/>
                <a:gd name="T39" fmla="*/ 168355498 h 7946"/>
                <a:gd name="T40" fmla="*/ 2147483646 w 10000"/>
                <a:gd name="T41" fmla="*/ 172055614 h 7946"/>
                <a:gd name="T42" fmla="*/ 2147483646 w 10000"/>
                <a:gd name="T43" fmla="*/ 174933734 h 7946"/>
                <a:gd name="T44" fmla="*/ 2147483646 w 10000"/>
                <a:gd name="T45" fmla="*/ 177811400 h 7946"/>
                <a:gd name="T46" fmla="*/ 2147483646 w 10000"/>
                <a:gd name="T47" fmla="*/ 179250460 h 7946"/>
                <a:gd name="T48" fmla="*/ 2147483646 w 10000"/>
                <a:gd name="T49" fmla="*/ 180689520 h 7946"/>
                <a:gd name="T50" fmla="*/ 2147483646 w 10000"/>
                <a:gd name="T51" fmla="*/ 181306130 h 7946"/>
                <a:gd name="T52" fmla="*/ 2147483646 w 10000"/>
                <a:gd name="T53" fmla="*/ 180689520 h 7946"/>
                <a:gd name="T54" fmla="*/ 2147483646 w 10000"/>
                <a:gd name="T55" fmla="*/ 180689520 h 7946"/>
                <a:gd name="T56" fmla="*/ 2147483646 w 10000"/>
                <a:gd name="T57" fmla="*/ 179250460 h 7946"/>
                <a:gd name="T58" fmla="*/ 2147483646 w 10000"/>
                <a:gd name="T59" fmla="*/ 176989404 h 7946"/>
                <a:gd name="T60" fmla="*/ 2147483646 w 10000"/>
                <a:gd name="T61" fmla="*/ 174933734 h 7946"/>
                <a:gd name="T62" fmla="*/ 2147483646 w 10000"/>
                <a:gd name="T63" fmla="*/ 172672678 h 7946"/>
                <a:gd name="T64" fmla="*/ 2147483646 w 10000"/>
                <a:gd name="T65" fmla="*/ 169177947 h 7946"/>
                <a:gd name="T66" fmla="*/ 2147483646 w 10000"/>
                <a:gd name="T67" fmla="*/ 165477832 h 7946"/>
                <a:gd name="T68" fmla="*/ 2147483646 w 10000"/>
                <a:gd name="T69" fmla="*/ 161983101 h 7946"/>
                <a:gd name="T70" fmla="*/ 2147483646 w 10000"/>
                <a:gd name="T71" fmla="*/ 152527199 h 7946"/>
                <a:gd name="T72" fmla="*/ 2147483646 w 10000"/>
                <a:gd name="T73" fmla="*/ 142454687 h 7946"/>
                <a:gd name="T74" fmla="*/ 2147483646 w 10000"/>
                <a:gd name="T75" fmla="*/ 131765564 h 7946"/>
                <a:gd name="T76" fmla="*/ 2147483646 w 10000"/>
                <a:gd name="T77" fmla="*/ 120253992 h 7946"/>
                <a:gd name="T78" fmla="*/ 2147483646 w 10000"/>
                <a:gd name="T79" fmla="*/ 107920423 h 7946"/>
                <a:gd name="T80" fmla="*/ 2047667065 w 10000"/>
                <a:gd name="T81" fmla="*/ 94969791 h 7946"/>
                <a:gd name="T82" fmla="*/ 1713172322 w 10000"/>
                <a:gd name="T83" fmla="*/ 82019613 h 7946"/>
                <a:gd name="T84" fmla="*/ 1405386318 w 10000"/>
                <a:gd name="T85" fmla="*/ 69068980 h 7946"/>
                <a:gd name="T86" fmla="*/ 1123036941 w 10000"/>
                <a:gd name="T87" fmla="*/ 56940798 h 7946"/>
                <a:gd name="T88" fmla="*/ 872483630 w 10000"/>
                <a:gd name="T89" fmla="*/ 45429225 h 7946"/>
                <a:gd name="T90" fmla="*/ 646095960 w 10000"/>
                <a:gd name="T91" fmla="*/ 34534717 h 7946"/>
                <a:gd name="T92" fmla="*/ 455319567 w 10000"/>
                <a:gd name="T93" fmla="*/ 25284201 h 7946"/>
                <a:gd name="T94" fmla="*/ 295067126 w 10000"/>
                <a:gd name="T95" fmla="*/ 16650748 h 7946"/>
                <a:gd name="T96" fmla="*/ 75038895 w 10000"/>
                <a:gd name="T97" fmla="*/ 4316726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1598" y="1063417"/>
            <a:ext cx="6623862"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866218"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AF08802F-F560-4C1E-ACCE-CCF7F1FF8178}"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0B8EAB2-1FA8-444F-83B5-CFE311BF690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72252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B17623E-9EFF-4C89-9144-A43DBAF80055}" type="datetimeFigureOut">
              <a:rPr lang="fr-BE" smtClean="0"/>
              <a:t>19/11/2020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29129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7" name="TextBox 15"/>
          <p:cNvSpPr txBox="1">
            <a:spLocks noChangeArrowheads="1"/>
          </p:cNvSpPr>
          <p:nvPr/>
        </p:nvSpPr>
        <p:spPr bwMode="gray">
          <a:xfrm>
            <a:off x="660810" y="608013"/>
            <a:ext cx="60126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8" name="TextBox 12"/>
          <p:cNvSpPr txBox="1">
            <a:spLocks noChangeArrowheads="1"/>
          </p:cNvSpPr>
          <p:nvPr/>
        </p:nvSpPr>
        <p:spPr bwMode="gray">
          <a:xfrm>
            <a:off x="7412833" y="2613025"/>
            <a:ext cx="4905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9" name="Rectangle 18"/>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86408" y="982134"/>
            <a:ext cx="6340430"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459459" y="3678766"/>
            <a:ext cx="5798414"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866228" y="5029224"/>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0" name="Date Placeholder 3"/>
          <p:cNvSpPr>
            <a:spLocks noGrp="1"/>
          </p:cNvSpPr>
          <p:nvPr>
            <p:ph type="dt" sz="half" idx="14"/>
          </p:nvPr>
        </p:nvSpPr>
        <p:spPr/>
        <p:txBody>
          <a:bodyPr/>
          <a:lstStyle>
            <a:lvl1pPr>
              <a:defRPr/>
            </a:lvl1pPr>
          </a:lstStyle>
          <a:p>
            <a:pPr>
              <a:defRPr/>
            </a:pPr>
            <a:fld id="{3287CFB8-E50D-4577-BC82-D43CA1747ACC}" type="datetimeFigureOut">
              <a:rPr lang="en-US">
                <a:solidFill>
                  <a:srgbClr val="B31166"/>
                </a:solidFill>
              </a:rPr>
              <a:pPr>
                <a:defRPr/>
              </a:pPr>
              <a:t>11/19/2020</a:t>
            </a:fld>
            <a:endParaRPr lang="en-US">
              <a:solidFill>
                <a:srgbClr val="B31166"/>
              </a:solidFill>
            </a:endParaRPr>
          </a:p>
        </p:txBody>
      </p:sp>
      <p:sp>
        <p:nvSpPr>
          <p:cNvPr id="21" name="Footer Placeholder 4"/>
          <p:cNvSpPr>
            <a:spLocks noGrp="1"/>
          </p:cNvSpPr>
          <p:nvPr>
            <p:ph type="ftr" sz="quarter" idx="15"/>
          </p:nvPr>
        </p:nvSpPr>
        <p:spPr/>
        <p:txBody>
          <a:bodyPr/>
          <a:lstStyle>
            <a:lvl1pPr>
              <a:defRPr/>
            </a:lvl1pPr>
          </a:lstStyle>
          <a:p>
            <a:pPr>
              <a:defRPr/>
            </a:pPr>
            <a:endParaRPr lang="en-US">
              <a:solidFill>
                <a:srgbClr val="B31166"/>
              </a:solidFill>
            </a:endParaRPr>
          </a:p>
        </p:txBody>
      </p:sp>
      <p:sp>
        <p:nvSpPr>
          <p:cNvPr id="22" name="Slide Number Placeholder 5"/>
          <p:cNvSpPr>
            <a:spLocks noGrp="1"/>
          </p:cNvSpPr>
          <p:nvPr>
            <p:ph type="sldNum" sz="quarter" idx="16"/>
          </p:nvPr>
        </p:nvSpPr>
        <p:spPr/>
        <p:txBody>
          <a:bodyPr/>
          <a:lstStyle>
            <a:lvl1pPr>
              <a:defRPr/>
            </a:lvl1pPr>
          </a:lstStyle>
          <a:p>
            <a:fld id="{C37803F2-1DB6-4964-85D4-348F63F8FF4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189689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4" name="Rectangle 13"/>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218" y="5024967"/>
            <a:ext cx="6619244"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5" name="Date Placeholder 3"/>
          <p:cNvSpPr>
            <a:spLocks noGrp="1"/>
          </p:cNvSpPr>
          <p:nvPr>
            <p:ph type="dt" sz="half" idx="10"/>
          </p:nvPr>
        </p:nvSpPr>
        <p:spPr/>
        <p:txBody>
          <a:bodyPr/>
          <a:lstStyle>
            <a:lvl1pPr>
              <a:defRPr/>
            </a:lvl1pPr>
          </a:lstStyle>
          <a:p>
            <a:pPr>
              <a:defRPr/>
            </a:pPr>
            <a:fld id="{F0C86423-93E6-44F8-8D11-338C84F1EC5A}" type="datetimeFigureOut">
              <a:rPr lang="en-US">
                <a:solidFill>
                  <a:srgbClr val="B31166"/>
                </a:solidFill>
              </a:rPr>
              <a:pPr>
                <a:defRPr/>
              </a:pPr>
              <a:t>11/19/2020</a:t>
            </a:fld>
            <a:endParaRPr lang="en-US">
              <a:solidFill>
                <a:srgbClr val="B31166"/>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7" name="Slide Number Placeholder 5"/>
          <p:cNvSpPr>
            <a:spLocks noGrp="1"/>
          </p:cNvSpPr>
          <p:nvPr>
            <p:ph type="sldNum" sz="quarter" idx="12"/>
          </p:nvPr>
        </p:nvSpPr>
        <p:spPr/>
        <p:txBody>
          <a:bodyPr/>
          <a:lstStyle>
            <a:lvl1pPr>
              <a:defRPr/>
            </a:lvl1pPr>
          </a:lstStyle>
          <a:p>
            <a:fld id="{7F780B53-2737-4735-8404-BF8AD264CAB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118305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cxnSp>
        <p:nvCxnSpPr>
          <p:cNvPr id="9" name="Straight Connector 16"/>
          <p:cNvCxnSpPr/>
          <p:nvPr/>
        </p:nvCxnSpPr>
        <p:spPr>
          <a:xfrm>
            <a:off x="330279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8293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8"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27"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866227" y="3179789"/>
            <a:ext cx="23564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384553"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384553" y="3179788"/>
            <a:ext cx="2360257"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16103"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916247" y="3179787"/>
            <a:ext cx="2359152"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Date Placeholder 6"/>
          <p:cNvSpPr>
            <a:spLocks noGrp="1"/>
          </p:cNvSpPr>
          <p:nvPr>
            <p:ph type="dt" sz="half" idx="18"/>
          </p:nvPr>
        </p:nvSpPr>
        <p:spPr/>
        <p:txBody>
          <a:bodyPr/>
          <a:lstStyle>
            <a:lvl1pPr>
              <a:defRPr/>
            </a:lvl1pPr>
          </a:lstStyle>
          <a:p>
            <a:pPr>
              <a:defRPr/>
            </a:pPr>
            <a:fld id="{3C996052-C00B-4F39-8DC5-4E86FEE70D68}" type="datetimeFigureOut">
              <a:rPr lang="en-US">
                <a:solidFill>
                  <a:srgbClr val="B31166"/>
                </a:solidFill>
              </a:rPr>
              <a:pPr>
                <a:defRPr/>
              </a:pPr>
              <a:t>11/19/2020</a:t>
            </a:fld>
            <a:endParaRPr lang="en-US">
              <a:solidFill>
                <a:srgbClr val="B31166"/>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solidFill>
                <a:srgbClr val="B31166"/>
              </a:solidFill>
            </a:endParaRPr>
          </a:p>
        </p:txBody>
      </p:sp>
      <p:sp>
        <p:nvSpPr>
          <p:cNvPr id="13" name="Slide Number Placeholder 8"/>
          <p:cNvSpPr>
            <a:spLocks noGrp="1"/>
          </p:cNvSpPr>
          <p:nvPr>
            <p:ph type="sldNum" sz="quarter" idx="20"/>
          </p:nvPr>
        </p:nvSpPr>
        <p:spPr/>
        <p:txBody>
          <a:bodyPr/>
          <a:lstStyle>
            <a:lvl1pPr>
              <a:defRPr/>
            </a:lvl1pPr>
          </a:lstStyle>
          <a:p>
            <a:fld id="{F50EA6AD-1D85-46AD-869A-3BD5879387A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487281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cxnSp>
        <p:nvCxnSpPr>
          <p:cNvPr id="12" name="Straight Connector 42"/>
          <p:cNvCxnSpPr/>
          <p:nvPr/>
        </p:nvCxnSpPr>
        <p:spPr>
          <a:xfrm>
            <a:off x="330398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584835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8"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27"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2" name="Text Placeholder 3"/>
          <p:cNvSpPr>
            <a:spLocks noGrp="1"/>
          </p:cNvSpPr>
          <p:nvPr>
            <p:ph type="body" sz="half" idx="18"/>
          </p:nvPr>
        </p:nvSpPr>
        <p:spPr>
          <a:xfrm>
            <a:off x="866227" y="5109106"/>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26661" y="4532869"/>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3561349"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3" name="Text Placeholder 3"/>
          <p:cNvSpPr>
            <a:spLocks noGrp="1"/>
          </p:cNvSpPr>
          <p:nvPr>
            <p:ph type="body" sz="half" idx="19"/>
          </p:nvPr>
        </p:nvSpPr>
        <p:spPr>
          <a:xfrm>
            <a:off x="3427641" y="5109105"/>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87094"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612227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4" name="Text Placeholder 3"/>
          <p:cNvSpPr>
            <a:spLocks noGrp="1"/>
          </p:cNvSpPr>
          <p:nvPr>
            <p:ph type="body" sz="half" idx="20"/>
          </p:nvPr>
        </p:nvSpPr>
        <p:spPr>
          <a:xfrm>
            <a:off x="5987081" y="5109104"/>
            <a:ext cx="2288322"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6"/>
          <p:cNvSpPr>
            <a:spLocks noGrp="1"/>
          </p:cNvSpPr>
          <p:nvPr>
            <p:ph type="dt" sz="half" idx="23"/>
          </p:nvPr>
        </p:nvSpPr>
        <p:spPr/>
        <p:txBody>
          <a:bodyPr/>
          <a:lstStyle>
            <a:lvl1pPr>
              <a:defRPr/>
            </a:lvl1pPr>
          </a:lstStyle>
          <a:p>
            <a:pPr>
              <a:defRPr/>
            </a:pPr>
            <a:fld id="{F2A76C01-48C0-4E87-B17F-9EF584DA2803}" type="datetimeFigureOut">
              <a:rPr lang="en-US">
                <a:solidFill>
                  <a:srgbClr val="B31166"/>
                </a:solidFill>
              </a:rPr>
              <a:pPr>
                <a:defRPr/>
              </a:pPr>
              <a:t>11/19/2020</a:t>
            </a:fld>
            <a:endParaRPr lang="en-US">
              <a:solidFill>
                <a:srgbClr val="B31166"/>
              </a:solidFill>
            </a:endParaRPr>
          </a:p>
        </p:txBody>
      </p:sp>
      <p:sp>
        <p:nvSpPr>
          <p:cNvPr id="16" name="Footer Placeholder 7"/>
          <p:cNvSpPr>
            <a:spLocks noGrp="1"/>
          </p:cNvSpPr>
          <p:nvPr>
            <p:ph type="ftr" sz="quarter" idx="24"/>
          </p:nvPr>
        </p:nvSpPr>
        <p:spPr>
          <a:xfrm>
            <a:off x="420293" y="6391275"/>
            <a:ext cx="2733675" cy="304800"/>
          </a:xfrm>
        </p:spPr>
        <p:txBody>
          <a:bodyPr/>
          <a:lstStyle>
            <a:lvl1pPr>
              <a:defRPr/>
            </a:lvl1pPr>
          </a:lstStyle>
          <a:p>
            <a:pPr>
              <a:defRPr/>
            </a:pPr>
            <a:endParaRPr lang="en-US">
              <a:solidFill>
                <a:srgbClr val="B31166"/>
              </a:solidFill>
            </a:endParaRPr>
          </a:p>
        </p:txBody>
      </p:sp>
      <p:sp>
        <p:nvSpPr>
          <p:cNvPr id="17" name="Slide Number Placeholder 8"/>
          <p:cNvSpPr>
            <a:spLocks noGrp="1"/>
          </p:cNvSpPr>
          <p:nvPr>
            <p:ph type="sldNum" sz="quarter" idx="25"/>
          </p:nvPr>
        </p:nvSpPr>
        <p:spPr/>
        <p:txBody>
          <a:bodyPr/>
          <a:lstStyle>
            <a:lvl1pPr>
              <a:defRPr/>
            </a:lvl1pPr>
          </a:lstStyle>
          <a:p>
            <a:fld id="{732F9F00-DA7F-4FDF-8F56-3DD4D2902EA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879709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66218" y="973668"/>
            <a:ext cx="6619244"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866218" y="2603500"/>
            <a:ext cx="6619244" cy="3416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021241" y="6391275"/>
            <a:ext cx="742950" cy="304800"/>
          </a:xfrm>
        </p:spPr>
        <p:txBody>
          <a:bodyPr/>
          <a:lstStyle>
            <a:lvl1pPr>
              <a:defRPr/>
            </a:lvl1pPr>
          </a:lstStyle>
          <a:p>
            <a:pPr>
              <a:defRPr/>
            </a:pPr>
            <a:fld id="{A81D1BCB-28D1-49EB-9DFE-82A7A57C4BC2}"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CD0D5F9B-03AB-4DE5-A7B7-FF3D869616E6}"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58236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438927" y="1278467"/>
            <a:ext cx="1057474" cy="474859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866228" y="1278467"/>
            <a:ext cx="4692019"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6" name="Date Placeholder 3"/>
          <p:cNvSpPr>
            <a:spLocks noGrp="1"/>
          </p:cNvSpPr>
          <p:nvPr>
            <p:ph type="dt" sz="half" idx="10"/>
          </p:nvPr>
        </p:nvSpPr>
        <p:spPr>
          <a:xfrm>
            <a:off x="7990285" y="6391275"/>
            <a:ext cx="744140" cy="304800"/>
          </a:xfrm>
        </p:spPr>
        <p:txBody>
          <a:bodyPr/>
          <a:lstStyle>
            <a:lvl1pPr>
              <a:defRPr/>
            </a:lvl1pPr>
          </a:lstStyle>
          <a:p>
            <a:pPr>
              <a:defRPr/>
            </a:pPr>
            <a:fld id="{C7E93FE3-F83F-496E-8F62-C888192EB616}"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C7E6432-B9C2-4328-9364-27FE1ABF776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2947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7" name="Rectangle 6"/>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218" y="2099733"/>
            <a:ext cx="6619244"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866218" y="4777380"/>
            <a:ext cx="6619244"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8" name="Date Placeholder 3"/>
          <p:cNvSpPr>
            <a:spLocks noGrp="1"/>
          </p:cNvSpPr>
          <p:nvPr>
            <p:ph type="dt" sz="half" idx="10"/>
          </p:nvPr>
        </p:nvSpPr>
        <p:spPr bwMode="gray">
          <a:xfrm rot="5400000">
            <a:off x="7494985" y="1830388"/>
            <a:ext cx="990600" cy="228600"/>
          </a:xfrm>
        </p:spPr>
        <p:txBody>
          <a:bodyPr anchor="t"/>
          <a:lstStyle>
            <a:lvl1pPr algn="l">
              <a:defRPr b="0" i="0">
                <a:solidFill>
                  <a:schemeClr val="bg1">
                    <a:alpha val="60000"/>
                  </a:schemeClr>
                </a:solidFill>
              </a:defRPr>
            </a:lvl1pPr>
          </a:lstStyle>
          <a:p>
            <a:pPr>
              <a:defRPr/>
            </a:pPr>
            <a:fld id="{92A9E471-D330-4BC0-AB98-75D5BD22E31F}" type="datetimeFigureOut">
              <a:rPr lang="en-US">
                <a:solidFill>
                  <a:prstClr val="white">
                    <a:alpha val="60000"/>
                  </a:prstClr>
                </a:solidFill>
              </a:rPr>
              <a:pPr>
                <a:defRPr/>
              </a:pPr>
              <a:t>11/19/2020</a:t>
            </a:fld>
            <a:endParaRPr lang="en-US">
              <a:solidFill>
                <a:prstClr val="white">
                  <a:alpha val="60000"/>
                </a:prstClr>
              </a:solidFill>
            </a:endParaRPr>
          </a:p>
        </p:txBody>
      </p:sp>
      <p:sp>
        <p:nvSpPr>
          <p:cNvPr id="9" name="Footer Placeholder 4"/>
          <p:cNvSpPr>
            <a:spLocks noGrp="1"/>
          </p:cNvSpPr>
          <p:nvPr>
            <p:ph type="ftr" sz="quarter" idx="11"/>
          </p:nvPr>
        </p:nvSpPr>
        <p:spPr bwMode="gray">
          <a:xfrm rot="5400000">
            <a:off x="6232137" y="3266282"/>
            <a:ext cx="3859213" cy="228600"/>
          </a:xfrm>
        </p:spPr>
        <p:txBody>
          <a:bodyPr/>
          <a:lstStyle>
            <a:lvl1pPr>
              <a:defRPr b="0" i="0">
                <a:solidFill>
                  <a:schemeClr val="bg1">
                    <a:alpha val="60000"/>
                  </a:schemeClr>
                </a:solidFill>
              </a:defRPr>
            </a:lvl1pPr>
          </a:lstStyle>
          <a:p>
            <a:pPr>
              <a:defRPr/>
            </a:pPr>
            <a:endParaRPr lang="en-US">
              <a:solidFill>
                <a:prstClr val="white">
                  <a:alpha val="60000"/>
                </a:prstClr>
              </a:solidFill>
            </a:endParaRPr>
          </a:p>
        </p:txBody>
      </p:sp>
      <p:sp>
        <p:nvSpPr>
          <p:cNvPr id="10" name="Slide Number Placeholder 5"/>
          <p:cNvSpPr>
            <a:spLocks noGrp="1"/>
          </p:cNvSpPr>
          <p:nvPr>
            <p:ph type="sldNum" sz="quarter" idx="12"/>
          </p:nvPr>
        </p:nvSpPr>
        <p:spPr/>
        <p:txBody>
          <a:bodyPr/>
          <a:lstStyle>
            <a:lvl1pPr>
              <a:defRPr/>
            </a:lvl1pPr>
          </a:lstStyle>
          <a:p>
            <a:fld id="{F3C9941C-CD20-4094-B7C0-CC6CF8B2F1D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819356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09484EA7-4266-4DCF-B296-EDA40048F9B7}"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3793BC00-0810-46E9-B423-386FD8442850}"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901113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677511">
              <a:off x="4698352"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5" y="2677645"/>
            <a:ext cx="3263269" cy="2283824"/>
          </a:xfrm>
        </p:spPr>
        <p:txBody>
          <a:bodyP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5171679"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54A6DE9F-EBD6-477A-8ACC-11ECD68EBC47}"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EB037891-3A4E-43D3-8418-42D82400E81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597085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66224" y="2603519"/>
            <a:ext cx="3618869"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56544" y="2603500"/>
            <a:ext cx="361886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96C17DFC-87FA-4826-91BF-0B94727812BE}" type="datetimeFigureOut">
              <a:rPr lang="en-US">
                <a:solidFill>
                  <a:srgbClr val="B31166"/>
                </a:solidFill>
              </a:rPr>
              <a:pPr>
                <a:defRPr/>
              </a:pPr>
              <a:t>11/19/2020</a:t>
            </a:fld>
            <a:endParaRPr lang="en-US">
              <a:solidFill>
                <a:srgbClr val="B31166"/>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7" name="Slide Number Placeholder 5"/>
          <p:cNvSpPr>
            <a:spLocks noGrp="1"/>
          </p:cNvSpPr>
          <p:nvPr>
            <p:ph type="sldNum" sz="quarter" idx="12"/>
          </p:nvPr>
        </p:nvSpPr>
        <p:spPr/>
        <p:txBody>
          <a:bodyPr/>
          <a:lstStyle>
            <a:lvl1pPr>
              <a:defRPr/>
            </a:lvl1pPr>
          </a:lstStyle>
          <a:p>
            <a:fld id="{76E8108C-7A18-4B75-8601-1EA02E6BF60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87103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9B17623E-9EFF-4C89-9144-A43DBAF80055}" type="datetimeFigureOut">
              <a:rPr lang="fr-BE" smtClean="0"/>
              <a:t>19/11/2020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19642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6217"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66224" y="3179781"/>
            <a:ext cx="361886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56544"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56544" y="3179781"/>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22E8F6CA-06E7-4577-8CD1-D09D56F37706}" type="datetimeFigureOut">
              <a:rPr lang="en-US">
                <a:solidFill>
                  <a:srgbClr val="B31166"/>
                </a:solidFill>
              </a:rPr>
              <a:pPr>
                <a:defRPr/>
              </a:pPr>
              <a:t>11/19/2020</a:t>
            </a:fld>
            <a:endParaRPr lang="en-US">
              <a:solidFill>
                <a:srgbClr val="B31166"/>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9" name="Slide Number Placeholder 5"/>
          <p:cNvSpPr>
            <a:spLocks noGrp="1"/>
          </p:cNvSpPr>
          <p:nvPr>
            <p:ph type="sldNum" sz="quarter" idx="12"/>
          </p:nvPr>
        </p:nvSpPr>
        <p:spPr/>
        <p:txBody>
          <a:bodyPr/>
          <a:lstStyle>
            <a:lvl1pPr>
              <a:defRPr/>
            </a:lvl1pPr>
          </a:lstStyle>
          <a:p>
            <a:fld id="{F226C4ED-6DE4-400C-A3E5-F5E030B3834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41101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866217" y="973668"/>
            <a:ext cx="6571060" cy="706964"/>
          </a:xfrm>
        </p:spPr>
        <p:txBody>
          <a:bodyPr/>
          <a:lstStyle>
            <a:lvl1pPr>
              <a:defRPr/>
            </a:lvl1p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08D37B9B-B483-4091-A6F7-DC11567E09A2}" type="datetimeFigureOut">
              <a:rPr lang="en-US">
                <a:solidFill>
                  <a:srgbClr val="B31166"/>
                </a:solidFill>
              </a:rPr>
              <a:pPr>
                <a:defRPr/>
              </a:pPr>
              <a:t>11/19/2020</a:t>
            </a:fld>
            <a:endParaRPr lang="en-US">
              <a:solidFill>
                <a:srgbClr val="B31166"/>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5"/>
          <p:cNvSpPr>
            <a:spLocks noGrp="1"/>
          </p:cNvSpPr>
          <p:nvPr>
            <p:ph type="sldNum" sz="quarter" idx="12"/>
          </p:nvPr>
        </p:nvSpPr>
        <p:spPr/>
        <p:txBody>
          <a:bodyPr/>
          <a:lstStyle>
            <a:lvl1pPr>
              <a:defRPr/>
            </a:lvl1pPr>
          </a:lstStyle>
          <a:p>
            <a:fld id="{C9FEFEAF-463C-45D0-BBB0-497DB5BB8BF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450462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AB8F1D4F-3DFB-447D-8499-8C5DDAB4922A}" type="datetimeFigureOut">
              <a:rPr lang="en-US">
                <a:solidFill>
                  <a:srgbClr val="B31166"/>
                </a:solidFill>
              </a:rPr>
              <a:pPr>
                <a:defRPr/>
              </a:pPr>
              <a:t>11/19/2020</a:t>
            </a:fld>
            <a:endParaRPr lang="en-US">
              <a:solidFill>
                <a:srgbClr val="B31166"/>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3"/>
          <p:cNvSpPr>
            <a:spLocks noGrp="1"/>
          </p:cNvSpPr>
          <p:nvPr>
            <p:ph type="sldNum" sz="quarter" idx="12"/>
          </p:nvPr>
        </p:nvSpPr>
        <p:spPr/>
        <p:txBody>
          <a:bodyPr/>
          <a:lstStyle>
            <a:lvl1pPr>
              <a:defRPr/>
            </a:lvl1pPr>
          </a:lstStyle>
          <a:p>
            <a:fld id="{AF9CC58A-FA70-443C-B85E-DB501C1079EF}"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5011248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5" y="1295400"/>
            <a:ext cx="209486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866224" y="3129299"/>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6C81C040-06FE-414A-B958-F2AC058A32DD}"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C1A04FE6-BED3-41C7-9F10-D55A7FF22953}"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874053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0" y="1693352"/>
            <a:ext cx="2898851"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910912" y="1143000"/>
            <a:ext cx="242039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D350F4E6-C481-4B8F-B026-75A2BFF62E78}"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7EFE3C8F-00AD-4AE0-8AFD-AA61DD60BF45}"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262519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8" y="4969927"/>
            <a:ext cx="661924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218" y="685800"/>
            <a:ext cx="661924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4"/>
          <p:cNvSpPr>
            <a:spLocks noGrp="1"/>
          </p:cNvSpPr>
          <p:nvPr>
            <p:ph type="dt" sz="half" idx="10"/>
          </p:nvPr>
        </p:nvSpPr>
        <p:spPr/>
        <p:txBody>
          <a:bodyPr/>
          <a:lstStyle>
            <a:lvl1pPr>
              <a:defRPr/>
            </a:lvl1pPr>
          </a:lstStyle>
          <a:p>
            <a:pPr>
              <a:defRPr/>
            </a:pPr>
            <a:fld id="{AA9B0777-C000-4642-B918-A072DF374F3E}" type="datetimeFigureOut">
              <a:rPr lang="en-US">
                <a:solidFill>
                  <a:srgbClr val="B31166"/>
                </a:solidFill>
              </a:rPr>
              <a:pPr>
                <a:defRPr/>
              </a:pPr>
              <a:t>11/19/2020</a:t>
            </a:fld>
            <a:endParaRPr lang="en-US">
              <a:solidFill>
                <a:srgbClr val="B31166"/>
              </a:solidFill>
            </a:endParaRPr>
          </a:p>
        </p:txBody>
      </p:sp>
      <p:sp>
        <p:nvSpPr>
          <p:cNvPr id="17"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6"/>
          <p:cNvSpPr>
            <a:spLocks noGrp="1"/>
          </p:cNvSpPr>
          <p:nvPr>
            <p:ph type="sldNum" sz="quarter" idx="12"/>
          </p:nvPr>
        </p:nvSpPr>
        <p:spPr/>
        <p:txBody>
          <a:bodyPr/>
          <a:lstStyle>
            <a:lvl1pPr>
              <a:defRPr/>
            </a:lvl1pPr>
          </a:lstStyle>
          <a:p>
            <a:fld id="{EF6EEF61-EAE9-4A6E-87C5-A9DEB603A24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11149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1633194231 h 7946"/>
                <a:gd name="T4" fmla="*/ 2147483646 w 10000"/>
                <a:gd name="T5" fmla="*/ 1633399617 h 7946"/>
                <a:gd name="T6" fmla="*/ 2147483646 w 10000"/>
                <a:gd name="T7" fmla="*/ 822449 h 7946"/>
                <a:gd name="T8" fmla="*/ 2147483646 w 10000"/>
                <a:gd name="T9" fmla="*/ 822449 h 7946"/>
                <a:gd name="T10" fmla="*/ 2147483646 w 10000"/>
                <a:gd name="T11" fmla="*/ 18705965 h 7946"/>
                <a:gd name="T12" fmla="*/ 2147483646 w 10000"/>
                <a:gd name="T13" fmla="*/ 35973323 h 7946"/>
                <a:gd name="T14" fmla="*/ 2147483646 w 10000"/>
                <a:gd name="T15" fmla="*/ 52624071 h 7946"/>
                <a:gd name="T16" fmla="*/ 2147483646 w 10000"/>
                <a:gd name="T17" fmla="*/ 67013310 h 7946"/>
                <a:gd name="T18" fmla="*/ 2147483646 w 10000"/>
                <a:gd name="T19" fmla="*/ 81402549 h 7946"/>
                <a:gd name="T20" fmla="*/ 2147483646 w 10000"/>
                <a:gd name="T21" fmla="*/ 94969791 h 7946"/>
                <a:gd name="T22" fmla="*/ 2147483646 w 10000"/>
                <a:gd name="T23" fmla="*/ 106481364 h 7946"/>
                <a:gd name="T24" fmla="*/ 2147483646 w 10000"/>
                <a:gd name="T25" fmla="*/ 117376325 h 7946"/>
                <a:gd name="T26" fmla="*/ 2147483646 w 10000"/>
                <a:gd name="T27" fmla="*/ 127448838 h 7946"/>
                <a:gd name="T28" fmla="*/ 2147483646 w 10000"/>
                <a:gd name="T29" fmla="*/ 136082290 h 7946"/>
                <a:gd name="T30" fmla="*/ 2147483646 w 10000"/>
                <a:gd name="T31" fmla="*/ 144716196 h 7946"/>
                <a:gd name="T32" fmla="*/ 2147483646 w 10000"/>
                <a:gd name="T33" fmla="*/ 151910589 h 7946"/>
                <a:gd name="T34" fmla="*/ 2147483646 w 10000"/>
                <a:gd name="T35" fmla="*/ 157666375 h 7946"/>
                <a:gd name="T36" fmla="*/ 2147483646 w 10000"/>
                <a:gd name="T37" fmla="*/ 163422161 h 7946"/>
                <a:gd name="T38" fmla="*/ 2147483646 w 10000"/>
                <a:gd name="T39" fmla="*/ 168355498 h 7946"/>
                <a:gd name="T40" fmla="*/ 2147483646 w 10000"/>
                <a:gd name="T41" fmla="*/ 172055614 h 7946"/>
                <a:gd name="T42" fmla="*/ 2147483646 w 10000"/>
                <a:gd name="T43" fmla="*/ 174933734 h 7946"/>
                <a:gd name="T44" fmla="*/ 2147483646 w 10000"/>
                <a:gd name="T45" fmla="*/ 177811400 h 7946"/>
                <a:gd name="T46" fmla="*/ 2147483646 w 10000"/>
                <a:gd name="T47" fmla="*/ 179250460 h 7946"/>
                <a:gd name="T48" fmla="*/ 2147483646 w 10000"/>
                <a:gd name="T49" fmla="*/ 180689520 h 7946"/>
                <a:gd name="T50" fmla="*/ 2147483646 w 10000"/>
                <a:gd name="T51" fmla="*/ 181306130 h 7946"/>
                <a:gd name="T52" fmla="*/ 2147483646 w 10000"/>
                <a:gd name="T53" fmla="*/ 180689520 h 7946"/>
                <a:gd name="T54" fmla="*/ 2147483646 w 10000"/>
                <a:gd name="T55" fmla="*/ 180689520 h 7946"/>
                <a:gd name="T56" fmla="*/ 2147483646 w 10000"/>
                <a:gd name="T57" fmla="*/ 179250460 h 7946"/>
                <a:gd name="T58" fmla="*/ 2147483646 w 10000"/>
                <a:gd name="T59" fmla="*/ 176989404 h 7946"/>
                <a:gd name="T60" fmla="*/ 2147483646 w 10000"/>
                <a:gd name="T61" fmla="*/ 174933734 h 7946"/>
                <a:gd name="T62" fmla="*/ 2147483646 w 10000"/>
                <a:gd name="T63" fmla="*/ 172672678 h 7946"/>
                <a:gd name="T64" fmla="*/ 2147483646 w 10000"/>
                <a:gd name="T65" fmla="*/ 169177947 h 7946"/>
                <a:gd name="T66" fmla="*/ 2147483646 w 10000"/>
                <a:gd name="T67" fmla="*/ 165477832 h 7946"/>
                <a:gd name="T68" fmla="*/ 2147483646 w 10000"/>
                <a:gd name="T69" fmla="*/ 161983101 h 7946"/>
                <a:gd name="T70" fmla="*/ 2147483646 w 10000"/>
                <a:gd name="T71" fmla="*/ 152527199 h 7946"/>
                <a:gd name="T72" fmla="*/ 2147483646 w 10000"/>
                <a:gd name="T73" fmla="*/ 142454687 h 7946"/>
                <a:gd name="T74" fmla="*/ 2147483646 w 10000"/>
                <a:gd name="T75" fmla="*/ 131765564 h 7946"/>
                <a:gd name="T76" fmla="*/ 2147483646 w 10000"/>
                <a:gd name="T77" fmla="*/ 120253992 h 7946"/>
                <a:gd name="T78" fmla="*/ 2147483646 w 10000"/>
                <a:gd name="T79" fmla="*/ 107920423 h 7946"/>
                <a:gd name="T80" fmla="*/ 2047667065 w 10000"/>
                <a:gd name="T81" fmla="*/ 94969791 h 7946"/>
                <a:gd name="T82" fmla="*/ 1713172322 w 10000"/>
                <a:gd name="T83" fmla="*/ 82019613 h 7946"/>
                <a:gd name="T84" fmla="*/ 1405386318 w 10000"/>
                <a:gd name="T85" fmla="*/ 69068980 h 7946"/>
                <a:gd name="T86" fmla="*/ 1123036941 w 10000"/>
                <a:gd name="T87" fmla="*/ 56940798 h 7946"/>
                <a:gd name="T88" fmla="*/ 872483630 w 10000"/>
                <a:gd name="T89" fmla="*/ 45429225 h 7946"/>
                <a:gd name="T90" fmla="*/ 646095960 w 10000"/>
                <a:gd name="T91" fmla="*/ 34534717 h 7946"/>
                <a:gd name="T92" fmla="*/ 455319567 w 10000"/>
                <a:gd name="T93" fmla="*/ 25284201 h 7946"/>
                <a:gd name="T94" fmla="*/ 295067126 w 10000"/>
                <a:gd name="T95" fmla="*/ 16650748 h 7946"/>
                <a:gd name="T96" fmla="*/ 75038895 w 10000"/>
                <a:gd name="T97" fmla="*/ 4316726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1598" y="1063417"/>
            <a:ext cx="6623862"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866218"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AF08802F-F560-4C1E-ACCE-CCF7F1FF8178}"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0B8EAB2-1FA8-444F-83B5-CFE311BF690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3183527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7" name="TextBox 15"/>
          <p:cNvSpPr txBox="1">
            <a:spLocks noChangeArrowheads="1"/>
          </p:cNvSpPr>
          <p:nvPr/>
        </p:nvSpPr>
        <p:spPr bwMode="gray">
          <a:xfrm>
            <a:off x="660807" y="608013"/>
            <a:ext cx="60126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8" name="TextBox 12"/>
          <p:cNvSpPr txBox="1">
            <a:spLocks noChangeArrowheads="1"/>
          </p:cNvSpPr>
          <p:nvPr/>
        </p:nvSpPr>
        <p:spPr bwMode="gray">
          <a:xfrm>
            <a:off x="7412833" y="2613025"/>
            <a:ext cx="4905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9" name="Rectangle 18"/>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86408" y="982134"/>
            <a:ext cx="6340430"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459459" y="3678766"/>
            <a:ext cx="5798414"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866225" y="5029218"/>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0" name="Date Placeholder 3"/>
          <p:cNvSpPr>
            <a:spLocks noGrp="1"/>
          </p:cNvSpPr>
          <p:nvPr>
            <p:ph type="dt" sz="half" idx="14"/>
          </p:nvPr>
        </p:nvSpPr>
        <p:spPr/>
        <p:txBody>
          <a:bodyPr/>
          <a:lstStyle>
            <a:lvl1pPr>
              <a:defRPr/>
            </a:lvl1pPr>
          </a:lstStyle>
          <a:p>
            <a:pPr>
              <a:defRPr/>
            </a:pPr>
            <a:fld id="{3287CFB8-E50D-4577-BC82-D43CA1747ACC}" type="datetimeFigureOut">
              <a:rPr lang="en-US">
                <a:solidFill>
                  <a:srgbClr val="B31166"/>
                </a:solidFill>
              </a:rPr>
              <a:pPr>
                <a:defRPr/>
              </a:pPr>
              <a:t>11/19/2020</a:t>
            </a:fld>
            <a:endParaRPr lang="en-US">
              <a:solidFill>
                <a:srgbClr val="B31166"/>
              </a:solidFill>
            </a:endParaRPr>
          </a:p>
        </p:txBody>
      </p:sp>
      <p:sp>
        <p:nvSpPr>
          <p:cNvPr id="21" name="Footer Placeholder 4"/>
          <p:cNvSpPr>
            <a:spLocks noGrp="1"/>
          </p:cNvSpPr>
          <p:nvPr>
            <p:ph type="ftr" sz="quarter" idx="15"/>
          </p:nvPr>
        </p:nvSpPr>
        <p:spPr/>
        <p:txBody>
          <a:bodyPr/>
          <a:lstStyle>
            <a:lvl1pPr>
              <a:defRPr/>
            </a:lvl1pPr>
          </a:lstStyle>
          <a:p>
            <a:pPr>
              <a:defRPr/>
            </a:pPr>
            <a:endParaRPr lang="en-US">
              <a:solidFill>
                <a:srgbClr val="B31166"/>
              </a:solidFill>
            </a:endParaRPr>
          </a:p>
        </p:txBody>
      </p:sp>
      <p:sp>
        <p:nvSpPr>
          <p:cNvPr id="22" name="Slide Number Placeholder 5"/>
          <p:cNvSpPr>
            <a:spLocks noGrp="1"/>
          </p:cNvSpPr>
          <p:nvPr>
            <p:ph type="sldNum" sz="quarter" idx="16"/>
          </p:nvPr>
        </p:nvSpPr>
        <p:spPr/>
        <p:txBody>
          <a:bodyPr/>
          <a:lstStyle>
            <a:lvl1pPr>
              <a:defRPr/>
            </a:lvl1pPr>
          </a:lstStyle>
          <a:p>
            <a:fld id="{C37803F2-1DB6-4964-85D4-348F63F8FF4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739405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4" name="Rectangle 13"/>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218" y="5024967"/>
            <a:ext cx="6619244"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5" name="Date Placeholder 3"/>
          <p:cNvSpPr>
            <a:spLocks noGrp="1"/>
          </p:cNvSpPr>
          <p:nvPr>
            <p:ph type="dt" sz="half" idx="10"/>
          </p:nvPr>
        </p:nvSpPr>
        <p:spPr/>
        <p:txBody>
          <a:bodyPr/>
          <a:lstStyle>
            <a:lvl1pPr>
              <a:defRPr/>
            </a:lvl1pPr>
          </a:lstStyle>
          <a:p>
            <a:pPr>
              <a:defRPr/>
            </a:pPr>
            <a:fld id="{F0C86423-93E6-44F8-8D11-338C84F1EC5A}" type="datetimeFigureOut">
              <a:rPr lang="en-US">
                <a:solidFill>
                  <a:srgbClr val="B31166"/>
                </a:solidFill>
              </a:rPr>
              <a:pPr>
                <a:defRPr/>
              </a:pPr>
              <a:t>11/19/2020</a:t>
            </a:fld>
            <a:endParaRPr lang="en-US">
              <a:solidFill>
                <a:srgbClr val="B31166"/>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7" name="Slide Number Placeholder 5"/>
          <p:cNvSpPr>
            <a:spLocks noGrp="1"/>
          </p:cNvSpPr>
          <p:nvPr>
            <p:ph type="sldNum" sz="quarter" idx="12"/>
          </p:nvPr>
        </p:nvSpPr>
        <p:spPr/>
        <p:txBody>
          <a:bodyPr/>
          <a:lstStyle>
            <a:lvl1pPr>
              <a:defRPr/>
            </a:lvl1pPr>
          </a:lstStyle>
          <a:p>
            <a:fld id="{7F780B53-2737-4735-8404-BF8AD264CAB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629650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cxnSp>
        <p:nvCxnSpPr>
          <p:cNvPr id="9" name="Straight Connector 16"/>
          <p:cNvCxnSpPr/>
          <p:nvPr/>
        </p:nvCxnSpPr>
        <p:spPr>
          <a:xfrm>
            <a:off x="330279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8293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8"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24"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866224" y="3179783"/>
            <a:ext cx="23564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384550"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384550" y="3179782"/>
            <a:ext cx="2360257"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16103"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916247" y="3179781"/>
            <a:ext cx="2359152"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Date Placeholder 6"/>
          <p:cNvSpPr>
            <a:spLocks noGrp="1"/>
          </p:cNvSpPr>
          <p:nvPr>
            <p:ph type="dt" sz="half" idx="18"/>
          </p:nvPr>
        </p:nvSpPr>
        <p:spPr/>
        <p:txBody>
          <a:bodyPr/>
          <a:lstStyle>
            <a:lvl1pPr>
              <a:defRPr/>
            </a:lvl1pPr>
          </a:lstStyle>
          <a:p>
            <a:pPr>
              <a:defRPr/>
            </a:pPr>
            <a:fld id="{3C996052-C00B-4F39-8DC5-4E86FEE70D68}" type="datetimeFigureOut">
              <a:rPr lang="en-US">
                <a:solidFill>
                  <a:srgbClr val="B31166"/>
                </a:solidFill>
              </a:rPr>
              <a:pPr>
                <a:defRPr/>
              </a:pPr>
              <a:t>11/19/2020</a:t>
            </a:fld>
            <a:endParaRPr lang="en-US">
              <a:solidFill>
                <a:srgbClr val="B31166"/>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solidFill>
                <a:srgbClr val="B31166"/>
              </a:solidFill>
            </a:endParaRPr>
          </a:p>
        </p:txBody>
      </p:sp>
      <p:sp>
        <p:nvSpPr>
          <p:cNvPr id="13" name="Slide Number Placeholder 8"/>
          <p:cNvSpPr>
            <a:spLocks noGrp="1"/>
          </p:cNvSpPr>
          <p:nvPr>
            <p:ph type="sldNum" sz="quarter" idx="20"/>
          </p:nvPr>
        </p:nvSpPr>
        <p:spPr/>
        <p:txBody>
          <a:bodyPr/>
          <a:lstStyle>
            <a:lvl1pPr>
              <a:defRPr/>
            </a:lvl1pPr>
          </a:lstStyle>
          <a:p>
            <a:fld id="{F50EA6AD-1D85-46AD-869A-3BD5879387A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58528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9B17623E-9EFF-4C89-9144-A43DBAF80055}" type="datetimeFigureOut">
              <a:rPr lang="fr-BE" smtClean="0"/>
              <a:t>19/11/2020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2682454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cxnSp>
        <p:nvCxnSpPr>
          <p:cNvPr id="12" name="Straight Connector 42"/>
          <p:cNvCxnSpPr/>
          <p:nvPr/>
        </p:nvCxnSpPr>
        <p:spPr>
          <a:xfrm>
            <a:off x="330398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584835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8"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24"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2" name="Text Placeholder 3"/>
          <p:cNvSpPr>
            <a:spLocks noGrp="1"/>
          </p:cNvSpPr>
          <p:nvPr>
            <p:ph type="body" sz="half" idx="18"/>
          </p:nvPr>
        </p:nvSpPr>
        <p:spPr>
          <a:xfrm>
            <a:off x="866224" y="5109106"/>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26658" y="4532863"/>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3561349"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3" name="Text Placeholder 3"/>
          <p:cNvSpPr>
            <a:spLocks noGrp="1"/>
          </p:cNvSpPr>
          <p:nvPr>
            <p:ph type="body" sz="half" idx="19"/>
          </p:nvPr>
        </p:nvSpPr>
        <p:spPr>
          <a:xfrm>
            <a:off x="3427638" y="5109105"/>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87091"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612227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4" name="Text Placeholder 3"/>
          <p:cNvSpPr>
            <a:spLocks noGrp="1"/>
          </p:cNvSpPr>
          <p:nvPr>
            <p:ph type="body" sz="half" idx="20"/>
          </p:nvPr>
        </p:nvSpPr>
        <p:spPr>
          <a:xfrm>
            <a:off x="5987081" y="5109104"/>
            <a:ext cx="2288322"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6"/>
          <p:cNvSpPr>
            <a:spLocks noGrp="1"/>
          </p:cNvSpPr>
          <p:nvPr>
            <p:ph type="dt" sz="half" idx="23"/>
          </p:nvPr>
        </p:nvSpPr>
        <p:spPr/>
        <p:txBody>
          <a:bodyPr/>
          <a:lstStyle>
            <a:lvl1pPr>
              <a:defRPr/>
            </a:lvl1pPr>
          </a:lstStyle>
          <a:p>
            <a:pPr>
              <a:defRPr/>
            </a:pPr>
            <a:fld id="{F2A76C01-48C0-4E87-B17F-9EF584DA2803}" type="datetimeFigureOut">
              <a:rPr lang="en-US">
                <a:solidFill>
                  <a:srgbClr val="B31166"/>
                </a:solidFill>
              </a:rPr>
              <a:pPr>
                <a:defRPr/>
              </a:pPr>
              <a:t>11/19/2020</a:t>
            </a:fld>
            <a:endParaRPr lang="en-US">
              <a:solidFill>
                <a:srgbClr val="B31166"/>
              </a:solidFill>
            </a:endParaRPr>
          </a:p>
        </p:txBody>
      </p:sp>
      <p:sp>
        <p:nvSpPr>
          <p:cNvPr id="16" name="Footer Placeholder 7"/>
          <p:cNvSpPr>
            <a:spLocks noGrp="1"/>
          </p:cNvSpPr>
          <p:nvPr>
            <p:ph type="ftr" sz="quarter" idx="24"/>
          </p:nvPr>
        </p:nvSpPr>
        <p:spPr>
          <a:xfrm>
            <a:off x="420293" y="6391275"/>
            <a:ext cx="2733675" cy="304800"/>
          </a:xfrm>
        </p:spPr>
        <p:txBody>
          <a:bodyPr/>
          <a:lstStyle>
            <a:lvl1pPr>
              <a:defRPr/>
            </a:lvl1pPr>
          </a:lstStyle>
          <a:p>
            <a:pPr>
              <a:defRPr/>
            </a:pPr>
            <a:endParaRPr lang="en-US">
              <a:solidFill>
                <a:srgbClr val="B31166"/>
              </a:solidFill>
            </a:endParaRPr>
          </a:p>
        </p:txBody>
      </p:sp>
      <p:sp>
        <p:nvSpPr>
          <p:cNvPr id="17" name="Slide Number Placeholder 8"/>
          <p:cNvSpPr>
            <a:spLocks noGrp="1"/>
          </p:cNvSpPr>
          <p:nvPr>
            <p:ph type="sldNum" sz="quarter" idx="25"/>
          </p:nvPr>
        </p:nvSpPr>
        <p:spPr/>
        <p:txBody>
          <a:bodyPr/>
          <a:lstStyle>
            <a:lvl1pPr>
              <a:defRPr/>
            </a:lvl1pPr>
          </a:lstStyle>
          <a:p>
            <a:fld id="{732F9F00-DA7F-4FDF-8F56-3DD4D2902EA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125935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66218" y="973668"/>
            <a:ext cx="6619244"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866218" y="2603500"/>
            <a:ext cx="6619244" cy="3416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021241" y="6391275"/>
            <a:ext cx="742950" cy="304800"/>
          </a:xfrm>
        </p:spPr>
        <p:txBody>
          <a:bodyPr/>
          <a:lstStyle>
            <a:lvl1pPr>
              <a:defRPr/>
            </a:lvl1pPr>
          </a:lstStyle>
          <a:p>
            <a:pPr>
              <a:defRPr/>
            </a:pPr>
            <a:fld id="{A81D1BCB-28D1-49EB-9DFE-82A7A57C4BC2}"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CD0D5F9B-03AB-4DE5-A7B7-FF3D869616E6}"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800733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438927" y="1278467"/>
            <a:ext cx="1057474" cy="474859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866225" y="1278467"/>
            <a:ext cx="4692019"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6" name="Date Placeholder 3"/>
          <p:cNvSpPr>
            <a:spLocks noGrp="1"/>
          </p:cNvSpPr>
          <p:nvPr>
            <p:ph type="dt" sz="half" idx="10"/>
          </p:nvPr>
        </p:nvSpPr>
        <p:spPr>
          <a:xfrm>
            <a:off x="7990285" y="6391275"/>
            <a:ext cx="744140" cy="304800"/>
          </a:xfrm>
        </p:spPr>
        <p:txBody>
          <a:bodyPr/>
          <a:lstStyle>
            <a:lvl1pPr>
              <a:defRPr/>
            </a:lvl1pPr>
          </a:lstStyle>
          <a:p>
            <a:pPr>
              <a:defRPr/>
            </a:pPr>
            <a:fld id="{C7E93FE3-F83F-496E-8F62-C888192EB616}"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C7E6432-B9C2-4328-9364-27FE1ABF776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1068550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7" name="Rectangle 6"/>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218" y="2099733"/>
            <a:ext cx="6619244"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866218" y="4777380"/>
            <a:ext cx="6619244"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8" name="Date Placeholder 3"/>
          <p:cNvSpPr>
            <a:spLocks noGrp="1"/>
          </p:cNvSpPr>
          <p:nvPr>
            <p:ph type="dt" sz="half" idx="10"/>
          </p:nvPr>
        </p:nvSpPr>
        <p:spPr bwMode="gray">
          <a:xfrm rot="5400000">
            <a:off x="7494985" y="1830388"/>
            <a:ext cx="990600" cy="228600"/>
          </a:xfrm>
        </p:spPr>
        <p:txBody>
          <a:bodyPr anchor="t"/>
          <a:lstStyle>
            <a:lvl1pPr algn="l">
              <a:defRPr b="0" i="0">
                <a:solidFill>
                  <a:schemeClr val="bg1">
                    <a:alpha val="60000"/>
                  </a:schemeClr>
                </a:solidFill>
              </a:defRPr>
            </a:lvl1pPr>
          </a:lstStyle>
          <a:p>
            <a:pPr>
              <a:defRPr/>
            </a:pPr>
            <a:fld id="{92A9E471-D330-4BC0-AB98-75D5BD22E31F}" type="datetimeFigureOut">
              <a:rPr lang="en-US">
                <a:solidFill>
                  <a:prstClr val="white">
                    <a:alpha val="60000"/>
                  </a:prstClr>
                </a:solidFill>
              </a:rPr>
              <a:pPr>
                <a:defRPr/>
              </a:pPr>
              <a:t>11/19/2020</a:t>
            </a:fld>
            <a:endParaRPr lang="en-US">
              <a:solidFill>
                <a:prstClr val="white">
                  <a:alpha val="60000"/>
                </a:prstClr>
              </a:solidFill>
            </a:endParaRPr>
          </a:p>
        </p:txBody>
      </p:sp>
      <p:sp>
        <p:nvSpPr>
          <p:cNvPr id="9" name="Footer Placeholder 4"/>
          <p:cNvSpPr>
            <a:spLocks noGrp="1"/>
          </p:cNvSpPr>
          <p:nvPr>
            <p:ph type="ftr" sz="quarter" idx="11"/>
          </p:nvPr>
        </p:nvSpPr>
        <p:spPr bwMode="gray">
          <a:xfrm rot="5400000">
            <a:off x="6232133" y="3266282"/>
            <a:ext cx="3859213" cy="228600"/>
          </a:xfrm>
        </p:spPr>
        <p:txBody>
          <a:bodyPr/>
          <a:lstStyle>
            <a:lvl1pPr>
              <a:defRPr b="0" i="0">
                <a:solidFill>
                  <a:schemeClr val="bg1">
                    <a:alpha val="60000"/>
                  </a:schemeClr>
                </a:solidFill>
              </a:defRPr>
            </a:lvl1pPr>
          </a:lstStyle>
          <a:p>
            <a:pPr>
              <a:defRPr/>
            </a:pPr>
            <a:endParaRPr lang="en-US">
              <a:solidFill>
                <a:prstClr val="white">
                  <a:alpha val="60000"/>
                </a:prstClr>
              </a:solidFill>
            </a:endParaRPr>
          </a:p>
        </p:txBody>
      </p:sp>
      <p:sp>
        <p:nvSpPr>
          <p:cNvPr id="10" name="Slide Number Placeholder 5"/>
          <p:cNvSpPr>
            <a:spLocks noGrp="1"/>
          </p:cNvSpPr>
          <p:nvPr>
            <p:ph type="sldNum" sz="quarter" idx="12"/>
          </p:nvPr>
        </p:nvSpPr>
        <p:spPr/>
        <p:txBody>
          <a:bodyPr/>
          <a:lstStyle>
            <a:lvl1pPr>
              <a:defRPr/>
            </a:lvl1pPr>
          </a:lstStyle>
          <a:p>
            <a:fld id="{F3C9941C-CD20-4094-B7C0-CC6CF8B2F1D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7260180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866218" y="2603500"/>
            <a:ext cx="6619244"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09484EA7-4266-4DCF-B296-EDA40048F9B7}"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3793BC00-0810-46E9-B423-386FD8442850}"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706868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677511">
              <a:off x="4698352"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1" y="2677645"/>
            <a:ext cx="3263269" cy="2283824"/>
          </a:xfrm>
        </p:spPr>
        <p:txBody>
          <a:bodyP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5171675"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54A6DE9F-EBD6-477A-8ACC-11ECD68EBC47}"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EB037891-3A4E-43D3-8418-42D82400E81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5820708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66220" y="2603511"/>
            <a:ext cx="3618869"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56540" y="2603500"/>
            <a:ext cx="361886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96C17DFC-87FA-4826-91BF-0B94727812BE}" type="datetimeFigureOut">
              <a:rPr lang="en-US">
                <a:solidFill>
                  <a:srgbClr val="B31166"/>
                </a:solidFill>
              </a:rPr>
              <a:pPr>
                <a:defRPr/>
              </a:pPr>
              <a:t>11/19/2020</a:t>
            </a:fld>
            <a:endParaRPr lang="en-US">
              <a:solidFill>
                <a:srgbClr val="B31166"/>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7" name="Slide Number Placeholder 5"/>
          <p:cNvSpPr>
            <a:spLocks noGrp="1"/>
          </p:cNvSpPr>
          <p:nvPr>
            <p:ph type="sldNum" sz="quarter" idx="12"/>
          </p:nvPr>
        </p:nvSpPr>
        <p:spPr/>
        <p:txBody>
          <a:bodyPr/>
          <a:lstStyle>
            <a:lvl1pPr>
              <a:defRPr/>
            </a:lvl1pPr>
          </a:lstStyle>
          <a:p>
            <a:fld id="{76E8108C-7A18-4B75-8601-1EA02E6BF60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8721535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6217"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66220" y="3179773"/>
            <a:ext cx="361886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56540"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56540" y="3179773"/>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22E8F6CA-06E7-4577-8CD1-D09D56F37706}" type="datetimeFigureOut">
              <a:rPr lang="en-US">
                <a:solidFill>
                  <a:srgbClr val="B31166"/>
                </a:solidFill>
              </a:rPr>
              <a:pPr>
                <a:defRPr/>
              </a:pPr>
              <a:t>11/19/2020</a:t>
            </a:fld>
            <a:endParaRPr lang="en-US">
              <a:solidFill>
                <a:srgbClr val="B31166"/>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9" name="Slide Number Placeholder 5"/>
          <p:cNvSpPr>
            <a:spLocks noGrp="1"/>
          </p:cNvSpPr>
          <p:nvPr>
            <p:ph type="sldNum" sz="quarter" idx="12"/>
          </p:nvPr>
        </p:nvSpPr>
        <p:spPr/>
        <p:txBody>
          <a:bodyPr/>
          <a:lstStyle>
            <a:lvl1pPr>
              <a:defRPr/>
            </a:lvl1pPr>
          </a:lstStyle>
          <a:p>
            <a:fld id="{F226C4ED-6DE4-400C-A3E5-F5E030B3834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4274048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866217" y="973668"/>
            <a:ext cx="6571060" cy="706964"/>
          </a:xfrm>
        </p:spPr>
        <p:txBody>
          <a:bodyPr/>
          <a:lstStyle>
            <a:lvl1pPr>
              <a:defRPr/>
            </a:lvl1p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08D37B9B-B483-4091-A6F7-DC11567E09A2}" type="datetimeFigureOut">
              <a:rPr lang="en-US">
                <a:solidFill>
                  <a:srgbClr val="B31166"/>
                </a:solidFill>
              </a:rPr>
              <a:pPr>
                <a:defRPr/>
              </a:pPr>
              <a:t>11/19/2020</a:t>
            </a:fld>
            <a:endParaRPr lang="en-US">
              <a:solidFill>
                <a:srgbClr val="B31166"/>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5"/>
          <p:cNvSpPr>
            <a:spLocks noGrp="1"/>
          </p:cNvSpPr>
          <p:nvPr>
            <p:ph type="sldNum" sz="quarter" idx="12"/>
          </p:nvPr>
        </p:nvSpPr>
        <p:spPr/>
        <p:txBody>
          <a:bodyPr/>
          <a:lstStyle>
            <a:lvl1pPr>
              <a:defRPr/>
            </a:lvl1pPr>
          </a:lstStyle>
          <a:p>
            <a:fld id="{C9FEFEAF-463C-45D0-BBB0-497DB5BB8BF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021627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AB8F1D4F-3DFB-447D-8499-8C5DDAB4922A}" type="datetimeFigureOut">
              <a:rPr lang="en-US">
                <a:solidFill>
                  <a:srgbClr val="B31166"/>
                </a:solidFill>
              </a:rPr>
              <a:pPr>
                <a:defRPr/>
              </a:pPr>
              <a:t>11/19/2020</a:t>
            </a:fld>
            <a:endParaRPr lang="en-US">
              <a:solidFill>
                <a:srgbClr val="B31166"/>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3"/>
          <p:cNvSpPr>
            <a:spLocks noGrp="1"/>
          </p:cNvSpPr>
          <p:nvPr>
            <p:ph type="sldNum" sz="quarter" idx="12"/>
          </p:nvPr>
        </p:nvSpPr>
        <p:spPr/>
        <p:txBody>
          <a:bodyPr/>
          <a:lstStyle>
            <a:lvl1pPr>
              <a:defRPr/>
            </a:lvl1pPr>
          </a:lstStyle>
          <a:p>
            <a:fld id="{AF9CC58A-FA70-443C-B85E-DB501C1079EF}"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7507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17623E-9EFF-4C89-9144-A43DBAF80055}" type="datetimeFigureOut">
              <a:rPr lang="fr-BE" smtClean="0"/>
              <a:t>19/11/2020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33781455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1" y="1295400"/>
            <a:ext cx="209486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866220" y="3129291"/>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6C81C040-06FE-414A-B958-F2AC058A32DD}"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C1A04FE6-BED3-41C7-9F10-D55A7FF22953}"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0149827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20" y="1693344"/>
            <a:ext cx="2898851"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910908" y="1143000"/>
            <a:ext cx="242039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D350F4E6-C481-4B8F-B026-75A2BFF62E78}"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7EFE3C8F-00AD-4AE0-8AFD-AA61DD60BF45}"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50627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8" y="4969927"/>
            <a:ext cx="661924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218" y="685800"/>
            <a:ext cx="661924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4"/>
          <p:cNvSpPr>
            <a:spLocks noGrp="1"/>
          </p:cNvSpPr>
          <p:nvPr>
            <p:ph type="dt" sz="half" idx="10"/>
          </p:nvPr>
        </p:nvSpPr>
        <p:spPr/>
        <p:txBody>
          <a:bodyPr/>
          <a:lstStyle>
            <a:lvl1pPr>
              <a:defRPr/>
            </a:lvl1pPr>
          </a:lstStyle>
          <a:p>
            <a:pPr>
              <a:defRPr/>
            </a:pPr>
            <a:fld id="{AA9B0777-C000-4642-B918-A072DF374F3E}" type="datetimeFigureOut">
              <a:rPr lang="en-US">
                <a:solidFill>
                  <a:srgbClr val="B31166"/>
                </a:solidFill>
              </a:rPr>
              <a:pPr>
                <a:defRPr/>
              </a:pPr>
              <a:t>11/19/2020</a:t>
            </a:fld>
            <a:endParaRPr lang="en-US">
              <a:solidFill>
                <a:srgbClr val="B31166"/>
              </a:solidFill>
            </a:endParaRPr>
          </a:p>
        </p:txBody>
      </p:sp>
      <p:sp>
        <p:nvSpPr>
          <p:cNvPr id="17"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6"/>
          <p:cNvSpPr>
            <a:spLocks noGrp="1"/>
          </p:cNvSpPr>
          <p:nvPr>
            <p:ph type="sldNum" sz="quarter" idx="12"/>
          </p:nvPr>
        </p:nvSpPr>
        <p:spPr/>
        <p:txBody>
          <a:bodyPr/>
          <a:lstStyle>
            <a:lvl1pPr>
              <a:defRPr/>
            </a:lvl1pPr>
          </a:lstStyle>
          <a:p>
            <a:fld id="{EF6EEF61-EAE9-4A6E-87C5-A9DEB603A24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0602746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1633194231 h 7946"/>
                <a:gd name="T4" fmla="*/ 2147483646 w 10000"/>
                <a:gd name="T5" fmla="*/ 1633399617 h 7946"/>
                <a:gd name="T6" fmla="*/ 2147483646 w 10000"/>
                <a:gd name="T7" fmla="*/ 822449 h 7946"/>
                <a:gd name="T8" fmla="*/ 2147483646 w 10000"/>
                <a:gd name="T9" fmla="*/ 822449 h 7946"/>
                <a:gd name="T10" fmla="*/ 2147483646 w 10000"/>
                <a:gd name="T11" fmla="*/ 18705965 h 7946"/>
                <a:gd name="T12" fmla="*/ 2147483646 w 10000"/>
                <a:gd name="T13" fmla="*/ 35973323 h 7946"/>
                <a:gd name="T14" fmla="*/ 2147483646 w 10000"/>
                <a:gd name="T15" fmla="*/ 52624071 h 7946"/>
                <a:gd name="T16" fmla="*/ 2147483646 w 10000"/>
                <a:gd name="T17" fmla="*/ 67013310 h 7946"/>
                <a:gd name="T18" fmla="*/ 2147483646 w 10000"/>
                <a:gd name="T19" fmla="*/ 81402549 h 7946"/>
                <a:gd name="T20" fmla="*/ 2147483646 w 10000"/>
                <a:gd name="T21" fmla="*/ 94969791 h 7946"/>
                <a:gd name="T22" fmla="*/ 2147483646 w 10000"/>
                <a:gd name="T23" fmla="*/ 106481364 h 7946"/>
                <a:gd name="T24" fmla="*/ 2147483646 w 10000"/>
                <a:gd name="T25" fmla="*/ 117376325 h 7946"/>
                <a:gd name="T26" fmla="*/ 2147483646 w 10000"/>
                <a:gd name="T27" fmla="*/ 127448838 h 7946"/>
                <a:gd name="T28" fmla="*/ 2147483646 w 10000"/>
                <a:gd name="T29" fmla="*/ 136082290 h 7946"/>
                <a:gd name="T30" fmla="*/ 2147483646 w 10000"/>
                <a:gd name="T31" fmla="*/ 144716196 h 7946"/>
                <a:gd name="T32" fmla="*/ 2147483646 w 10000"/>
                <a:gd name="T33" fmla="*/ 151910589 h 7946"/>
                <a:gd name="T34" fmla="*/ 2147483646 w 10000"/>
                <a:gd name="T35" fmla="*/ 157666375 h 7946"/>
                <a:gd name="T36" fmla="*/ 2147483646 w 10000"/>
                <a:gd name="T37" fmla="*/ 163422161 h 7946"/>
                <a:gd name="T38" fmla="*/ 2147483646 w 10000"/>
                <a:gd name="T39" fmla="*/ 168355498 h 7946"/>
                <a:gd name="T40" fmla="*/ 2147483646 w 10000"/>
                <a:gd name="T41" fmla="*/ 172055614 h 7946"/>
                <a:gd name="T42" fmla="*/ 2147483646 w 10000"/>
                <a:gd name="T43" fmla="*/ 174933734 h 7946"/>
                <a:gd name="T44" fmla="*/ 2147483646 w 10000"/>
                <a:gd name="T45" fmla="*/ 177811400 h 7946"/>
                <a:gd name="T46" fmla="*/ 2147483646 w 10000"/>
                <a:gd name="T47" fmla="*/ 179250460 h 7946"/>
                <a:gd name="T48" fmla="*/ 2147483646 w 10000"/>
                <a:gd name="T49" fmla="*/ 180689520 h 7946"/>
                <a:gd name="T50" fmla="*/ 2147483646 w 10000"/>
                <a:gd name="T51" fmla="*/ 181306130 h 7946"/>
                <a:gd name="T52" fmla="*/ 2147483646 w 10000"/>
                <a:gd name="T53" fmla="*/ 180689520 h 7946"/>
                <a:gd name="T54" fmla="*/ 2147483646 w 10000"/>
                <a:gd name="T55" fmla="*/ 180689520 h 7946"/>
                <a:gd name="T56" fmla="*/ 2147483646 w 10000"/>
                <a:gd name="T57" fmla="*/ 179250460 h 7946"/>
                <a:gd name="T58" fmla="*/ 2147483646 w 10000"/>
                <a:gd name="T59" fmla="*/ 176989404 h 7946"/>
                <a:gd name="T60" fmla="*/ 2147483646 w 10000"/>
                <a:gd name="T61" fmla="*/ 174933734 h 7946"/>
                <a:gd name="T62" fmla="*/ 2147483646 w 10000"/>
                <a:gd name="T63" fmla="*/ 172672678 h 7946"/>
                <a:gd name="T64" fmla="*/ 2147483646 w 10000"/>
                <a:gd name="T65" fmla="*/ 169177947 h 7946"/>
                <a:gd name="T66" fmla="*/ 2147483646 w 10000"/>
                <a:gd name="T67" fmla="*/ 165477832 h 7946"/>
                <a:gd name="T68" fmla="*/ 2147483646 w 10000"/>
                <a:gd name="T69" fmla="*/ 161983101 h 7946"/>
                <a:gd name="T70" fmla="*/ 2147483646 w 10000"/>
                <a:gd name="T71" fmla="*/ 152527199 h 7946"/>
                <a:gd name="T72" fmla="*/ 2147483646 w 10000"/>
                <a:gd name="T73" fmla="*/ 142454687 h 7946"/>
                <a:gd name="T74" fmla="*/ 2147483646 w 10000"/>
                <a:gd name="T75" fmla="*/ 131765564 h 7946"/>
                <a:gd name="T76" fmla="*/ 2147483646 w 10000"/>
                <a:gd name="T77" fmla="*/ 120253992 h 7946"/>
                <a:gd name="T78" fmla="*/ 2147483646 w 10000"/>
                <a:gd name="T79" fmla="*/ 107920423 h 7946"/>
                <a:gd name="T80" fmla="*/ 2047667065 w 10000"/>
                <a:gd name="T81" fmla="*/ 94969791 h 7946"/>
                <a:gd name="T82" fmla="*/ 1713172322 w 10000"/>
                <a:gd name="T83" fmla="*/ 82019613 h 7946"/>
                <a:gd name="T84" fmla="*/ 1405386318 w 10000"/>
                <a:gd name="T85" fmla="*/ 69068980 h 7946"/>
                <a:gd name="T86" fmla="*/ 1123036941 w 10000"/>
                <a:gd name="T87" fmla="*/ 56940798 h 7946"/>
                <a:gd name="T88" fmla="*/ 872483630 w 10000"/>
                <a:gd name="T89" fmla="*/ 45429225 h 7946"/>
                <a:gd name="T90" fmla="*/ 646095960 w 10000"/>
                <a:gd name="T91" fmla="*/ 34534717 h 7946"/>
                <a:gd name="T92" fmla="*/ 455319567 w 10000"/>
                <a:gd name="T93" fmla="*/ 25284201 h 7946"/>
                <a:gd name="T94" fmla="*/ 295067126 w 10000"/>
                <a:gd name="T95" fmla="*/ 16650748 h 7946"/>
                <a:gd name="T96" fmla="*/ 75038895 w 10000"/>
                <a:gd name="T97" fmla="*/ 4316726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1598" y="1063417"/>
            <a:ext cx="6623862"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866218"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AF08802F-F560-4C1E-ACCE-CCF7F1FF8178}"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0B8EAB2-1FA8-444F-83B5-CFE311BF690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828774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7" name="TextBox 15"/>
          <p:cNvSpPr txBox="1">
            <a:spLocks noChangeArrowheads="1"/>
          </p:cNvSpPr>
          <p:nvPr/>
        </p:nvSpPr>
        <p:spPr bwMode="gray">
          <a:xfrm>
            <a:off x="660803" y="608013"/>
            <a:ext cx="60126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8" name="TextBox 12"/>
          <p:cNvSpPr txBox="1">
            <a:spLocks noChangeArrowheads="1"/>
          </p:cNvSpPr>
          <p:nvPr/>
        </p:nvSpPr>
        <p:spPr bwMode="gray">
          <a:xfrm>
            <a:off x="7412833" y="2613025"/>
            <a:ext cx="4905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9" name="Rectangle 18"/>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86408" y="982134"/>
            <a:ext cx="6340430"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459459" y="3678766"/>
            <a:ext cx="5798414"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866221" y="5029210"/>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0" name="Date Placeholder 3"/>
          <p:cNvSpPr>
            <a:spLocks noGrp="1"/>
          </p:cNvSpPr>
          <p:nvPr>
            <p:ph type="dt" sz="half" idx="14"/>
          </p:nvPr>
        </p:nvSpPr>
        <p:spPr/>
        <p:txBody>
          <a:bodyPr/>
          <a:lstStyle>
            <a:lvl1pPr>
              <a:defRPr/>
            </a:lvl1pPr>
          </a:lstStyle>
          <a:p>
            <a:pPr>
              <a:defRPr/>
            </a:pPr>
            <a:fld id="{3287CFB8-E50D-4577-BC82-D43CA1747ACC}" type="datetimeFigureOut">
              <a:rPr lang="en-US">
                <a:solidFill>
                  <a:srgbClr val="B31166"/>
                </a:solidFill>
              </a:rPr>
              <a:pPr>
                <a:defRPr/>
              </a:pPr>
              <a:t>11/19/2020</a:t>
            </a:fld>
            <a:endParaRPr lang="en-US">
              <a:solidFill>
                <a:srgbClr val="B31166"/>
              </a:solidFill>
            </a:endParaRPr>
          </a:p>
        </p:txBody>
      </p:sp>
      <p:sp>
        <p:nvSpPr>
          <p:cNvPr id="21" name="Footer Placeholder 4"/>
          <p:cNvSpPr>
            <a:spLocks noGrp="1"/>
          </p:cNvSpPr>
          <p:nvPr>
            <p:ph type="ftr" sz="quarter" idx="15"/>
          </p:nvPr>
        </p:nvSpPr>
        <p:spPr/>
        <p:txBody>
          <a:bodyPr/>
          <a:lstStyle>
            <a:lvl1pPr>
              <a:defRPr/>
            </a:lvl1pPr>
          </a:lstStyle>
          <a:p>
            <a:pPr>
              <a:defRPr/>
            </a:pPr>
            <a:endParaRPr lang="en-US">
              <a:solidFill>
                <a:srgbClr val="B31166"/>
              </a:solidFill>
            </a:endParaRPr>
          </a:p>
        </p:txBody>
      </p:sp>
      <p:sp>
        <p:nvSpPr>
          <p:cNvPr id="22" name="Slide Number Placeholder 5"/>
          <p:cNvSpPr>
            <a:spLocks noGrp="1"/>
          </p:cNvSpPr>
          <p:nvPr>
            <p:ph type="sldNum" sz="quarter" idx="16"/>
          </p:nvPr>
        </p:nvSpPr>
        <p:spPr/>
        <p:txBody>
          <a:bodyPr/>
          <a:lstStyle>
            <a:lvl1pPr>
              <a:defRPr/>
            </a:lvl1pPr>
          </a:lstStyle>
          <a:p>
            <a:fld id="{C37803F2-1DB6-4964-85D4-348F63F8FF4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998122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4" name="Rectangle 13"/>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218" y="5024967"/>
            <a:ext cx="6619244"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5" name="Date Placeholder 3"/>
          <p:cNvSpPr>
            <a:spLocks noGrp="1"/>
          </p:cNvSpPr>
          <p:nvPr>
            <p:ph type="dt" sz="half" idx="10"/>
          </p:nvPr>
        </p:nvSpPr>
        <p:spPr/>
        <p:txBody>
          <a:bodyPr/>
          <a:lstStyle>
            <a:lvl1pPr>
              <a:defRPr/>
            </a:lvl1pPr>
          </a:lstStyle>
          <a:p>
            <a:pPr>
              <a:defRPr/>
            </a:pPr>
            <a:fld id="{F0C86423-93E6-44F8-8D11-338C84F1EC5A}" type="datetimeFigureOut">
              <a:rPr lang="en-US">
                <a:solidFill>
                  <a:srgbClr val="B31166"/>
                </a:solidFill>
              </a:rPr>
              <a:pPr>
                <a:defRPr/>
              </a:pPr>
              <a:t>11/19/2020</a:t>
            </a:fld>
            <a:endParaRPr lang="en-US">
              <a:solidFill>
                <a:srgbClr val="B31166"/>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7" name="Slide Number Placeholder 5"/>
          <p:cNvSpPr>
            <a:spLocks noGrp="1"/>
          </p:cNvSpPr>
          <p:nvPr>
            <p:ph type="sldNum" sz="quarter" idx="12"/>
          </p:nvPr>
        </p:nvSpPr>
        <p:spPr/>
        <p:txBody>
          <a:bodyPr/>
          <a:lstStyle>
            <a:lvl1pPr>
              <a:defRPr/>
            </a:lvl1pPr>
          </a:lstStyle>
          <a:p>
            <a:fld id="{7F780B53-2737-4735-8404-BF8AD264CAB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9221886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cxnSp>
        <p:nvCxnSpPr>
          <p:cNvPr id="9" name="Straight Connector 16"/>
          <p:cNvCxnSpPr/>
          <p:nvPr/>
        </p:nvCxnSpPr>
        <p:spPr>
          <a:xfrm>
            <a:off x="330279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8293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8"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20"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866220" y="3179775"/>
            <a:ext cx="23564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384546"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384546" y="3179774"/>
            <a:ext cx="2360257"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16103"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916247" y="3179773"/>
            <a:ext cx="2359152"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Date Placeholder 6"/>
          <p:cNvSpPr>
            <a:spLocks noGrp="1"/>
          </p:cNvSpPr>
          <p:nvPr>
            <p:ph type="dt" sz="half" idx="18"/>
          </p:nvPr>
        </p:nvSpPr>
        <p:spPr/>
        <p:txBody>
          <a:bodyPr/>
          <a:lstStyle>
            <a:lvl1pPr>
              <a:defRPr/>
            </a:lvl1pPr>
          </a:lstStyle>
          <a:p>
            <a:pPr>
              <a:defRPr/>
            </a:pPr>
            <a:fld id="{3C996052-C00B-4F39-8DC5-4E86FEE70D68}" type="datetimeFigureOut">
              <a:rPr lang="en-US">
                <a:solidFill>
                  <a:srgbClr val="B31166"/>
                </a:solidFill>
              </a:rPr>
              <a:pPr>
                <a:defRPr/>
              </a:pPr>
              <a:t>11/19/2020</a:t>
            </a:fld>
            <a:endParaRPr lang="en-US">
              <a:solidFill>
                <a:srgbClr val="B31166"/>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solidFill>
                <a:srgbClr val="B31166"/>
              </a:solidFill>
            </a:endParaRPr>
          </a:p>
        </p:txBody>
      </p:sp>
      <p:sp>
        <p:nvSpPr>
          <p:cNvPr id="13" name="Slide Number Placeholder 8"/>
          <p:cNvSpPr>
            <a:spLocks noGrp="1"/>
          </p:cNvSpPr>
          <p:nvPr>
            <p:ph type="sldNum" sz="quarter" idx="20"/>
          </p:nvPr>
        </p:nvSpPr>
        <p:spPr/>
        <p:txBody>
          <a:bodyPr/>
          <a:lstStyle>
            <a:lvl1pPr>
              <a:defRPr/>
            </a:lvl1pPr>
          </a:lstStyle>
          <a:p>
            <a:fld id="{F50EA6AD-1D85-46AD-869A-3BD5879387A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803259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cxnSp>
        <p:nvCxnSpPr>
          <p:cNvPr id="12" name="Straight Connector 42"/>
          <p:cNvCxnSpPr/>
          <p:nvPr/>
        </p:nvCxnSpPr>
        <p:spPr>
          <a:xfrm>
            <a:off x="330398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584835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8"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20"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2" name="Text Placeholder 3"/>
          <p:cNvSpPr>
            <a:spLocks noGrp="1"/>
          </p:cNvSpPr>
          <p:nvPr>
            <p:ph type="body" sz="half" idx="18"/>
          </p:nvPr>
        </p:nvSpPr>
        <p:spPr>
          <a:xfrm>
            <a:off x="866220" y="5109106"/>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26654" y="4532855"/>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3561349"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3" name="Text Placeholder 3"/>
          <p:cNvSpPr>
            <a:spLocks noGrp="1"/>
          </p:cNvSpPr>
          <p:nvPr>
            <p:ph type="body" sz="half" idx="19"/>
          </p:nvPr>
        </p:nvSpPr>
        <p:spPr>
          <a:xfrm>
            <a:off x="3427634" y="5109105"/>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87087"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612227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4" name="Text Placeholder 3"/>
          <p:cNvSpPr>
            <a:spLocks noGrp="1"/>
          </p:cNvSpPr>
          <p:nvPr>
            <p:ph type="body" sz="half" idx="20"/>
          </p:nvPr>
        </p:nvSpPr>
        <p:spPr>
          <a:xfrm>
            <a:off x="5987081" y="5109104"/>
            <a:ext cx="2288322"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6"/>
          <p:cNvSpPr>
            <a:spLocks noGrp="1"/>
          </p:cNvSpPr>
          <p:nvPr>
            <p:ph type="dt" sz="half" idx="23"/>
          </p:nvPr>
        </p:nvSpPr>
        <p:spPr/>
        <p:txBody>
          <a:bodyPr/>
          <a:lstStyle>
            <a:lvl1pPr>
              <a:defRPr/>
            </a:lvl1pPr>
          </a:lstStyle>
          <a:p>
            <a:pPr>
              <a:defRPr/>
            </a:pPr>
            <a:fld id="{F2A76C01-48C0-4E87-B17F-9EF584DA2803}" type="datetimeFigureOut">
              <a:rPr lang="en-US">
                <a:solidFill>
                  <a:srgbClr val="B31166"/>
                </a:solidFill>
              </a:rPr>
              <a:pPr>
                <a:defRPr/>
              </a:pPr>
              <a:t>11/19/2020</a:t>
            </a:fld>
            <a:endParaRPr lang="en-US">
              <a:solidFill>
                <a:srgbClr val="B31166"/>
              </a:solidFill>
            </a:endParaRPr>
          </a:p>
        </p:txBody>
      </p:sp>
      <p:sp>
        <p:nvSpPr>
          <p:cNvPr id="16" name="Footer Placeholder 7"/>
          <p:cNvSpPr>
            <a:spLocks noGrp="1"/>
          </p:cNvSpPr>
          <p:nvPr>
            <p:ph type="ftr" sz="quarter" idx="24"/>
          </p:nvPr>
        </p:nvSpPr>
        <p:spPr>
          <a:xfrm>
            <a:off x="420293" y="6391275"/>
            <a:ext cx="2733675" cy="304800"/>
          </a:xfrm>
        </p:spPr>
        <p:txBody>
          <a:bodyPr/>
          <a:lstStyle>
            <a:lvl1pPr>
              <a:defRPr/>
            </a:lvl1pPr>
          </a:lstStyle>
          <a:p>
            <a:pPr>
              <a:defRPr/>
            </a:pPr>
            <a:endParaRPr lang="en-US">
              <a:solidFill>
                <a:srgbClr val="B31166"/>
              </a:solidFill>
            </a:endParaRPr>
          </a:p>
        </p:txBody>
      </p:sp>
      <p:sp>
        <p:nvSpPr>
          <p:cNvPr id="17" name="Slide Number Placeholder 8"/>
          <p:cNvSpPr>
            <a:spLocks noGrp="1"/>
          </p:cNvSpPr>
          <p:nvPr>
            <p:ph type="sldNum" sz="quarter" idx="25"/>
          </p:nvPr>
        </p:nvSpPr>
        <p:spPr/>
        <p:txBody>
          <a:bodyPr/>
          <a:lstStyle>
            <a:lvl1pPr>
              <a:defRPr/>
            </a:lvl1pPr>
          </a:lstStyle>
          <a:p>
            <a:fld id="{732F9F00-DA7F-4FDF-8F56-3DD4D2902EA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833604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66218" y="973668"/>
            <a:ext cx="6619244"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866218" y="2603500"/>
            <a:ext cx="6619244" cy="3416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021241" y="6391275"/>
            <a:ext cx="742950" cy="304800"/>
          </a:xfrm>
        </p:spPr>
        <p:txBody>
          <a:bodyPr/>
          <a:lstStyle>
            <a:lvl1pPr>
              <a:defRPr/>
            </a:lvl1pPr>
          </a:lstStyle>
          <a:p>
            <a:pPr>
              <a:defRPr/>
            </a:pPr>
            <a:fld id="{A81D1BCB-28D1-49EB-9DFE-82A7A57C4BC2}"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CD0D5F9B-03AB-4DE5-A7B7-FF3D869616E6}"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7135573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438927" y="1278467"/>
            <a:ext cx="1057474" cy="474859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866221" y="1278467"/>
            <a:ext cx="4692019"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6" name="Date Placeholder 3"/>
          <p:cNvSpPr>
            <a:spLocks noGrp="1"/>
          </p:cNvSpPr>
          <p:nvPr>
            <p:ph type="dt" sz="half" idx="10"/>
          </p:nvPr>
        </p:nvSpPr>
        <p:spPr>
          <a:xfrm>
            <a:off x="7990285" y="6391275"/>
            <a:ext cx="744140" cy="304800"/>
          </a:xfrm>
        </p:spPr>
        <p:txBody>
          <a:bodyPr/>
          <a:lstStyle>
            <a:lvl1pPr>
              <a:defRPr/>
            </a:lvl1pPr>
          </a:lstStyle>
          <a:p>
            <a:pPr>
              <a:defRPr/>
            </a:pPr>
            <a:fld id="{C7E93FE3-F83F-496E-8F62-C888192EB616}"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C7E6432-B9C2-4328-9364-27FE1ABF776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35415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17623E-9EFF-4C89-9144-A43DBAF80055}" type="datetimeFigureOut">
              <a:rPr lang="fr-BE" smtClean="0"/>
              <a:t>19/11/2020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17084619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7" name="Rectangle 6"/>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216" y="2099733"/>
            <a:ext cx="6619244"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866216" y="4777380"/>
            <a:ext cx="6619244"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8" name="Date Placeholder 3"/>
          <p:cNvSpPr>
            <a:spLocks noGrp="1"/>
          </p:cNvSpPr>
          <p:nvPr>
            <p:ph type="dt" sz="half" idx="10"/>
          </p:nvPr>
        </p:nvSpPr>
        <p:spPr bwMode="gray">
          <a:xfrm rot="5400000">
            <a:off x="7494985" y="1830388"/>
            <a:ext cx="990600" cy="228600"/>
          </a:xfrm>
        </p:spPr>
        <p:txBody>
          <a:bodyPr anchor="t"/>
          <a:lstStyle>
            <a:lvl1pPr algn="l">
              <a:defRPr b="0" i="0">
                <a:solidFill>
                  <a:schemeClr val="bg1">
                    <a:alpha val="60000"/>
                  </a:schemeClr>
                </a:solidFill>
              </a:defRPr>
            </a:lvl1pPr>
          </a:lstStyle>
          <a:p>
            <a:pPr>
              <a:defRPr/>
            </a:pPr>
            <a:fld id="{92A9E471-D330-4BC0-AB98-75D5BD22E31F}" type="datetimeFigureOut">
              <a:rPr lang="en-US">
                <a:solidFill>
                  <a:prstClr val="white">
                    <a:alpha val="60000"/>
                  </a:prstClr>
                </a:solidFill>
              </a:rPr>
              <a:pPr>
                <a:defRPr/>
              </a:pPr>
              <a:t>11/19/2020</a:t>
            </a:fld>
            <a:endParaRPr lang="en-US">
              <a:solidFill>
                <a:prstClr val="white">
                  <a:alpha val="60000"/>
                </a:prstClr>
              </a:solidFill>
            </a:endParaRPr>
          </a:p>
        </p:txBody>
      </p:sp>
      <p:sp>
        <p:nvSpPr>
          <p:cNvPr id="9" name="Footer Placeholder 4"/>
          <p:cNvSpPr>
            <a:spLocks noGrp="1"/>
          </p:cNvSpPr>
          <p:nvPr>
            <p:ph type="ftr" sz="quarter" idx="11"/>
          </p:nvPr>
        </p:nvSpPr>
        <p:spPr bwMode="gray">
          <a:xfrm rot="5400000">
            <a:off x="6232128" y="3266282"/>
            <a:ext cx="3859213" cy="228600"/>
          </a:xfrm>
        </p:spPr>
        <p:txBody>
          <a:bodyPr/>
          <a:lstStyle>
            <a:lvl1pPr>
              <a:defRPr b="0" i="0">
                <a:solidFill>
                  <a:schemeClr val="bg1">
                    <a:alpha val="60000"/>
                  </a:schemeClr>
                </a:solidFill>
              </a:defRPr>
            </a:lvl1pPr>
          </a:lstStyle>
          <a:p>
            <a:pPr>
              <a:defRPr/>
            </a:pPr>
            <a:endParaRPr lang="en-US">
              <a:solidFill>
                <a:prstClr val="white">
                  <a:alpha val="60000"/>
                </a:prstClr>
              </a:solidFill>
            </a:endParaRPr>
          </a:p>
        </p:txBody>
      </p:sp>
      <p:sp>
        <p:nvSpPr>
          <p:cNvPr id="10" name="Slide Number Placeholder 5"/>
          <p:cNvSpPr>
            <a:spLocks noGrp="1"/>
          </p:cNvSpPr>
          <p:nvPr>
            <p:ph type="sldNum" sz="quarter" idx="12"/>
          </p:nvPr>
        </p:nvSpPr>
        <p:spPr/>
        <p:txBody>
          <a:bodyPr/>
          <a:lstStyle>
            <a:lvl1pPr>
              <a:defRPr/>
            </a:lvl1pPr>
          </a:lstStyle>
          <a:p>
            <a:fld id="{F3C9941C-CD20-4094-B7C0-CC6CF8B2F1D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2022766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09484EA7-4266-4DCF-B296-EDA40048F9B7}"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3793BC00-0810-46E9-B423-386FD8442850}"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2870122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7289800" y="401638"/>
              <a:ext cx="44783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677511">
              <a:off x="4698352"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677645"/>
            <a:ext cx="3263269" cy="2283824"/>
          </a:xfrm>
        </p:spPr>
        <p:txBody>
          <a:bodyP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54A6DE9F-EBD6-477A-8ACC-11ECD68EBC47}"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EB037891-3A4E-43D3-8418-42D82400E81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4689274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96C17DFC-87FA-4826-91BF-0B94727812BE}" type="datetimeFigureOut">
              <a:rPr lang="en-US">
                <a:solidFill>
                  <a:srgbClr val="B31166"/>
                </a:solidFill>
              </a:rPr>
              <a:pPr>
                <a:defRPr/>
              </a:pPr>
              <a:t>11/19/2020</a:t>
            </a:fld>
            <a:endParaRPr lang="en-US">
              <a:solidFill>
                <a:srgbClr val="B31166"/>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7" name="Slide Number Placeholder 5"/>
          <p:cNvSpPr>
            <a:spLocks noGrp="1"/>
          </p:cNvSpPr>
          <p:nvPr>
            <p:ph type="sldNum" sz="quarter" idx="12"/>
          </p:nvPr>
        </p:nvSpPr>
        <p:spPr/>
        <p:txBody>
          <a:bodyPr/>
          <a:lstStyle>
            <a:lvl1pPr>
              <a:defRPr/>
            </a:lvl1pPr>
          </a:lstStyle>
          <a:p>
            <a:fld id="{76E8108C-7A18-4B75-8601-1EA02E6BF60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2083997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fld id="{22E8F6CA-06E7-4577-8CD1-D09D56F37706}" type="datetimeFigureOut">
              <a:rPr lang="en-US">
                <a:solidFill>
                  <a:srgbClr val="B31166"/>
                </a:solidFill>
              </a:rPr>
              <a:pPr>
                <a:defRPr/>
              </a:pPr>
              <a:t>11/19/2020</a:t>
            </a:fld>
            <a:endParaRPr lang="en-US">
              <a:solidFill>
                <a:srgbClr val="B31166"/>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9" name="Slide Number Placeholder 5"/>
          <p:cNvSpPr>
            <a:spLocks noGrp="1"/>
          </p:cNvSpPr>
          <p:nvPr>
            <p:ph type="sldNum" sz="quarter" idx="12"/>
          </p:nvPr>
        </p:nvSpPr>
        <p:spPr/>
        <p:txBody>
          <a:bodyPr/>
          <a:lstStyle>
            <a:lvl1pPr>
              <a:defRPr/>
            </a:lvl1pPr>
          </a:lstStyle>
          <a:p>
            <a:fld id="{F226C4ED-6DE4-400C-A3E5-F5E030B3834B}"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46033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08D37B9B-B483-4091-A6F7-DC11567E09A2}" type="datetimeFigureOut">
              <a:rPr lang="en-US">
                <a:solidFill>
                  <a:srgbClr val="B31166"/>
                </a:solidFill>
              </a:rPr>
              <a:pPr>
                <a:defRPr/>
              </a:pPr>
              <a:t>11/19/2020</a:t>
            </a:fld>
            <a:endParaRPr lang="en-US">
              <a:solidFill>
                <a:srgbClr val="B31166"/>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5"/>
          <p:cNvSpPr>
            <a:spLocks noGrp="1"/>
          </p:cNvSpPr>
          <p:nvPr>
            <p:ph type="sldNum" sz="quarter" idx="12"/>
          </p:nvPr>
        </p:nvSpPr>
        <p:spPr/>
        <p:txBody>
          <a:bodyPr/>
          <a:lstStyle>
            <a:lvl1pPr>
              <a:defRPr/>
            </a:lvl1pPr>
          </a:lstStyle>
          <a:p>
            <a:fld id="{C9FEFEAF-463C-45D0-BBB0-497DB5BB8BF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3199291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AB8F1D4F-3DFB-447D-8499-8C5DDAB4922A}" type="datetimeFigureOut">
              <a:rPr lang="en-US">
                <a:solidFill>
                  <a:srgbClr val="B31166"/>
                </a:solidFill>
              </a:rPr>
              <a:pPr>
                <a:defRPr/>
              </a:pPr>
              <a:t>11/19/2020</a:t>
            </a:fld>
            <a:endParaRPr lang="en-US">
              <a:solidFill>
                <a:srgbClr val="B31166"/>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5" name="Slide Number Placeholder 3"/>
          <p:cNvSpPr>
            <a:spLocks noGrp="1"/>
          </p:cNvSpPr>
          <p:nvPr>
            <p:ph type="sldNum" sz="quarter" idx="12"/>
          </p:nvPr>
        </p:nvSpPr>
        <p:spPr/>
        <p:txBody>
          <a:bodyPr/>
          <a:lstStyle>
            <a:lvl1pPr>
              <a:defRPr/>
            </a:lvl1pPr>
          </a:lstStyle>
          <a:p>
            <a:fld id="{AF9CC58A-FA70-443C-B85E-DB501C1079EF}"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960859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5713413" y="401638"/>
              <a:ext cx="60547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1295400"/>
            <a:ext cx="209486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6C81C040-06FE-414A-B958-F2AC058A32DD}"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C1A04FE6-BED3-41C7-9F10-D55A7FF22953}"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7741400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bwMode="gray">
            <a:xfrm>
              <a:off x="6172200" y="401638"/>
              <a:ext cx="5595938"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6" name="Rectangle 15"/>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1693334"/>
            <a:ext cx="2898851"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7" name="Date Placeholder 4"/>
          <p:cNvSpPr>
            <a:spLocks noGrp="1"/>
          </p:cNvSpPr>
          <p:nvPr>
            <p:ph type="dt" sz="half" idx="10"/>
          </p:nvPr>
        </p:nvSpPr>
        <p:spPr/>
        <p:txBody>
          <a:bodyPr/>
          <a:lstStyle>
            <a:lvl1pPr>
              <a:defRPr/>
            </a:lvl1pPr>
          </a:lstStyle>
          <a:p>
            <a:pPr>
              <a:defRPr/>
            </a:pPr>
            <a:fld id="{D350F4E6-C481-4B8F-B026-75A2BFF62E78}" type="datetimeFigureOut">
              <a:rPr lang="en-US">
                <a:solidFill>
                  <a:srgbClr val="B31166"/>
                </a:solidFill>
              </a:rPr>
              <a:pPr>
                <a:defRPr/>
              </a:pPr>
              <a:t>11/19/2020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defRPr/>
            </a:lvl1pPr>
          </a:lstStyle>
          <a:p>
            <a:fld id="{7EFE3C8F-00AD-4AE0-8AFD-AA61DD60BF45}"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296854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4969927"/>
            <a:ext cx="661924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4"/>
          <p:cNvSpPr>
            <a:spLocks noGrp="1"/>
          </p:cNvSpPr>
          <p:nvPr>
            <p:ph type="dt" sz="half" idx="10"/>
          </p:nvPr>
        </p:nvSpPr>
        <p:spPr/>
        <p:txBody>
          <a:bodyPr/>
          <a:lstStyle>
            <a:lvl1pPr>
              <a:defRPr/>
            </a:lvl1pPr>
          </a:lstStyle>
          <a:p>
            <a:pPr>
              <a:defRPr/>
            </a:pPr>
            <a:fld id="{AA9B0777-C000-4642-B918-A072DF374F3E}" type="datetimeFigureOut">
              <a:rPr lang="en-US">
                <a:solidFill>
                  <a:srgbClr val="B31166"/>
                </a:solidFill>
              </a:rPr>
              <a:pPr>
                <a:defRPr/>
              </a:pPr>
              <a:t>11/19/2020</a:t>
            </a:fld>
            <a:endParaRPr lang="en-US">
              <a:solidFill>
                <a:srgbClr val="B31166"/>
              </a:solidFill>
            </a:endParaRPr>
          </a:p>
        </p:txBody>
      </p:sp>
      <p:sp>
        <p:nvSpPr>
          <p:cNvPr id="17"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6"/>
          <p:cNvSpPr>
            <a:spLocks noGrp="1"/>
          </p:cNvSpPr>
          <p:nvPr>
            <p:ph type="sldNum" sz="quarter" idx="12"/>
          </p:nvPr>
        </p:nvSpPr>
        <p:spPr/>
        <p:txBody>
          <a:bodyPr/>
          <a:lstStyle>
            <a:lvl1pPr>
              <a:defRPr/>
            </a:lvl1pPr>
          </a:lstStyle>
          <a:p>
            <a:fld id="{EF6EEF61-EAE9-4A6E-87C5-A9DEB603A24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1611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17623E-9EFF-4C89-9144-A43DBAF80055}" type="datetimeFigureOut">
              <a:rPr lang="fr-BE" smtClean="0"/>
              <a:t>19/11/2020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CB8741A-6D97-4A01-92E0-75B387315027}" type="slidenum">
              <a:rPr lang="fr-BE" smtClean="0"/>
              <a:t>‹N°›</a:t>
            </a:fld>
            <a:endParaRPr lang="fr-BE"/>
          </a:p>
        </p:txBody>
      </p:sp>
    </p:spTree>
    <p:extLst>
      <p:ext uri="{BB962C8B-B14F-4D97-AF65-F5344CB8AC3E}">
        <p14:creationId xmlns:p14="http://schemas.microsoft.com/office/powerpoint/2010/main" val="28578038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1633194231 h 7946"/>
                <a:gd name="T4" fmla="*/ 2147483646 w 10000"/>
                <a:gd name="T5" fmla="*/ 1633399617 h 7946"/>
                <a:gd name="T6" fmla="*/ 2147483646 w 10000"/>
                <a:gd name="T7" fmla="*/ 822449 h 7946"/>
                <a:gd name="T8" fmla="*/ 2147483646 w 10000"/>
                <a:gd name="T9" fmla="*/ 822449 h 7946"/>
                <a:gd name="T10" fmla="*/ 2147483646 w 10000"/>
                <a:gd name="T11" fmla="*/ 18705965 h 7946"/>
                <a:gd name="T12" fmla="*/ 2147483646 w 10000"/>
                <a:gd name="T13" fmla="*/ 35973323 h 7946"/>
                <a:gd name="T14" fmla="*/ 2147483646 w 10000"/>
                <a:gd name="T15" fmla="*/ 52624071 h 7946"/>
                <a:gd name="T16" fmla="*/ 2147483646 w 10000"/>
                <a:gd name="T17" fmla="*/ 67013310 h 7946"/>
                <a:gd name="T18" fmla="*/ 2147483646 w 10000"/>
                <a:gd name="T19" fmla="*/ 81402549 h 7946"/>
                <a:gd name="T20" fmla="*/ 2147483646 w 10000"/>
                <a:gd name="T21" fmla="*/ 94969791 h 7946"/>
                <a:gd name="T22" fmla="*/ 2147483646 w 10000"/>
                <a:gd name="T23" fmla="*/ 106481364 h 7946"/>
                <a:gd name="T24" fmla="*/ 2147483646 w 10000"/>
                <a:gd name="T25" fmla="*/ 117376325 h 7946"/>
                <a:gd name="T26" fmla="*/ 2147483646 w 10000"/>
                <a:gd name="T27" fmla="*/ 127448838 h 7946"/>
                <a:gd name="T28" fmla="*/ 2147483646 w 10000"/>
                <a:gd name="T29" fmla="*/ 136082290 h 7946"/>
                <a:gd name="T30" fmla="*/ 2147483646 w 10000"/>
                <a:gd name="T31" fmla="*/ 144716196 h 7946"/>
                <a:gd name="T32" fmla="*/ 2147483646 w 10000"/>
                <a:gd name="T33" fmla="*/ 151910589 h 7946"/>
                <a:gd name="T34" fmla="*/ 2147483646 w 10000"/>
                <a:gd name="T35" fmla="*/ 157666375 h 7946"/>
                <a:gd name="T36" fmla="*/ 2147483646 w 10000"/>
                <a:gd name="T37" fmla="*/ 163422161 h 7946"/>
                <a:gd name="T38" fmla="*/ 2147483646 w 10000"/>
                <a:gd name="T39" fmla="*/ 168355498 h 7946"/>
                <a:gd name="T40" fmla="*/ 2147483646 w 10000"/>
                <a:gd name="T41" fmla="*/ 172055614 h 7946"/>
                <a:gd name="T42" fmla="*/ 2147483646 w 10000"/>
                <a:gd name="T43" fmla="*/ 174933734 h 7946"/>
                <a:gd name="T44" fmla="*/ 2147483646 w 10000"/>
                <a:gd name="T45" fmla="*/ 177811400 h 7946"/>
                <a:gd name="T46" fmla="*/ 2147483646 w 10000"/>
                <a:gd name="T47" fmla="*/ 179250460 h 7946"/>
                <a:gd name="T48" fmla="*/ 2147483646 w 10000"/>
                <a:gd name="T49" fmla="*/ 180689520 h 7946"/>
                <a:gd name="T50" fmla="*/ 2147483646 w 10000"/>
                <a:gd name="T51" fmla="*/ 181306130 h 7946"/>
                <a:gd name="T52" fmla="*/ 2147483646 w 10000"/>
                <a:gd name="T53" fmla="*/ 180689520 h 7946"/>
                <a:gd name="T54" fmla="*/ 2147483646 w 10000"/>
                <a:gd name="T55" fmla="*/ 180689520 h 7946"/>
                <a:gd name="T56" fmla="*/ 2147483646 w 10000"/>
                <a:gd name="T57" fmla="*/ 179250460 h 7946"/>
                <a:gd name="T58" fmla="*/ 2147483646 w 10000"/>
                <a:gd name="T59" fmla="*/ 176989404 h 7946"/>
                <a:gd name="T60" fmla="*/ 2147483646 w 10000"/>
                <a:gd name="T61" fmla="*/ 174933734 h 7946"/>
                <a:gd name="T62" fmla="*/ 2147483646 w 10000"/>
                <a:gd name="T63" fmla="*/ 172672678 h 7946"/>
                <a:gd name="T64" fmla="*/ 2147483646 w 10000"/>
                <a:gd name="T65" fmla="*/ 169177947 h 7946"/>
                <a:gd name="T66" fmla="*/ 2147483646 w 10000"/>
                <a:gd name="T67" fmla="*/ 165477832 h 7946"/>
                <a:gd name="T68" fmla="*/ 2147483646 w 10000"/>
                <a:gd name="T69" fmla="*/ 161983101 h 7946"/>
                <a:gd name="T70" fmla="*/ 2147483646 w 10000"/>
                <a:gd name="T71" fmla="*/ 152527199 h 7946"/>
                <a:gd name="T72" fmla="*/ 2147483646 w 10000"/>
                <a:gd name="T73" fmla="*/ 142454687 h 7946"/>
                <a:gd name="T74" fmla="*/ 2147483646 w 10000"/>
                <a:gd name="T75" fmla="*/ 131765564 h 7946"/>
                <a:gd name="T76" fmla="*/ 2147483646 w 10000"/>
                <a:gd name="T77" fmla="*/ 120253992 h 7946"/>
                <a:gd name="T78" fmla="*/ 2147483646 w 10000"/>
                <a:gd name="T79" fmla="*/ 107920423 h 7946"/>
                <a:gd name="T80" fmla="*/ 2047667065 w 10000"/>
                <a:gd name="T81" fmla="*/ 94969791 h 7946"/>
                <a:gd name="T82" fmla="*/ 1713172322 w 10000"/>
                <a:gd name="T83" fmla="*/ 82019613 h 7946"/>
                <a:gd name="T84" fmla="*/ 1405386318 w 10000"/>
                <a:gd name="T85" fmla="*/ 69068980 h 7946"/>
                <a:gd name="T86" fmla="*/ 1123036941 w 10000"/>
                <a:gd name="T87" fmla="*/ 56940798 h 7946"/>
                <a:gd name="T88" fmla="*/ 872483630 w 10000"/>
                <a:gd name="T89" fmla="*/ 45429225 h 7946"/>
                <a:gd name="T90" fmla="*/ 646095960 w 10000"/>
                <a:gd name="T91" fmla="*/ 34534717 h 7946"/>
                <a:gd name="T92" fmla="*/ 455319567 w 10000"/>
                <a:gd name="T93" fmla="*/ 25284201 h 7946"/>
                <a:gd name="T94" fmla="*/ 295067126 w 10000"/>
                <a:gd name="T95" fmla="*/ 16650748 h 7946"/>
                <a:gd name="T96" fmla="*/ 75038895 w 10000"/>
                <a:gd name="T97" fmla="*/ 4316726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1598" y="1063417"/>
            <a:ext cx="6623862"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6" name="Date Placeholder 3"/>
          <p:cNvSpPr>
            <a:spLocks noGrp="1"/>
          </p:cNvSpPr>
          <p:nvPr>
            <p:ph type="dt" sz="half" idx="10"/>
          </p:nvPr>
        </p:nvSpPr>
        <p:spPr/>
        <p:txBody>
          <a:bodyPr/>
          <a:lstStyle>
            <a:lvl1pPr>
              <a:defRPr/>
            </a:lvl1pPr>
          </a:lstStyle>
          <a:p>
            <a:pPr>
              <a:defRPr/>
            </a:pPr>
            <a:fld id="{AF08802F-F560-4C1E-ACCE-CCF7F1FF8178}"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0B8EAB2-1FA8-444F-83B5-CFE311BF690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40984231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9144000" cy="6858000"/>
            <a:chOff x="0" y="0"/>
            <a:chExt cx="12192000" cy="6858000"/>
          </a:xfrm>
        </p:grpSpPr>
        <p:sp>
          <p:nvSpPr>
            <p:cNvPr id="6" name="Rectangle 5"/>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7" name="TextBox 15"/>
          <p:cNvSpPr txBox="1">
            <a:spLocks noChangeArrowheads="1"/>
          </p:cNvSpPr>
          <p:nvPr/>
        </p:nvSpPr>
        <p:spPr bwMode="gray">
          <a:xfrm>
            <a:off x="660798" y="608013"/>
            <a:ext cx="60126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8" name="TextBox 12"/>
          <p:cNvSpPr txBox="1">
            <a:spLocks noChangeArrowheads="1"/>
          </p:cNvSpPr>
          <p:nvPr/>
        </p:nvSpPr>
        <p:spPr bwMode="gray">
          <a:xfrm>
            <a:off x="7412831" y="2613025"/>
            <a:ext cx="4905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defTabSz="457200" eaLnBrk="0" fontAlgn="base" hangingPunct="0">
              <a:spcBef>
                <a:spcPct val="0"/>
              </a:spcBef>
              <a:spcAft>
                <a:spcPct val="0"/>
              </a:spcAft>
              <a:defRPr/>
            </a:pPr>
            <a:r>
              <a:rPr lang="en-US" altLang="fr-FR" sz="9600" smtClean="0">
                <a:solidFill>
                  <a:srgbClr val="EF53A5"/>
                </a:solidFill>
                <a:latin typeface="Arial" panose="020B0604020202020204" pitchFamily="34" charset="0"/>
                <a:cs typeface="Arial" panose="020B0604020202020204" pitchFamily="34" charset="0"/>
              </a:rPr>
              <a:t>”</a:t>
            </a:r>
          </a:p>
        </p:txBody>
      </p:sp>
      <p:sp>
        <p:nvSpPr>
          <p:cNvPr id="19" name="Rectangle 18"/>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86408" y="982134"/>
            <a:ext cx="6340430"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459459" y="3678766"/>
            <a:ext cx="5798414" cy="342174"/>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0" name="Date Placeholder 3"/>
          <p:cNvSpPr>
            <a:spLocks noGrp="1"/>
          </p:cNvSpPr>
          <p:nvPr>
            <p:ph type="dt" sz="half" idx="14"/>
          </p:nvPr>
        </p:nvSpPr>
        <p:spPr/>
        <p:txBody>
          <a:bodyPr/>
          <a:lstStyle>
            <a:lvl1pPr>
              <a:defRPr/>
            </a:lvl1pPr>
          </a:lstStyle>
          <a:p>
            <a:pPr>
              <a:defRPr/>
            </a:pPr>
            <a:fld id="{3287CFB8-E50D-4577-BC82-D43CA1747ACC}" type="datetimeFigureOut">
              <a:rPr lang="en-US">
                <a:solidFill>
                  <a:srgbClr val="B31166"/>
                </a:solidFill>
              </a:rPr>
              <a:pPr>
                <a:defRPr/>
              </a:pPr>
              <a:t>11/19/2020</a:t>
            </a:fld>
            <a:endParaRPr lang="en-US">
              <a:solidFill>
                <a:srgbClr val="B31166"/>
              </a:solidFill>
            </a:endParaRPr>
          </a:p>
        </p:txBody>
      </p:sp>
      <p:sp>
        <p:nvSpPr>
          <p:cNvPr id="21" name="Footer Placeholder 4"/>
          <p:cNvSpPr>
            <a:spLocks noGrp="1"/>
          </p:cNvSpPr>
          <p:nvPr>
            <p:ph type="ftr" sz="quarter" idx="15"/>
          </p:nvPr>
        </p:nvSpPr>
        <p:spPr/>
        <p:txBody>
          <a:bodyPr/>
          <a:lstStyle>
            <a:lvl1pPr>
              <a:defRPr/>
            </a:lvl1pPr>
          </a:lstStyle>
          <a:p>
            <a:pPr>
              <a:defRPr/>
            </a:pPr>
            <a:endParaRPr lang="en-US">
              <a:solidFill>
                <a:srgbClr val="B31166"/>
              </a:solidFill>
            </a:endParaRPr>
          </a:p>
        </p:txBody>
      </p:sp>
      <p:sp>
        <p:nvSpPr>
          <p:cNvPr id="22" name="Slide Number Placeholder 5"/>
          <p:cNvSpPr>
            <a:spLocks noGrp="1"/>
          </p:cNvSpPr>
          <p:nvPr>
            <p:ph type="sldNum" sz="quarter" idx="16"/>
          </p:nvPr>
        </p:nvSpPr>
        <p:spPr/>
        <p:txBody>
          <a:bodyPr/>
          <a:lstStyle>
            <a:lvl1pPr>
              <a:defRPr/>
            </a:lvl1pPr>
          </a:lstStyle>
          <a:p>
            <a:fld id="{C37803F2-1DB6-4964-85D4-348F63F8FF48}"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2429269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4" name="Rectangle 13"/>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216" y="5024967"/>
            <a:ext cx="6619244"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5" name="Date Placeholder 3"/>
          <p:cNvSpPr>
            <a:spLocks noGrp="1"/>
          </p:cNvSpPr>
          <p:nvPr>
            <p:ph type="dt" sz="half" idx="10"/>
          </p:nvPr>
        </p:nvSpPr>
        <p:spPr/>
        <p:txBody>
          <a:bodyPr/>
          <a:lstStyle>
            <a:lvl1pPr>
              <a:defRPr/>
            </a:lvl1pPr>
          </a:lstStyle>
          <a:p>
            <a:pPr>
              <a:defRPr/>
            </a:pPr>
            <a:fld id="{F0C86423-93E6-44F8-8D11-338C84F1EC5A}" type="datetimeFigureOut">
              <a:rPr lang="en-US">
                <a:solidFill>
                  <a:srgbClr val="B31166"/>
                </a:solidFill>
              </a:rPr>
              <a:pPr>
                <a:defRPr/>
              </a:pPr>
              <a:t>11/19/2020</a:t>
            </a:fld>
            <a:endParaRPr lang="en-US">
              <a:solidFill>
                <a:srgbClr val="B31166"/>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7" name="Slide Number Placeholder 5"/>
          <p:cNvSpPr>
            <a:spLocks noGrp="1"/>
          </p:cNvSpPr>
          <p:nvPr>
            <p:ph type="sldNum" sz="quarter" idx="12"/>
          </p:nvPr>
        </p:nvSpPr>
        <p:spPr/>
        <p:txBody>
          <a:bodyPr/>
          <a:lstStyle>
            <a:lvl1pPr>
              <a:defRPr/>
            </a:lvl1pPr>
          </a:lstStyle>
          <a:p>
            <a:fld id="{7F780B53-2737-4735-8404-BF8AD264CAB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1805265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cxnSp>
        <p:nvCxnSpPr>
          <p:cNvPr id="9" name="Straight Connector 16"/>
          <p:cNvCxnSpPr/>
          <p:nvPr/>
        </p:nvCxnSpPr>
        <p:spPr>
          <a:xfrm>
            <a:off x="330279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8293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6"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866215" y="3179765"/>
            <a:ext cx="2356409"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384541" y="3179764"/>
            <a:ext cx="2360257"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916247" y="3179763"/>
            <a:ext cx="2359152" cy="28472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Date Placeholder 6"/>
          <p:cNvSpPr>
            <a:spLocks noGrp="1"/>
          </p:cNvSpPr>
          <p:nvPr>
            <p:ph type="dt" sz="half" idx="18"/>
          </p:nvPr>
        </p:nvSpPr>
        <p:spPr/>
        <p:txBody>
          <a:bodyPr/>
          <a:lstStyle>
            <a:lvl1pPr>
              <a:defRPr/>
            </a:lvl1pPr>
          </a:lstStyle>
          <a:p>
            <a:pPr>
              <a:defRPr/>
            </a:pPr>
            <a:fld id="{3C996052-C00B-4F39-8DC5-4E86FEE70D68}" type="datetimeFigureOut">
              <a:rPr lang="en-US">
                <a:solidFill>
                  <a:srgbClr val="B31166"/>
                </a:solidFill>
              </a:rPr>
              <a:pPr>
                <a:defRPr/>
              </a:pPr>
              <a:t>11/19/2020</a:t>
            </a:fld>
            <a:endParaRPr lang="en-US">
              <a:solidFill>
                <a:srgbClr val="B31166"/>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solidFill>
                <a:srgbClr val="B31166"/>
              </a:solidFill>
            </a:endParaRPr>
          </a:p>
        </p:txBody>
      </p:sp>
      <p:sp>
        <p:nvSpPr>
          <p:cNvPr id="13" name="Slide Number Placeholder 8"/>
          <p:cNvSpPr>
            <a:spLocks noGrp="1"/>
          </p:cNvSpPr>
          <p:nvPr>
            <p:ph type="sldNum" sz="quarter" idx="20"/>
          </p:nvPr>
        </p:nvSpPr>
        <p:spPr/>
        <p:txBody>
          <a:bodyPr/>
          <a:lstStyle>
            <a:lvl1pPr>
              <a:defRPr/>
            </a:lvl1pPr>
          </a:lstStyle>
          <a:p>
            <a:fld id="{F50EA6AD-1D85-46AD-869A-3BD5879387A1}"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1488992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cxnSp>
        <p:nvCxnSpPr>
          <p:cNvPr id="12" name="Straight Connector 42"/>
          <p:cNvCxnSpPr/>
          <p:nvPr/>
        </p:nvCxnSpPr>
        <p:spPr>
          <a:xfrm>
            <a:off x="3303985"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584835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216" y="973668"/>
            <a:ext cx="6619244"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2" name="Text Placeholder 3"/>
          <p:cNvSpPr>
            <a:spLocks noGrp="1"/>
          </p:cNvSpPr>
          <p:nvPr>
            <p:ph type="body" sz="half" idx="18"/>
          </p:nvPr>
        </p:nvSpPr>
        <p:spPr>
          <a:xfrm>
            <a:off x="866215" y="5109106"/>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3" name="Text Placeholder 3"/>
          <p:cNvSpPr>
            <a:spLocks noGrp="1"/>
          </p:cNvSpPr>
          <p:nvPr>
            <p:ph type="body" sz="half" idx="19"/>
          </p:nvPr>
        </p:nvSpPr>
        <p:spPr>
          <a:xfrm>
            <a:off x="3427629" y="5109105"/>
            <a:ext cx="2287829"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24" name="Text Placeholder 3"/>
          <p:cNvSpPr>
            <a:spLocks noGrp="1"/>
          </p:cNvSpPr>
          <p:nvPr>
            <p:ph type="body" sz="half" idx="20"/>
          </p:nvPr>
        </p:nvSpPr>
        <p:spPr>
          <a:xfrm>
            <a:off x="5987081" y="5109104"/>
            <a:ext cx="2288322" cy="91795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6"/>
          <p:cNvSpPr>
            <a:spLocks noGrp="1"/>
          </p:cNvSpPr>
          <p:nvPr>
            <p:ph type="dt" sz="half" idx="23"/>
          </p:nvPr>
        </p:nvSpPr>
        <p:spPr/>
        <p:txBody>
          <a:bodyPr/>
          <a:lstStyle>
            <a:lvl1pPr>
              <a:defRPr/>
            </a:lvl1pPr>
          </a:lstStyle>
          <a:p>
            <a:pPr>
              <a:defRPr/>
            </a:pPr>
            <a:fld id="{F2A76C01-48C0-4E87-B17F-9EF584DA2803}" type="datetimeFigureOut">
              <a:rPr lang="en-US">
                <a:solidFill>
                  <a:srgbClr val="B31166"/>
                </a:solidFill>
              </a:rPr>
              <a:pPr>
                <a:defRPr/>
              </a:pPr>
              <a:t>11/19/2020</a:t>
            </a:fld>
            <a:endParaRPr lang="en-US">
              <a:solidFill>
                <a:srgbClr val="B31166"/>
              </a:solidFill>
            </a:endParaRPr>
          </a:p>
        </p:txBody>
      </p:sp>
      <p:sp>
        <p:nvSpPr>
          <p:cNvPr id="16" name="Footer Placeholder 7"/>
          <p:cNvSpPr>
            <a:spLocks noGrp="1"/>
          </p:cNvSpPr>
          <p:nvPr>
            <p:ph type="ftr" sz="quarter" idx="24"/>
          </p:nvPr>
        </p:nvSpPr>
        <p:spPr>
          <a:xfrm>
            <a:off x="420291" y="6391275"/>
            <a:ext cx="2733675" cy="304800"/>
          </a:xfrm>
        </p:spPr>
        <p:txBody>
          <a:bodyPr/>
          <a:lstStyle>
            <a:lvl1pPr>
              <a:defRPr/>
            </a:lvl1pPr>
          </a:lstStyle>
          <a:p>
            <a:pPr>
              <a:defRPr/>
            </a:pPr>
            <a:endParaRPr lang="en-US">
              <a:solidFill>
                <a:srgbClr val="B31166"/>
              </a:solidFill>
            </a:endParaRPr>
          </a:p>
        </p:txBody>
      </p:sp>
      <p:sp>
        <p:nvSpPr>
          <p:cNvPr id="17" name="Slide Number Placeholder 8"/>
          <p:cNvSpPr>
            <a:spLocks noGrp="1"/>
          </p:cNvSpPr>
          <p:nvPr>
            <p:ph type="sldNum" sz="quarter" idx="25"/>
          </p:nvPr>
        </p:nvSpPr>
        <p:spPr/>
        <p:txBody>
          <a:bodyPr/>
          <a:lstStyle>
            <a:lvl1pPr>
              <a:defRPr/>
            </a:lvl1pPr>
          </a:lstStyle>
          <a:p>
            <a:fld id="{732F9F00-DA7F-4FDF-8F56-3DD4D2902EA2}"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17000466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021241" y="6391275"/>
            <a:ext cx="742950" cy="304800"/>
          </a:xfrm>
        </p:spPr>
        <p:txBody>
          <a:bodyPr/>
          <a:lstStyle>
            <a:lvl1pPr>
              <a:defRPr/>
            </a:lvl1pPr>
          </a:lstStyle>
          <a:p>
            <a:pPr>
              <a:defRPr/>
            </a:pPr>
            <a:fld id="{A81D1BCB-28D1-49EB-9DFE-82A7A57C4BC2}" type="datetimeFigureOut">
              <a:rPr lang="en-US">
                <a:solidFill>
                  <a:srgbClr val="B31166"/>
                </a:solidFill>
              </a:rPr>
              <a:pPr>
                <a:defRPr/>
              </a:pPr>
              <a:t>11/19/2020</a:t>
            </a:fld>
            <a:endParaRPr lang="en-US">
              <a:solidFill>
                <a:srgbClr val="B31166"/>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defRPr/>
            </a:lvl1pPr>
          </a:lstStyle>
          <a:p>
            <a:fld id="{CD0D5F9B-03AB-4DE5-A7B7-FF3D869616E6}"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29194570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9144000" cy="6858000"/>
            <a:chOff x="0" y="0"/>
            <a:chExt cx="12192000" cy="6858000"/>
          </a:xfrm>
        </p:grpSpPr>
        <p:sp>
          <p:nvSpPr>
            <p:cNvPr id="5" name="Rectangle 4"/>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414338" y="401638"/>
              <a:ext cx="6511925"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5" name="Rectangle 14"/>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438927" y="1278467"/>
            <a:ext cx="1057474" cy="474859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6" name="Date Placeholder 3"/>
          <p:cNvSpPr>
            <a:spLocks noGrp="1"/>
          </p:cNvSpPr>
          <p:nvPr>
            <p:ph type="dt" sz="half" idx="10"/>
          </p:nvPr>
        </p:nvSpPr>
        <p:spPr>
          <a:xfrm>
            <a:off x="7990285" y="6391275"/>
            <a:ext cx="744140" cy="304800"/>
          </a:xfrm>
        </p:spPr>
        <p:txBody>
          <a:bodyPr/>
          <a:lstStyle>
            <a:lvl1pPr>
              <a:defRPr/>
            </a:lvl1pPr>
          </a:lstStyle>
          <a:p>
            <a:pPr>
              <a:defRPr/>
            </a:pPr>
            <a:fld id="{C7E93FE3-F83F-496E-8F62-C888192EB616}" type="datetimeFigureOut">
              <a:rPr lang="en-US">
                <a:solidFill>
                  <a:srgbClr val="B31166"/>
                </a:solidFill>
              </a:rPr>
              <a:pPr>
                <a:defRPr/>
              </a:pPr>
              <a:t>11/19/2020</a:t>
            </a:fld>
            <a:endParaRPr lang="en-US">
              <a:solidFill>
                <a:srgbClr val="B31166"/>
              </a:solidFill>
            </a:endParaRPr>
          </a:p>
        </p:txBody>
      </p:sp>
      <p:sp>
        <p:nvSpPr>
          <p:cNvPr id="17"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defRPr/>
            </a:lvl1pPr>
          </a:lstStyle>
          <a:p>
            <a:fld id="{DC7E6432-B9C2-4328-9364-27FE1ABF776A}" type="slidenum">
              <a:rPr lang="en-US" altLang="fr-FR">
                <a:solidFill>
                  <a:prstClr val="white"/>
                </a:solidFill>
              </a:rPr>
              <a:pPr/>
              <a:t>‹N°›</a:t>
            </a:fld>
            <a:endParaRPr lang="en-US" altLang="fr-FR">
              <a:solidFill>
                <a:prstClr val="white"/>
              </a:solidFill>
            </a:endParaRPr>
          </a:p>
        </p:txBody>
      </p:sp>
    </p:spTree>
    <p:extLst>
      <p:ext uri="{BB962C8B-B14F-4D97-AF65-F5344CB8AC3E}">
        <p14:creationId xmlns:p14="http://schemas.microsoft.com/office/powerpoint/2010/main" val="363641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1.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1.jpe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7623E-9EFF-4C89-9144-A43DBAF80055}" type="datetimeFigureOut">
              <a:rPr lang="fr-BE" smtClean="0"/>
              <a:t>19/11/2020</a:t>
            </a:fld>
            <a:endParaRPr lang="fr-BE"/>
          </a:p>
        </p:txBody>
      </p:sp>
      <p:sp>
        <p:nvSpPr>
          <p:cNvPr id="5" name="Espace réservé du pied de page 4"/>
          <p:cNvSpPr>
            <a:spLocks noGrp="1"/>
          </p:cNvSpPr>
          <p:nvPr>
            <p:ph type="ftr" sz="quarter" idx="3"/>
          </p:nvPr>
        </p:nvSpPr>
        <p:spPr>
          <a:xfrm>
            <a:off x="3124200" y="63563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8741A-6D97-4A01-92E0-75B387315027}" type="slidenum">
              <a:rPr lang="fr-BE" smtClean="0"/>
              <a:t>‹N°›</a:t>
            </a:fld>
            <a:endParaRPr lang="fr-BE"/>
          </a:p>
        </p:txBody>
      </p:sp>
    </p:spTree>
    <p:extLst>
      <p:ext uri="{BB962C8B-B14F-4D97-AF65-F5344CB8AC3E}">
        <p14:creationId xmlns:p14="http://schemas.microsoft.com/office/powerpoint/2010/main" val="3247427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027" name="Title Placeholder 1"/>
          <p:cNvSpPr>
            <a:spLocks noGrp="1"/>
          </p:cNvSpPr>
          <p:nvPr>
            <p:ph type="title"/>
          </p:nvPr>
        </p:nvSpPr>
        <p:spPr bwMode="gray">
          <a:xfrm>
            <a:off x="866775" y="973167"/>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7990285" y="6391275"/>
            <a:ext cx="742950" cy="304800"/>
          </a:xfrm>
          <a:prstGeom prst="rect">
            <a:avLst/>
          </a:prstGeom>
        </p:spPr>
        <p:txBody>
          <a:bodyPr vert="horz" lIns="91440" tIns="45720" rIns="91440" bIns="45720" rtlCol="0" anchor="ctr"/>
          <a:lstStyle>
            <a:lvl1pPr algn="r">
              <a:defRPr sz="1000" b="1" i="0">
                <a:solidFill>
                  <a:schemeClr val="accent1"/>
                </a:solidFill>
              </a:defRPr>
            </a:lvl1pPr>
          </a:lstStyle>
          <a:p>
            <a:pPr defTabSz="457200" eaLnBrk="0" fontAlgn="base" hangingPunct="0">
              <a:spcBef>
                <a:spcPct val="0"/>
              </a:spcBef>
              <a:spcAft>
                <a:spcPct val="0"/>
              </a:spcAft>
              <a:defRPr/>
            </a:pPr>
            <a:fld id="{A2839103-15A1-403D-81FE-349B1A07A6C2}" type="datetimeFigureOut">
              <a:rPr lang="en-US">
                <a:solidFill>
                  <a:srgbClr val="B31166"/>
                </a:solidFill>
              </a:rPr>
              <a:pPr defTabSz="457200" eaLnBrk="0" fontAlgn="base" hangingPunct="0">
                <a:spcBef>
                  <a:spcPct val="0"/>
                </a:spcBef>
                <a:spcAft>
                  <a:spcPct val="0"/>
                </a:spcAft>
                <a:defRPr/>
              </a:pPr>
              <a:t>11/19/2020</a:t>
            </a:fld>
            <a:endParaRPr lang="en-US">
              <a:solidFill>
                <a:srgbClr val="B31166"/>
              </a:solidFill>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a:defRPr sz="1000" b="1" i="0">
                <a:solidFill>
                  <a:schemeClr val="accent1"/>
                </a:solidFill>
              </a:defRPr>
            </a:lvl1pPr>
          </a:lstStyle>
          <a:p>
            <a:pPr defTabSz="457200" eaLnBrk="0" fontAlgn="base" hangingPunct="0">
              <a:spcBef>
                <a:spcPct val="0"/>
              </a:spcBef>
              <a:spcAft>
                <a:spcPct val="0"/>
              </a:spcAft>
              <a:defRPr/>
            </a:pPr>
            <a:endParaRPr lang="en-US">
              <a:solidFill>
                <a:srgbClr val="B31166"/>
              </a:solidFill>
            </a:endParaRPr>
          </a:p>
        </p:txBody>
      </p:sp>
      <p:sp>
        <p:nvSpPr>
          <p:cNvPr id="21" name="Rectangle 20"/>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defRPr>
            </a:lvl1pPr>
          </a:lstStyle>
          <a:p>
            <a:pPr defTabSz="457200" eaLnBrk="0" fontAlgn="base" hangingPunct="0">
              <a:spcBef>
                <a:spcPct val="0"/>
              </a:spcBef>
              <a:spcAft>
                <a:spcPct val="0"/>
              </a:spcAft>
            </a:pPr>
            <a:fld id="{9A086492-6858-4ECD-B7AC-A32DFC207715}" type="slidenum">
              <a:rPr lang="en-US" altLang="fr-FR" smtClean="0">
                <a:solidFill>
                  <a:prstClr val="white"/>
                </a:solidFill>
              </a:rPr>
              <a:pPr defTabSz="457200" eaLnBrk="0" fontAlgn="base" hangingPunct="0">
                <a:spcBef>
                  <a:spcPct val="0"/>
                </a:spcBef>
                <a:spcAft>
                  <a:spcPct val="0"/>
                </a:spcAft>
              </a:pPr>
              <a:t>‹N°›</a:t>
            </a:fld>
            <a:endParaRPr lang="en-US" altLang="fr-FR" smtClean="0">
              <a:solidFill>
                <a:prstClr val="white"/>
              </a:solidFill>
            </a:endParaRPr>
          </a:p>
        </p:txBody>
      </p:sp>
    </p:spTree>
    <p:extLst>
      <p:ext uri="{BB962C8B-B14F-4D97-AF65-F5344CB8AC3E}">
        <p14:creationId xmlns:p14="http://schemas.microsoft.com/office/powerpoint/2010/main" val="321160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027" name="Title Placeholder 1"/>
          <p:cNvSpPr>
            <a:spLocks noGrp="1"/>
          </p:cNvSpPr>
          <p:nvPr>
            <p:ph type="title"/>
          </p:nvPr>
        </p:nvSpPr>
        <p:spPr bwMode="gray">
          <a:xfrm>
            <a:off x="866775" y="973163"/>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7990285" y="6391275"/>
            <a:ext cx="742950" cy="304800"/>
          </a:xfrm>
          <a:prstGeom prst="rect">
            <a:avLst/>
          </a:prstGeom>
        </p:spPr>
        <p:txBody>
          <a:bodyPr vert="horz" lIns="91440" tIns="45720" rIns="91440" bIns="45720" rtlCol="0" anchor="ctr"/>
          <a:lstStyle>
            <a:lvl1pPr algn="r">
              <a:defRPr sz="1000" b="1" i="0">
                <a:solidFill>
                  <a:schemeClr val="accent1"/>
                </a:solidFill>
              </a:defRPr>
            </a:lvl1pPr>
          </a:lstStyle>
          <a:p>
            <a:pPr defTabSz="457200" eaLnBrk="0" fontAlgn="base" hangingPunct="0">
              <a:spcBef>
                <a:spcPct val="0"/>
              </a:spcBef>
              <a:spcAft>
                <a:spcPct val="0"/>
              </a:spcAft>
              <a:defRPr/>
            </a:pPr>
            <a:fld id="{A2839103-15A1-403D-81FE-349B1A07A6C2}" type="datetimeFigureOut">
              <a:rPr lang="en-US">
                <a:solidFill>
                  <a:srgbClr val="B31166"/>
                </a:solidFill>
              </a:rPr>
              <a:pPr defTabSz="457200" eaLnBrk="0" fontAlgn="base" hangingPunct="0">
                <a:spcBef>
                  <a:spcPct val="0"/>
                </a:spcBef>
                <a:spcAft>
                  <a:spcPct val="0"/>
                </a:spcAft>
                <a:defRPr/>
              </a:pPr>
              <a:t>11/19/2020</a:t>
            </a:fld>
            <a:endParaRPr lang="en-US">
              <a:solidFill>
                <a:srgbClr val="B31166"/>
              </a:solidFill>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a:defRPr sz="1000" b="1" i="0">
                <a:solidFill>
                  <a:schemeClr val="accent1"/>
                </a:solidFill>
              </a:defRPr>
            </a:lvl1pPr>
          </a:lstStyle>
          <a:p>
            <a:pPr defTabSz="457200" eaLnBrk="0" fontAlgn="base" hangingPunct="0">
              <a:spcBef>
                <a:spcPct val="0"/>
              </a:spcBef>
              <a:spcAft>
                <a:spcPct val="0"/>
              </a:spcAft>
              <a:defRPr/>
            </a:pPr>
            <a:endParaRPr lang="en-US">
              <a:solidFill>
                <a:srgbClr val="B31166"/>
              </a:solidFill>
            </a:endParaRPr>
          </a:p>
        </p:txBody>
      </p:sp>
      <p:sp>
        <p:nvSpPr>
          <p:cNvPr id="21" name="Rectangle 20"/>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defRPr>
            </a:lvl1pPr>
          </a:lstStyle>
          <a:p>
            <a:pPr defTabSz="457200" eaLnBrk="0" fontAlgn="base" hangingPunct="0">
              <a:spcBef>
                <a:spcPct val="0"/>
              </a:spcBef>
              <a:spcAft>
                <a:spcPct val="0"/>
              </a:spcAft>
            </a:pPr>
            <a:fld id="{9A086492-6858-4ECD-B7AC-A32DFC207715}" type="slidenum">
              <a:rPr lang="en-US" altLang="fr-FR" smtClean="0">
                <a:solidFill>
                  <a:prstClr val="white"/>
                </a:solidFill>
              </a:rPr>
              <a:pPr defTabSz="457200" eaLnBrk="0" fontAlgn="base" hangingPunct="0">
                <a:spcBef>
                  <a:spcPct val="0"/>
                </a:spcBef>
                <a:spcAft>
                  <a:spcPct val="0"/>
                </a:spcAft>
              </a:pPr>
              <a:t>‹N°›</a:t>
            </a:fld>
            <a:endParaRPr lang="en-US" altLang="fr-FR" smtClean="0">
              <a:solidFill>
                <a:prstClr val="white"/>
              </a:solidFill>
            </a:endParaRPr>
          </a:p>
        </p:txBody>
      </p:sp>
    </p:spTree>
    <p:extLst>
      <p:ext uri="{BB962C8B-B14F-4D97-AF65-F5344CB8AC3E}">
        <p14:creationId xmlns:p14="http://schemas.microsoft.com/office/powerpoint/2010/main" val="11311816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027" name="Title Placeholder 1"/>
          <p:cNvSpPr>
            <a:spLocks noGrp="1"/>
          </p:cNvSpPr>
          <p:nvPr>
            <p:ph type="title"/>
          </p:nvPr>
        </p:nvSpPr>
        <p:spPr bwMode="gray">
          <a:xfrm>
            <a:off x="866775" y="973157"/>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7990285" y="6391275"/>
            <a:ext cx="742950" cy="304800"/>
          </a:xfrm>
          <a:prstGeom prst="rect">
            <a:avLst/>
          </a:prstGeom>
        </p:spPr>
        <p:txBody>
          <a:bodyPr vert="horz" lIns="91440" tIns="45720" rIns="91440" bIns="45720" rtlCol="0" anchor="ctr"/>
          <a:lstStyle>
            <a:lvl1pPr algn="r">
              <a:defRPr sz="1000" b="1" i="0">
                <a:solidFill>
                  <a:schemeClr val="accent1"/>
                </a:solidFill>
              </a:defRPr>
            </a:lvl1pPr>
          </a:lstStyle>
          <a:p>
            <a:pPr defTabSz="457200" eaLnBrk="0" fontAlgn="base" hangingPunct="0">
              <a:spcBef>
                <a:spcPct val="0"/>
              </a:spcBef>
              <a:spcAft>
                <a:spcPct val="0"/>
              </a:spcAft>
              <a:defRPr/>
            </a:pPr>
            <a:fld id="{A2839103-15A1-403D-81FE-349B1A07A6C2}" type="datetimeFigureOut">
              <a:rPr lang="en-US">
                <a:solidFill>
                  <a:srgbClr val="B31166"/>
                </a:solidFill>
              </a:rPr>
              <a:pPr defTabSz="457200" eaLnBrk="0" fontAlgn="base" hangingPunct="0">
                <a:spcBef>
                  <a:spcPct val="0"/>
                </a:spcBef>
                <a:spcAft>
                  <a:spcPct val="0"/>
                </a:spcAft>
                <a:defRPr/>
              </a:pPr>
              <a:t>11/19/2020</a:t>
            </a:fld>
            <a:endParaRPr lang="en-US">
              <a:solidFill>
                <a:srgbClr val="B31166"/>
              </a:solidFill>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a:defRPr sz="1000" b="1" i="0">
                <a:solidFill>
                  <a:schemeClr val="accent1"/>
                </a:solidFill>
              </a:defRPr>
            </a:lvl1pPr>
          </a:lstStyle>
          <a:p>
            <a:pPr defTabSz="457200" eaLnBrk="0" fontAlgn="base" hangingPunct="0">
              <a:spcBef>
                <a:spcPct val="0"/>
              </a:spcBef>
              <a:spcAft>
                <a:spcPct val="0"/>
              </a:spcAft>
              <a:defRPr/>
            </a:pPr>
            <a:endParaRPr lang="en-US">
              <a:solidFill>
                <a:srgbClr val="B31166"/>
              </a:solidFill>
            </a:endParaRPr>
          </a:p>
        </p:txBody>
      </p:sp>
      <p:sp>
        <p:nvSpPr>
          <p:cNvPr id="21" name="Rectangle 20"/>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defRPr>
            </a:lvl1pPr>
          </a:lstStyle>
          <a:p>
            <a:pPr defTabSz="457200" eaLnBrk="0" fontAlgn="base" hangingPunct="0">
              <a:spcBef>
                <a:spcPct val="0"/>
              </a:spcBef>
              <a:spcAft>
                <a:spcPct val="0"/>
              </a:spcAft>
            </a:pPr>
            <a:fld id="{9A086492-6858-4ECD-B7AC-A32DFC207715}" type="slidenum">
              <a:rPr lang="en-US" altLang="fr-FR" smtClean="0">
                <a:solidFill>
                  <a:prstClr val="white"/>
                </a:solidFill>
              </a:rPr>
              <a:pPr defTabSz="457200" eaLnBrk="0" fontAlgn="base" hangingPunct="0">
                <a:spcBef>
                  <a:spcPct val="0"/>
                </a:spcBef>
                <a:spcAft>
                  <a:spcPct val="0"/>
                </a:spcAft>
              </a:pPr>
              <a:t>‹N°›</a:t>
            </a:fld>
            <a:endParaRPr lang="en-US" altLang="fr-FR" smtClean="0">
              <a:solidFill>
                <a:prstClr val="white"/>
              </a:solidFill>
            </a:endParaRPr>
          </a:p>
        </p:txBody>
      </p:sp>
    </p:spTree>
    <p:extLst>
      <p:ext uri="{BB962C8B-B14F-4D97-AF65-F5344CB8AC3E}">
        <p14:creationId xmlns:p14="http://schemas.microsoft.com/office/powerpoint/2010/main" val="11617593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027" name="Title Placeholder 1"/>
          <p:cNvSpPr>
            <a:spLocks noGrp="1"/>
          </p:cNvSpPr>
          <p:nvPr>
            <p:ph type="title"/>
          </p:nvPr>
        </p:nvSpPr>
        <p:spPr bwMode="gray">
          <a:xfrm>
            <a:off x="866775" y="973149"/>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7990285" y="6391275"/>
            <a:ext cx="742950" cy="304800"/>
          </a:xfrm>
          <a:prstGeom prst="rect">
            <a:avLst/>
          </a:prstGeom>
        </p:spPr>
        <p:txBody>
          <a:bodyPr vert="horz" lIns="91440" tIns="45720" rIns="91440" bIns="45720" rtlCol="0" anchor="ctr"/>
          <a:lstStyle>
            <a:lvl1pPr algn="r">
              <a:defRPr sz="1000" b="1" i="0">
                <a:solidFill>
                  <a:schemeClr val="accent1"/>
                </a:solidFill>
              </a:defRPr>
            </a:lvl1pPr>
          </a:lstStyle>
          <a:p>
            <a:pPr defTabSz="457200" eaLnBrk="0" fontAlgn="base" hangingPunct="0">
              <a:spcBef>
                <a:spcPct val="0"/>
              </a:spcBef>
              <a:spcAft>
                <a:spcPct val="0"/>
              </a:spcAft>
              <a:defRPr/>
            </a:pPr>
            <a:fld id="{A2839103-15A1-403D-81FE-349B1A07A6C2}" type="datetimeFigureOut">
              <a:rPr lang="en-US">
                <a:solidFill>
                  <a:srgbClr val="B31166"/>
                </a:solidFill>
              </a:rPr>
              <a:pPr defTabSz="457200" eaLnBrk="0" fontAlgn="base" hangingPunct="0">
                <a:spcBef>
                  <a:spcPct val="0"/>
                </a:spcBef>
                <a:spcAft>
                  <a:spcPct val="0"/>
                </a:spcAft>
                <a:defRPr/>
              </a:pPr>
              <a:t>11/19/2020</a:t>
            </a:fld>
            <a:endParaRPr lang="en-US">
              <a:solidFill>
                <a:srgbClr val="B31166"/>
              </a:solidFill>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a:defRPr sz="1000" b="1" i="0">
                <a:solidFill>
                  <a:schemeClr val="accent1"/>
                </a:solidFill>
              </a:defRPr>
            </a:lvl1pPr>
          </a:lstStyle>
          <a:p>
            <a:pPr defTabSz="457200" eaLnBrk="0" fontAlgn="base" hangingPunct="0">
              <a:spcBef>
                <a:spcPct val="0"/>
              </a:spcBef>
              <a:spcAft>
                <a:spcPct val="0"/>
              </a:spcAft>
              <a:defRPr/>
            </a:pPr>
            <a:endParaRPr lang="en-US">
              <a:solidFill>
                <a:srgbClr val="B31166"/>
              </a:solidFill>
            </a:endParaRPr>
          </a:p>
        </p:txBody>
      </p:sp>
      <p:sp>
        <p:nvSpPr>
          <p:cNvPr id="21" name="Rectangle 20"/>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defRPr>
            </a:lvl1pPr>
          </a:lstStyle>
          <a:p>
            <a:pPr defTabSz="457200" eaLnBrk="0" fontAlgn="base" hangingPunct="0">
              <a:spcBef>
                <a:spcPct val="0"/>
              </a:spcBef>
              <a:spcAft>
                <a:spcPct val="0"/>
              </a:spcAft>
            </a:pPr>
            <a:fld id="{9A086492-6858-4ECD-B7AC-A32DFC207715}" type="slidenum">
              <a:rPr lang="en-US" altLang="fr-FR" smtClean="0">
                <a:solidFill>
                  <a:prstClr val="white"/>
                </a:solidFill>
              </a:rPr>
              <a:pPr defTabSz="457200" eaLnBrk="0" fontAlgn="base" hangingPunct="0">
                <a:spcBef>
                  <a:spcPct val="0"/>
                </a:spcBef>
                <a:spcAft>
                  <a:spcPct val="0"/>
                </a:spcAft>
              </a:pPr>
              <a:t>‹N°›</a:t>
            </a:fld>
            <a:endParaRPr lang="en-US" altLang="fr-FR" smtClean="0">
              <a:solidFill>
                <a:prstClr val="white"/>
              </a:solidFill>
            </a:endParaRPr>
          </a:p>
        </p:txBody>
      </p:sp>
    </p:spTree>
    <p:extLst>
      <p:ext uri="{BB962C8B-B14F-4D97-AF65-F5344CB8AC3E}">
        <p14:creationId xmlns:p14="http://schemas.microsoft.com/office/powerpoint/2010/main" val="26131526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fr-BE" smtClean="0">
                <a:solidFill>
                  <a:prstClr val="black"/>
                </a:solidFill>
              </a:endParaRPr>
            </a:p>
          </p:txBody>
        </p:sp>
      </p:grpSp>
      <p:sp>
        <p:nvSpPr>
          <p:cNvPr id="1027" name="Title Placeholder 1"/>
          <p:cNvSpPr>
            <a:spLocks noGrp="1"/>
          </p:cNvSpPr>
          <p:nvPr>
            <p:ph type="title"/>
          </p:nvPr>
        </p:nvSpPr>
        <p:spPr bwMode="gray">
          <a:xfrm>
            <a:off x="866775" y="973139"/>
            <a:ext cx="657106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endParaRPr lang="en-US" altLang="fr-FR" smtClean="0"/>
          </a:p>
        </p:txBody>
      </p:sp>
      <p:sp>
        <p:nvSpPr>
          <p:cNvPr id="1028" name="Text Placeholder 2"/>
          <p:cNvSpPr>
            <a:spLocks noGrp="1"/>
          </p:cNvSpPr>
          <p:nvPr>
            <p:ph type="body" idx="1"/>
          </p:nvPr>
        </p:nvSpPr>
        <p:spPr bwMode="auto">
          <a:xfrm>
            <a:off x="866775" y="2603500"/>
            <a:ext cx="657106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7990285" y="6391275"/>
            <a:ext cx="742950" cy="304800"/>
          </a:xfrm>
          <a:prstGeom prst="rect">
            <a:avLst/>
          </a:prstGeom>
        </p:spPr>
        <p:txBody>
          <a:bodyPr vert="horz" lIns="91440" tIns="45720" rIns="91440" bIns="45720" rtlCol="0" anchor="ctr"/>
          <a:lstStyle>
            <a:lvl1pPr algn="r">
              <a:defRPr sz="1000" b="1" i="0">
                <a:solidFill>
                  <a:schemeClr val="accent1"/>
                </a:solidFill>
              </a:defRPr>
            </a:lvl1pPr>
          </a:lstStyle>
          <a:p>
            <a:pPr defTabSz="457200" eaLnBrk="0" fontAlgn="base" hangingPunct="0">
              <a:spcBef>
                <a:spcPct val="0"/>
              </a:spcBef>
              <a:spcAft>
                <a:spcPct val="0"/>
              </a:spcAft>
              <a:defRPr/>
            </a:pPr>
            <a:fld id="{A2839103-15A1-403D-81FE-349B1A07A6C2}" type="datetimeFigureOut">
              <a:rPr lang="en-US">
                <a:solidFill>
                  <a:srgbClr val="B31166"/>
                </a:solidFill>
              </a:rPr>
              <a:pPr defTabSz="457200" eaLnBrk="0" fontAlgn="base" hangingPunct="0">
                <a:spcBef>
                  <a:spcPct val="0"/>
                </a:spcBef>
                <a:spcAft>
                  <a:spcPct val="0"/>
                </a:spcAft>
                <a:defRPr/>
              </a:pPr>
              <a:t>11/19/2020</a:t>
            </a:fld>
            <a:endParaRPr lang="en-US">
              <a:solidFill>
                <a:srgbClr val="B31166"/>
              </a:solidFill>
            </a:endParaRPr>
          </a:p>
        </p:txBody>
      </p:sp>
      <p:sp>
        <p:nvSpPr>
          <p:cNvPr id="5" name="Footer Placeholder 4"/>
          <p:cNvSpPr>
            <a:spLocks noGrp="1"/>
          </p:cNvSpPr>
          <p:nvPr>
            <p:ph type="ftr" sz="quarter" idx="3"/>
          </p:nvPr>
        </p:nvSpPr>
        <p:spPr>
          <a:xfrm>
            <a:off x="420291" y="6391275"/>
            <a:ext cx="2895600" cy="304800"/>
          </a:xfrm>
          <a:prstGeom prst="rect">
            <a:avLst/>
          </a:prstGeom>
        </p:spPr>
        <p:txBody>
          <a:bodyPr vert="horz" lIns="91440" tIns="45720" rIns="91440" bIns="45720" rtlCol="0" anchor="ctr"/>
          <a:lstStyle>
            <a:lvl1pPr algn="l">
              <a:defRPr sz="1000" b="1" i="0">
                <a:solidFill>
                  <a:schemeClr val="accent1"/>
                </a:solidFill>
              </a:defRPr>
            </a:lvl1pPr>
          </a:lstStyle>
          <a:p>
            <a:pPr defTabSz="457200" eaLnBrk="0" fontAlgn="base" hangingPunct="0">
              <a:spcBef>
                <a:spcPct val="0"/>
              </a:spcBef>
              <a:spcAft>
                <a:spcPct val="0"/>
              </a:spcAft>
              <a:defRPr/>
            </a:pPr>
            <a:endParaRPr lang="en-US">
              <a:solidFill>
                <a:srgbClr val="B31166"/>
              </a:solidFill>
            </a:endParaRPr>
          </a:p>
        </p:txBody>
      </p:sp>
      <p:sp>
        <p:nvSpPr>
          <p:cNvPr id="21" name="Rectangle 20"/>
          <p:cNvSpPr/>
          <p:nvPr/>
        </p:nvSpPr>
        <p:spPr>
          <a:xfrm>
            <a:off x="7828360"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066"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defRPr>
            </a:lvl1pPr>
          </a:lstStyle>
          <a:p>
            <a:pPr defTabSz="457200" eaLnBrk="0" fontAlgn="base" hangingPunct="0">
              <a:spcBef>
                <a:spcPct val="0"/>
              </a:spcBef>
              <a:spcAft>
                <a:spcPct val="0"/>
              </a:spcAft>
            </a:pPr>
            <a:fld id="{9A086492-6858-4ECD-B7AC-A32DFC207715}" type="slidenum">
              <a:rPr lang="en-US" altLang="fr-FR" smtClean="0">
                <a:solidFill>
                  <a:prstClr val="white"/>
                </a:solidFill>
              </a:rPr>
              <a:pPr defTabSz="457200" eaLnBrk="0" fontAlgn="base" hangingPunct="0">
                <a:spcBef>
                  <a:spcPct val="0"/>
                </a:spcBef>
                <a:spcAft>
                  <a:spcPct val="0"/>
                </a:spcAft>
              </a:pPr>
              <a:t>‹N°›</a:t>
            </a:fld>
            <a:endParaRPr lang="en-US" altLang="fr-FR" smtClean="0">
              <a:solidFill>
                <a:prstClr val="white"/>
              </a:solidFill>
            </a:endParaRPr>
          </a:p>
        </p:txBody>
      </p:sp>
    </p:spTree>
    <p:extLst>
      <p:ext uri="{BB962C8B-B14F-4D97-AF65-F5344CB8AC3E}">
        <p14:creationId xmlns:p14="http://schemas.microsoft.com/office/powerpoint/2010/main" val="39039001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anose="020B0502020202020204" pitchFamily="34" charset="0"/>
        </a:defRPr>
      </a:lvl2pPr>
      <a:lvl3pPr algn="l" defTabSz="457200" rtl="0" eaLnBrk="0" fontAlgn="base" hangingPunct="0">
        <a:spcBef>
          <a:spcPct val="0"/>
        </a:spcBef>
        <a:spcAft>
          <a:spcPct val="0"/>
        </a:spcAft>
        <a:defRPr sz="3600">
          <a:solidFill>
            <a:schemeClr val="bg2"/>
          </a:solidFill>
          <a:latin typeface="Century Gothic" panose="020B0502020202020204" pitchFamily="34" charset="0"/>
        </a:defRPr>
      </a:lvl3pPr>
      <a:lvl4pPr algn="l" defTabSz="457200" rtl="0" eaLnBrk="0" fontAlgn="base" hangingPunct="0">
        <a:spcBef>
          <a:spcPct val="0"/>
        </a:spcBef>
        <a:spcAft>
          <a:spcPct val="0"/>
        </a:spcAft>
        <a:defRPr sz="3600">
          <a:solidFill>
            <a:schemeClr val="bg2"/>
          </a:solidFill>
          <a:latin typeface="Century Gothic" panose="020B0502020202020204" pitchFamily="34" charset="0"/>
        </a:defRPr>
      </a:lvl4pPr>
      <a:lvl5pPr algn="l" defTabSz="457200" rtl="0" eaLnBrk="0" fontAlgn="base" hangingPunct="0">
        <a:spcBef>
          <a:spcPct val="0"/>
        </a:spcBef>
        <a:spcAft>
          <a:spcPct val="0"/>
        </a:spcAft>
        <a:defRPr sz="36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hyperlink" Target="mailto:annelise.remacle@passaporta.be" TargetMode="Externa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2060848"/>
            <a:ext cx="7772400" cy="720080"/>
          </a:xfrm>
        </p:spPr>
        <p:txBody>
          <a:bodyPr>
            <a:normAutofit fontScale="90000"/>
          </a:bodyPr>
          <a:lstStyle/>
          <a:p>
            <a:r>
              <a:rPr lang="fr-BE" dirty="0"/>
              <a:t/>
            </a:r>
            <a:br>
              <a:rPr lang="fr-BE" dirty="0"/>
            </a:br>
            <a:r>
              <a:rPr lang="en-US" b="1" dirty="0"/>
              <a:t> </a:t>
            </a:r>
            <a:r>
              <a:rPr lang="fr-BE" dirty="0"/>
              <a:t/>
            </a:r>
            <a:br>
              <a:rPr lang="fr-BE" dirty="0"/>
            </a:br>
            <a:r>
              <a:rPr lang="en-US" sz="3900" b="1" dirty="0" smtClean="0">
                <a:latin typeface="Rockwell" panose="02060603020205020403" pitchFamily="18" charset="0"/>
              </a:rPr>
              <a:t>“Do you read le </a:t>
            </a:r>
            <a:r>
              <a:rPr lang="en-US" sz="3900" b="1" dirty="0" err="1" smtClean="0">
                <a:latin typeface="Rockwell" panose="02060603020205020403" pitchFamily="18" charset="0"/>
              </a:rPr>
              <a:t>belge</a:t>
            </a:r>
            <a:r>
              <a:rPr lang="en-US" sz="3900" b="1" dirty="0" smtClean="0">
                <a:latin typeface="Rockwell" panose="02060603020205020403" pitchFamily="18" charset="0"/>
              </a:rPr>
              <a:t>?” </a:t>
            </a:r>
            <a:r>
              <a:rPr lang="en-US" sz="3900" b="1" dirty="0">
                <a:latin typeface="Rockwell" panose="02060603020205020403" pitchFamily="18" charset="0"/>
              </a:rPr>
              <a:t> </a:t>
            </a:r>
            <a:r>
              <a:rPr lang="fr-BE" dirty="0">
                <a:latin typeface="Rockwell" panose="02060603020205020403" pitchFamily="18" charset="0"/>
              </a:rPr>
              <a:t/>
            </a:r>
            <a:br>
              <a:rPr lang="fr-BE" dirty="0">
                <a:latin typeface="Rockwell" panose="02060603020205020403" pitchFamily="18" charset="0"/>
              </a:rPr>
            </a:br>
            <a:r>
              <a:rPr lang="en-US" b="1" dirty="0"/>
              <a:t> </a:t>
            </a:r>
            <a:r>
              <a:rPr lang="fr-BE" dirty="0"/>
              <a:t/>
            </a:r>
            <a:br>
              <a:rPr lang="fr-BE" dirty="0"/>
            </a:br>
            <a:endParaRPr lang="fr-BE" dirty="0"/>
          </a:p>
        </p:txBody>
      </p:sp>
      <p:sp>
        <p:nvSpPr>
          <p:cNvPr id="3" name="Sous-titre 2"/>
          <p:cNvSpPr>
            <a:spLocks noGrp="1"/>
          </p:cNvSpPr>
          <p:nvPr>
            <p:ph type="subTitle" idx="1"/>
          </p:nvPr>
        </p:nvSpPr>
        <p:spPr>
          <a:xfrm>
            <a:off x="107504" y="2924944"/>
            <a:ext cx="9036496" cy="3933056"/>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A </a:t>
            </a:r>
            <a:r>
              <a:rPr lang="en-US" sz="2400" dirty="0">
                <a:solidFill>
                  <a:schemeClr val="tx1"/>
                </a:solidFill>
                <a:latin typeface="Times New Roman" panose="02020603050405020304" pitchFamily="18" charset="0"/>
                <a:cs typeface="Times New Roman" panose="02020603050405020304" pitchFamily="18" charset="0"/>
              </a:rPr>
              <a:t>selection of ten novels</a:t>
            </a:r>
            <a:endParaRPr lang="fr-BE"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Written by francophone Belgian authors</a:t>
            </a:r>
            <a:endParaRPr lang="fr-BE"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endParaRPr lang="fr-BE"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Some published in Belgium...</a:t>
            </a:r>
            <a:endParaRPr lang="fr-BE"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and others in </a:t>
            </a:r>
            <a:r>
              <a:rPr lang="en-US" sz="2400" dirty="0" smtClean="0">
                <a:solidFill>
                  <a:schemeClr val="tx1"/>
                </a:solidFill>
                <a:latin typeface="Times New Roman" panose="02020603050405020304" pitchFamily="18" charset="0"/>
                <a:cs typeface="Times New Roman" panose="02020603050405020304" pitchFamily="18" charset="0"/>
              </a:rPr>
              <a:t>France</a:t>
            </a:r>
            <a:endParaRPr lang="fr-BE"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&amp; released between November 2018 and October </a:t>
            </a:r>
            <a:r>
              <a:rPr lang="en-US" sz="2400" dirty="0" smtClean="0">
                <a:solidFill>
                  <a:schemeClr val="tx1"/>
                </a:solidFill>
                <a:latin typeface="Times New Roman" panose="02020603050405020304" pitchFamily="18" charset="0"/>
                <a:cs typeface="Times New Roman" panose="02020603050405020304" pitchFamily="18" charset="0"/>
              </a:rPr>
              <a:t>2020</a:t>
            </a:r>
            <a:endParaRPr lang="fr-BE" sz="2400" dirty="0">
              <a:solidFill>
                <a:schemeClr val="tx1"/>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286" y="169590"/>
            <a:ext cx="4549534" cy="1943268"/>
          </a:xfrm>
          <a:prstGeom prst="rect">
            <a:avLst/>
          </a:prstGeom>
        </p:spPr>
      </p:pic>
      <p:sp>
        <p:nvSpPr>
          <p:cNvPr id="6" name="Rectangle 5"/>
          <p:cNvSpPr/>
          <p:nvPr/>
        </p:nvSpPr>
        <p:spPr>
          <a:xfrm>
            <a:off x="107506" y="116632"/>
            <a:ext cx="8928992" cy="66247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3923" y="5877273"/>
            <a:ext cx="1236157" cy="69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68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400" b="1" i="1" dirty="0" err="1">
                <a:latin typeface="Rockwell" panose="02060603020205020403" pitchFamily="18" charset="0"/>
              </a:rPr>
              <a:t>Feel</a:t>
            </a:r>
            <a:r>
              <a:rPr lang="fr-BE" sz="2400" b="1" i="1" dirty="0">
                <a:latin typeface="Rockwell" panose="02060603020205020403" pitchFamily="18" charset="0"/>
              </a:rPr>
              <a:t> </a:t>
            </a:r>
            <a:r>
              <a:rPr lang="fr-BE" sz="2400" b="1" i="1" dirty="0" smtClean="0">
                <a:latin typeface="Rockwell" panose="02060603020205020403" pitchFamily="18" charset="0"/>
              </a:rPr>
              <a:t>Good </a:t>
            </a:r>
            <a:r>
              <a:rPr lang="fr-BE" sz="2400" b="1" dirty="0" smtClean="0">
                <a:latin typeface="Rockwell" panose="02060603020205020403" pitchFamily="18" charset="0"/>
              </a:rPr>
              <a:t>by Thomas </a:t>
            </a:r>
            <a:r>
              <a:rPr lang="fr-BE" sz="2400" b="1" dirty="0" err="1">
                <a:latin typeface="Rockwell" panose="02060603020205020403" pitchFamily="18" charset="0"/>
              </a:rPr>
              <a:t>Gunzig</a:t>
            </a:r>
            <a:endParaRPr lang="fr-BE" sz="2400" b="1" dirty="0">
              <a:latin typeface="Rockwell" panose="02060603020205020403" pitchFamily="18" charset="0"/>
            </a:endParaRPr>
          </a:p>
          <a:p>
            <a:r>
              <a:rPr lang="fr-BE" sz="2400" dirty="0">
                <a:latin typeface="Rockwell" panose="02060603020205020403" pitchFamily="18" charset="0"/>
              </a:rPr>
              <a:t>Editions Le Diable Vauvert (</a:t>
            </a:r>
            <a:r>
              <a:rPr lang="fr-BE" sz="2400" dirty="0" smtClean="0">
                <a:latin typeface="Rockwell" panose="02060603020205020403" pitchFamily="18" charset="0"/>
              </a:rPr>
              <a:t>France)</a:t>
            </a:r>
            <a:r>
              <a:rPr lang="fr-BE" sz="2400" b="1" dirty="0" smtClean="0">
                <a:latin typeface="Rockwell" panose="02060603020205020403" pitchFamily="18" charset="0"/>
              </a:rPr>
              <a:t> - </a:t>
            </a:r>
            <a:r>
              <a:rPr lang="fr-BE" sz="2400" dirty="0" err="1" smtClean="0">
                <a:latin typeface="Rockwell" panose="02060603020205020403" pitchFamily="18" charset="0"/>
              </a:rPr>
              <a:t>Novel</a:t>
            </a:r>
            <a:endParaRPr lang="fr-BE" sz="2400" b="1" dirty="0">
              <a:latin typeface="Rockwell" panose="02060603020205020403" pitchFamily="18" charset="0"/>
            </a:endParaRPr>
          </a:p>
          <a:p>
            <a:endParaRPr lang="fr-BE" sz="2400" dirty="0"/>
          </a:p>
          <a:p>
            <a:r>
              <a:rPr lang="fr-BE" sz="2400" dirty="0" smtClean="0">
                <a:latin typeface="Rockwell" panose="02060603020205020403" pitchFamily="18" charset="0"/>
              </a:rPr>
              <a:t/>
            </a:r>
            <a:br>
              <a:rPr lang="fr-BE" sz="2400" dirty="0" smtClean="0">
                <a:latin typeface="Rockwell" panose="02060603020205020403" pitchFamily="18" charset="0"/>
              </a:rPr>
            </a:br>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dirty="0" smtClean="0"/>
              <a:t/>
            </a:r>
            <a:br>
              <a:rPr lang="fr-BE" sz="2400" dirty="0" smtClean="0"/>
            </a:br>
            <a:endParaRPr lang="fr-BE" sz="2400" dirty="0"/>
          </a:p>
        </p:txBody>
      </p:sp>
      <p:pic>
        <p:nvPicPr>
          <p:cNvPr id="3"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68" y="6155306"/>
            <a:ext cx="1180464" cy="502944"/>
          </a:xfrm>
          <a:prstGeom prst="rect">
            <a:avLst/>
          </a:prstGeom>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7544" y="260648"/>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419872" y="1484784"/>
            <a:ext cx="5256584"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122" name="Picture 2" descr="\\wbi-dc1\users\met\PROJETS ET SUPPORTS\Webinaire Alac 19.11\Sélection\Gunzig Thomas-Feel Good-cou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7" y="1484783"/>
            <a:ext cx="2736304" cy="453650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419872" y="1484784"/>
            <a:ext cx="5266928" cy="4247317"/>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A multi-</a:t>
            </a:r>
            <a:r>
              <a:rPr lang="fr-FR" dirty="0" err="1" smtClean="0">
                <a:latin typeface="Times New Roman" panose="02020603050405020304" pitchFamily="18" charset="0"/>
                <a:cs typeface="Times New Roman" panose="02020603050405020304" pitchFamily="18" charset="0"/>
              </a:rPr>
              <a:t>awarded</a:t>
            </a:r>
            <a:r>
              <a:rPr lang="fr-FR" dirty="0" smtClean="0">
                <a:latin typeface="Times New Roman" panose="02020603050405020304" pitchFamily="18" charset="0"/>
                <a:cs typeface="Times New Roman" panose="02020603050405020304" pitchFamily="18" charset="0"/>
              </a:rPr>
              <a:t> author </a:t>
            </a:r>
            <a:r>
              <a:rPr lang="fr-FR" dirty="0" err="1" smtClean="0">
                <a:latin typeface="Times New Roman" panose="02020603050405020304" pitchFamily="18" charset="0"/>
                <a:cs typeface="Times New Roman" panose="02020603050405020304" pitchFamily="18" charset="0"/>
              </a:rPr>
              <a:t>whose</a:t>
            </a:r>
            <a:r>
              <a:rPr lang="fr-F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work has been translated in Bulgaria, Spain, Germany, Italy, Korea, China, Russia, Czech Republic, Macedonia and Armenia. </a:t>
            </a:r>
            <a:endParaRPr lang="fr-BE"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Top 20 sales in Fnac in 2019 </a:t>
            </a:r>
          </a:p>
          <a:p>
            <a:pPr marL="285750" indent="-285750" algn="just">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This book has been </a:t>
            </a:r>
            <a:r>
              <a:rPr lang="fr-FR" dirty="0" err="1" smtClean="0">
                <a:latin typeface="Times New Roman" panose="02020603050405020304" pitchFamily="18" charset="0"/>
                <a:cs typeface="Times New Roman" panose="02020603050405020304" pitchFamily="18" charset="0"/>
              </a:rPr>
              <a:t>published</a:t>
            </a:r>
            <a:r>
              <a:rPr lang="fr-FR" dirty="0" smtClean="0">
                <a:latin typeface="Times New Roman" panose="02020603050405020304" pitchFamily="18" charset="0"/>
                <a:cs typeface="Times New Roman" panose="02020603050405020304" pitchFamily="18" charset="0"/>
              </a:rPr>
              <a:t> in </a:t>
            </a:r>
            <a:r>
              <a:rPr lang="fr-FR" dirty="0" err="1" smtClean="0">
                <a:latin typeface="Times New Roman" panose="02020603050405020304" pitchFamily="18" charset="0"/>
                <a:cs typeface="Times New Roman" panose="02020603050405020304" pitchFamily="18" charset="0"/>
              </a:rPr>
              <a:t>Italy</a:t>
            </a:r>
            <a:r>
              <a:rPr lang="fr-FR" dirty="0" smtClean="0">
                <a:latin typeface="Times New Roman" panose="02020603050405020304" pitchFamily="18" charset="0"/>
                <a:cs typeface="Times New Roman" panose="02020603050405020304" pitchFamily="18" charset="0"/>
              </a:rPr>
              <a:t> in </a:t>
            </a:r>
            <a:r>
              <a:rPr lang="fr-FR" dirty="0" err="1" smtClean="0">
                <a:latin typeface="Times New Roman" panose="02020603050405020304" pitchFamily="18" charset="0"/>
                <a:cs typeface="Times New Roman" panose="02020603050405020304" pitchFamily="18" charset="0"/>
              </a:rPr>
              <a:t>September</a:t>
            </a:r>
            <a:r>
              <a:rPr lang="fr-FR" dirty="0" smtClean="0">
                <a:latin typeface="Times New Roman" panose="02020603050405020304" pitchFamily="18" charset="0"/>
                <a:cs typeface="Times New Roman" panose="02020603050405020304" pitchFamily="18" charset="0"/>
              </a:rPr>
              <a:t> 2020 and </a:t>
            </a:r>
            <a:r>
              <a:rPr lang="fr-FR" dirty="0" err="1" smtClean="0">
                <a:latin typeface="Times New Roman" panose="02020603050405020304" pitchFamily="18" charset="0"/>
                <a:cs typeface="Times New Roman" panose="02020603050405020304" pitchFamily="18" charset="0"/>
              </a:rPr>
              <a:t>will</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be</a:t>
            </a:r>
            <a:r>
              <a:rPr lang="fr-FR" dirty="0" smtClean="0">
                <a:latin typeface="Times New Roman" panose="02020603050405020304" pitchFamily="18" charset="0"/>
                <a:cs typeface="Times New Roman" panose="02020603050405020304" pitchFamily="18" charset="0"/>
              </a:rPr>
              <a:t> in </a:t>
            </a:r>
            <a:r>
              <a:rPr lang="fr-FR" dirty="0" err="1" smtClean="0">
                <a:latin typeface="Times New Roman" panose="02020603050405020304" pitchFamily="18" charset="0"/>
                <a:cs typeface="Times New Roman" panose="02020603050405020304" pitchFamily="18" charset="0"/>
              </a:rPr>
              <a:t>Russia</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soon</a:t>
            </a:r>
            <a:endParaRPr lang="fr-F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An </a:t>
            </a:r>
            <a:r>
              <a:rPr lang="fr-FR" dirty="0" err="1" smtClean="0">
                <a:latin typeface="Times New Roman" panose="02020603050405020304" pitchFamily="18" charset="0"/>
                <a:cs typeface="Times New Roman" panose="02020603050405020304" pitchFamily="18" charset="0"/>
              </a:rPr>
              <a:t>unconventional</a:t>
            </a:r>
            <a:r>
              <a:rPr lang="fr-FR" dirty="0" smtClean="0">
                <a:latin typeface="Times New Roman" panose="02020603050405020304" pitchFamily="18" charset="0"/>
                <a:cs typeface="Times New Roman" panose="02020603050405020304" pitchFamily="18" charset="0"/>
              </a:rPr>
              <a:t> « </a:t>
            </a:r>
            <a:r>
              <a:rPr lang="fr-FR" dirty="0" err="1" smtClean="0">
                <a:latin typeface="Times New Roman" panose="02020603050405020304" pitchFamily="18" charset="0"/>
                <a:cs typeface="Times New Roman" panose="02020603050405020304" pitchFamily="18" charset="0"/>
              </a:rPr>
              <a:t>feel</a:t>
            </a:r>
            <a:r>
              <a:rPr lang="fr-FR" dirty="0" smtClean="0">
                <a:latin typeface="Times New Roman" panose="02020603050405020304" pitchFamily="18" charset="0"/>
                <a:cs typeface="Times New Roman" panose="02020603050405020304" pitchFamily="18" charset="0"/>
              </a:rPr>
              <a:t> good book » </a:t>
            </a:r>
            <a:r>
              <a:rPr lang="fr-FR" dirty="0" err="1" smtClean="0">
                <a:latin typeface="Times New Roman" panose="02020603050405020304" pitchFamily="18" charset="0"/>
                <a:cs typeface="Times New Roman" panose="02020603050405020304" pitchFamily="18" charset="0"/>
              </a:rPr>
              <a:t>mixing</a:t>
            </a:r>
            <a:r>
              <a:rPr lang="fr-F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black </a:t>
            </a:r>
            <a:r>
              <a:rPr lang="en-US" dirty="0" err="1" smtClean="0">
                <a:latin typeface="Times New Roman" panose="02020603050405020304" pitchFamily="18" charset="0"/>
                <a:cs typeface="Times New Roman" panose="02020603050405020304" pitchFamily="18" charset="0"/>
              </a:rPr>
              <a:t>humour</a:t>
            </a:r>
            <a:r>
              <a:rPr lang="en-US" dirty="0">
                <a:latin typeface="Times New Roman" panose="02020603050405020304" pitchFamily="18" charset="0"/>
                <a:cs typeface="Times New Roman" panose="02020603050405020304" pitchFamily="18" charset="0"/>
              </a:rPr>
              <a:t>, criticism of today's society, caricature of the publishing world and mockery of all kinds</a:t>
            </a:r>
            <a:endParaRPr lang="fr-FR"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both ironic and gentle painting </a:t>
            </a:r>
            <a:r>
              <a:rPr lang="en-US" dirty="0">
                <a:latin typeface="Times New Roman" panose="02020603050405020304" pitchFamily="18" charset="0"/>
                <a:cs typeface="Times New Roman" panose="02020603050405020304" pitchFamily="18" charset="0"/>
              </a:rPr>
              <a:t>about the world of </a:t>
            </a:r>
            <a:r>
              <a:rPr lang="en-US" dirty="0" smtClean="0">
                <a:latin typeface="Times New Roman" panose="02020603050405020304" pitchFamily="18" charset="0"/>
                <a:cs typeface="Times New Roman" panose="02020603050405020304" pitchFamily="18" charset="0"/>
              </a:rPr>
              <a:t>books offering a </a:t>
            </a:r>
            <a:r>
              <a:rPr lang="en-US" dirty="0">
                <a:latin typeface="Times New Roman" panose="02020603050405020304" pitchFamily="18" charset="0"/>
                <a:cs typeface="Times New Roman" panose="02020603050405020304" pitchFamily="18" charset="0"/>
              </a:rPr>
              <a:t>meta-novel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a frank and unadorned view of the publishing </a:t>
            </a:r>
            <a:r>
              <a:rPr lang="en-US" dirty="0" smtClean="0">
                <a:latin typeface="Times New Roman" panose="02020603050405020304" pitchFamily="18" charset="0"/>
                <a:cs typeface="Times New Roman" panose="02020603050405020304" pitchFamily="18" charset="0"/>
              </a:rPr>
              <a:t>world</a:t>
            </a:r>
          </a:p>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“Thomas </a:t>
            </a:r>
            <a:r>
              <a:rPr lang="en-US" dirty="0" err="1">
                <a:latin typeface="Times New Roman" panose="02020603050405020304" pitchFamily="18" charset="0"/>
                <a:cs typeface="Times New Roman" panose="02020603050405020304" pitchFamily="18" charset="0"/>
              </a:rPr>
              <a:t>Gunzig</a:t>
            </a:r>
            <a:r>
              <a:rPr lang="en-US" dirty="0">
                <a:latin typeface="Times New Roman" panose="02020603050405020304" pitchFamily="18" charset="0"/>
                <a:cs typeface="Times New Roman" panose="02020603050405020304" pitchFamily="18" charset="0"/>
              </a:rPr>
              <a:t> is in a great shape and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signs a real feel good book” </a:t>
            </a:r>
            <a:r>
              <a:rPr lang="en-US" i="1" dirty="0" err="1">
                <a:latin typeface="Times New Roman" panose="02020603050405020304" pitchFamily="18" charset="0"/>
                <a:cs typeface="Times New Roman" panose="02020603050405020304" pitchFamily="18" charset="0"/>
              </a:rPr>
              <a:t>Libération</a:t>
            </a:r>
            <a:endParaRPr lang="fr-F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3430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a:latin typeface="Rockwell" panose="02060603020205020403" pitchFamily="18" charset="0"/>
              </a:rPr>
              <a:t>Les </a:t>
            </a:r>
            <a:r>
              <a:rPr lang="en-US" sz="2400" b="1" i="1" dirty="0" err="1">
                <a:latin typeface="Rockwell" panose="02060603020205020403" pitchFamily="18" charset="0"/>
              </a:rPr>
              <a:t>Yeux</a:t>
            </a:r>
            <a:r>
              <a:rPr lang="en-US" sz="2400" b="1" i="1" dirty="0">
                <a:latin typeface="Rockwell" panose="02060603020205020403" pitchFamily="18" charset="0"/>
              </a:rPr>
              <a:t> rouges </a:t>
            </a:r>
            <a:r>
              <a:rPr lang="en-US" sz="2400" b="1" dirty="0">
                <a:latin typeface="Rockwell" panose="02060603020205020403" pitchFamily="18" charset="0"/>
              </a:rPr>
              <a:t>(“Red Eyes”) by Myriam Leroy</a:t>
            </a:r>
            <a:endParaRPr lang="fr-BE" sz="2400" b="1" dirty="0">
              <a:latin typeface="Rockwell" panose="02060603020205020403" pitchFamily="18" charset="0"/>
            </a:endParaRPr>
          </a:p>
          <a:p>
            <a:r>
              <a:rPr lang="fr-BE" sz="2400" dirty="0">
                <a:latin typeface="Rockwell" panose="02060603020205020403" pitchFamily="18" charset="0"/>
              </a:rPr>
              <a:t>Editions du Seuil (</a:t>
            </a:r>
            <a:r>
              <a:rPr lang="fr-BE" sz="2400" dirty="0" smtClean="0">
                <a:latin typeface="Rockwell" panose="02060603020205020403" pitchFamily="18" charset="0"/>
              </a:rPr>
              <a:t>France)</a:t>
            </a:r>
            <a:r>
              <a:rPr lang="fr-BE" sz="2400" b="1" dirty="0" smtClean="0">
                <a:latin typeface="Rockwell" panose="02060603020205020403" pitchFamily="18" charset="0"/>
              </a:rPr>
              <a:t> - </a:t>
            </a:r>
            <a:r>
              <a:rPr lang="fr-BE" sz="2400" dirty="0" err="1" smtClean="0">
                <a:latin typeface="Rockwell" panose="02060603020205020403" pitchFamily="18" charset="0"/>
              </a:rPr>
              <a:t>Novel</a:t>
            </a:r>
            <a:endParaRPr lang="fr-BE" sz="2400" b="1" dirty="0">
              <a:latin typeface="Rockwell" panose="02060603020205020403" pitchFamily="18" charset="0"/>
            </a:endParaRPr>
          </a:p>
          <a:p>
            <a:endParaRPr lang="fr-BE" sz="2400" dirty="0"/>
          </a:p>
          <a:p>
            <a:r>
              <a:rPr lang="fr-BE" sz="2400" dirty="0" smtClean="0">
                <a:latin typeface="Rockwell" panose="02060603020205020403" pitchFamily="18" charset="0"/>
              </a:rPr>
              <a:t/>
            </a:r>
            <a:br>
              <a:rPr lang="fr-BE" sz="2400" dirty="0" smtClean="0">
                <a:latin typeface="Rockwell" panose="02060603020205020403" pitchFamily="18" charset="0"/>
              </a:rPr>
            </a:br>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dirty="0" smtClean="0"/>
              <a:t/>
            </a:r>
            <a:br>
              <a:rPr lang="fr-BE" sz="2400" dirty="0" smtClean="0"/>
            </a:br>
            <a:endParaRPr lang="fr-BE" sz="2400" dirty="0"/>
          </a:p>
        </p:txBody>
      </p:sp>
      <p:pic>
        <p:nvPicPr>
          <p:cNvPr id="3"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68" y="6155306"/>
            <a:ext cx="1180464" cy="502944"/>
          </a:xfrm>
          <a:prstGeom prst="rect">
            <a:avLst/>
          </a:prstGeom>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7544" y="260648"/>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563889" y="1484784"/>
            <a:ext cx="5112568"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146" name="Picture 2" descr="\\wbi-dc1\users\met\PROJETS ET SUPPORTS\Webinaire Alac 19.11\Sélection\Leroy Myriam-Les Yeux rouges-cou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484784"/>
            <a:ext cx="2962672" cy="453650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563889" y="1484784"/>
            <a:ext cx="5122911" cy="3893374"/>
          </a:xfrm>
          <a:prstGeom prst="rect">
            <a:avLst/>
          </a:prstGeom>
          <a:noFill/>
        </p:spPr>
        <p:txBody>
          <a:bodyPr wrap="square" rtlCol="0">
            <a:spAutoFit/>
          </a:bodyPr>
          <a:lstStyle/>
          <a:p>
            <a:pPr marL="285750" indent="-285750" algn="just">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A famous </a:t>
            </a:r>
            <a:r>
              <a:rPr lang="fr-FR" sz="1900" dirty="0" err="1" smtClean="0">
                <a:latin typeface="Times New Roman" panose="02020603050405020304" pitchFamily="18" charset="0"/>
                <a:cs typeface="Times New Roman" panose="02020603050405020304" pitchFamily="18" charset="0"/>
              </a:rPr>
              <a:t>journalist</a:t>
            </a:r>
            <a:r>
              <a:rPr lang="fr-FR" sz="1900" dirty="0" smtClean="0">
                <a:latin typeface="Times New Roman" panose="02020603050405020304" pitchFamily="18" charset="0"/>
                <a:cs typeface="Times New Roman" panose="02020603050405020304" pitchFamily="18" charset="0"/>
              </a:rPr>
              <a:t> in Belgium </a:t>
            </a:r>
            <a:r>
              <a:rPr lang="fr-FR" sz="1900" dirty="0" err="1" smtClean="0">
                <a:latin typeface="Times New Roman" panose="02020603050405020304" pitchFamily="18" charset="0"/>
                <a:cs typeface="Times New Roman" panose="02020603050405020304" pitchFamily="18" charset="0"/>
              </a:rPr>
              <a:t>known</a:t>
            </a:r>
            <a:r>
              <a:rPr lang="fr-FR" sz="1900" dirty="0" smtClean="0">
                <a:latin typeface="Times New Roman" panose="02020603050405020304" pitchFamily="18" charset="0"/>
                <a:cs typeface="Times New Roman" panose="02020603050405020304" pitchFamily="18" charset="0"/>
              </a:rPr>
              <a:t> for her </a:t>
            </a:r>
            <a:r>
              <a:rPr lang="fr-FR" sz="1900" dirty="0" err="1" smtClean="0">
                <a:latin typeface="Times New Roman" panose="02020603050405020304" pitchFamily="18" charset="0"/>
                <a:cs typeface="Times New Roman" panose="02020603050405020304" pitchFamily="18" charset="0"/>
              </a:rPr>
              <a:t>strong</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feminist</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statements</a:t>
            </a:r>
            <a:r>
              <a:rPr lang="fr-FR" sz="1900"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Top 20 sales in Fnac </a:t>
            </a:r>
            <a:r>
              <a:rPr lang="fr-FR" sz="1900" dirty="0" err="1" smtClean="0">
                <a:latin typeface="Times New Roman" panose="02020603050405020304" pitchFamily="18" charset="0"/>
                <a:cs typeface="Times New Roman" panose="02020603050405020304" pitchFamily="18" charset="0"/>
              </a:rPr>
              <a:t>bookshops</a:t>
            </a:r>
            <a:r>
              <a:rPr lang="fr-FR" sz="1900" dirty="0" smtClean="0">
                <a:latin typeface="Times New Roman" panose="02020603050405020304" pitchFamily="18" charset="0"/>
                <a:cs typeface="Times New Roman" panose="02020603050405020304" pitchFamily="18" charset="0"/>
              </a:rPr>
              <a:t> in </a:t>
            </a:r>
            <a:r>
              <a:rPr lang="fr-FR" sz="1900" dirty="0">
                <a:latin typeface="Times New Roman" panose="02020603050405020304" pitchFamily="18" charset="0"/>
                <a:cs typeface="Times New Roman" panose="02020603050405020304" pitchFamily="18" charset="0"/>
              </a:rPr>
              <a:t>2019 </a:t>
            </a:r>
          </a:p>
          <a:p>
            <a:pPr marL="285750" indent="-285750" algn="just">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The author explores the </a:t>
            </a:r>
            <a:r>
              <a:rPr lang="en-US" sz="1900" dirty="0">
                <a:latin typeface="Times New Roman" panose="02020603050405020304" pitchFamily="18" charset="0"/>
                <a:cs typeface="Times New Roman" panose="02020603050405020304" pitchFamily="18" charset="0"/>
              </a:rPr>
              <a:t>world of journalism and the excesses that celebrity can </a:t>
            </a:r>
            <a:r>
              <a:rPr lang="en-US" sz="1900" dirty="0" smtClean="0">
                <a:latin typeface="Times New Roman" panose="02020603050405020304" pitchFamily="18" charset="0"/>
                <a:cs typeface="Times New Roman" panose="02020603050405020304" pitchFamily="18" charset="0"/>
              </a:rPr>
              <a:t>create</a:t>
            </a:r>
            <a:endParaRPr lang="en-US" sz="19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An original way of writing about social network harassment and its dangers – based on a real life experience </a:t>
            </a:r>
          </a:p>
          <a:p>
            <a:pPr marL="285750" indent="-285750" algn="just">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“Myriam Leroy depicts in a brilliant way the frightening mechanism of the online harassment – that is to say the other face of </a:t>
            </a:r>
            <a:r>
              <a:rPr lang="en-US" sz="1900" dirty="0" err="1" smtClean="0">
                <a:latin typeface="Times New Roman" panose="02020603050405020304" pitchFamily="18" charset="0"/>
                <a:cs typeface="Times New Roman" panose="02020603050405020304" pitchFamily="18" charset="0"/>
              </a:rPr>
              <a:t>mysogyny</a:t>
            </a:r>
            <a:r>
              <a:rPr lang="en-US" sz="1900" dirty="0" smtClean="0">
                <a:latin typeface="Times New Roman" panose="02020603050405020304" pitchFamily="18" charset="0"/>
                <a:cs typeface="Times New Roman" panose="02020603050405020304" pitchFamily="18" charset="0"/>
              </a:rPr>
              <a:t>” Anne </a:t>
            </a:r>
            <a:r>
              <a:rPr lang="en-US" sz="1900" dirty="0" err="1" smtClean="0">
                <a:latin typeface="Times New Roman" panose="02020603050405020304" pitchFamily="18" charset="0"/>
                <a:cs typeface="Times New Roman" panose="02020603050405020304" pitchFamily="18" charset="0"/>
              </a:rPr>
              <a:t>Laffeter</a:t>
            </a:r>
            <a:r>
              <a:rPr lang="en-US" sz="1900" dirty="0" smtClean="0">
                <a:latin typeface="Times New Roman" panose="02020603050405020304" pitchFamily="18" charset="0"/>
                <a:cs typeface="Times New Roman" panose="02020603050405020304" pitchFamily="18" charset="0"/>
              </a:rPr>
              <a:t> in </a:t>
            </a:r>
            <a:r>
              <a:rPr lang="en-US" sz="1900" i="1" dirty="0" smtClean="0">
                <a:latin typeface="Times New Roman" panose="02020603050405020304" pitchFamily="18" charset="0"/>
                <a:cs typeface="Times New Roman" panose="02020603050405020304" pitchFamily="18" charset="0"/>
              </a:rPr>
              <a:t>Le Nouveau Magazine </a:t>
            </a:r>
            <a:r>
              <a:rPr lang="en-US" sz="1900" i="1" dirty="0" err="1" smtClean="0">
                <a:latin typeface="Times New Roman" panose="02020603050405020304" pitchFamily="18" charset="0"/>
                <a:cs typeface="Times New Roman" panose="02020603050405020304" pitchFamily="18" charset="0"/>
              </a:rPr>
              <a:t>littéraire</a:t>
            </a:r>
            <a:endParaRPr lang="fr-BE" sz="19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04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1800" b="1" i="1" dirty="0">
                <a:latin typeface="Rockwell" panose="02060603020205020403" pitchFamily="18" charset="0"/>
              </a:rPr>
              <a:t>Un Monde sur mesure</a:t>
            </a:r>
            <a:r>
              <a:rPr lang="fr-BE" sz="1800" b="1" dirty="0">
                <a:latin typeface="Rockwell" panose="02060603020205020403" pitchFamily="18" charset="0"/>
              </a:rPr>
              <a:t> (“A </a:t>
            </a:r>
            <a:r>
              <a:rPr lang="fr-BE" sz="1800" b="1" dirty="0" err="1">
                <a:latin typeface="Rockwell" panose="02060603020205020403" pitchFamily="18" charset="0"/>
              </a:rPr>
              <a:t>tailor</a:t>
            </a:r>
            <a:r>
              <a:rPr lang="fr-BE" sz="1800" b="1" dirty="0">
                <a:latin typeface="Rockwell" panose="02060603020205020403" pitchFamily="18" charset="0"/>
              </a:rPr>
              <a:t>-made World”) by Nathalie </a:t>
            </a:r>
            <a:r>
              <a:rPr lang="fr-BE" sz="1800" b="1" dirty="0" err="1" smtClean="0">
                <a:latin typeface="Rockwell" panose="02060603020205020403" pitchFamily="18" charset="0"/>
              </a:rPr>
              <a:t>Skowronek</a:t>
            </a:r>
            <a:endParaRPr lang="fr-BE" sz="1800" b="1" dirty="0" smtClean="0">
              <a:latin typeface="Rockwell" panose="02060603020205020403" pitchFamily="18" charset="0"/>
            </a:endParaRPr>
          </a:p>
          <a:p>
            <a:r>
              <a:rPr lang="fr-BE" sz="1800" b="1" dirty="0" smtClean="0">
                <a:latin typeface="Rockwell" panose="02060603020205020403" pitchFamily="18" charset="0"/>
              </a:rPr>
              <a:t> </a:t>
            </a:r>
            <a:r>
              <a:rPr lang="fr-BE" sz="1800" dirty="0" smtClean="0">
                <a:latin typeface="Rockwell" panose="02060603020205020403" pitchFamily="18" charset="0"/>
              </a:rPr>
              <a:t>Editions </a:t>
            </a:r>
            <a:r>
              <a:rPr lang="fr-BE" sz="1800" dirty="0">
                <a:latin typeface="Rockwell" panose="02060603020205020403" pitchFamily="18" charset="0"/>
              </a:rPr>
              <a:t>Grasset (</a:t>
            </a:r>
            <a:r>
              <a:rPr lang="fr-BE" sz="1800" dirty="0" smtClean="0">
                <a:latin typeface="Rockwell" panose="02060603020205020403" pitchFamily="18" charset="0"/>
              </a:rPr>
              <a:t>France)</a:t>
            </a:r>
            <a:r>
              <a:rPr lang="fr-BE" sz="1800" b="1" dirty="0" smtClean="0">
                <a:latin typeface="Rockwell" panose="02060603020205020403" pitchFamily="18" charset="0"/>
              </a:rPr>
              <a:t> - </a:t>
            </a:r>
            <a:r>
              <a:rPr lang="fr-BE" sz="1800" dirty="0" err="1" smtClean="0">
                <a:latin typeface="Rockwell" panose="02060603020205020403" pitchFamily="18" charset="0"/>
              </a:rPr>
              <a:t>Novel</a:t>
            </a:r>
            <a:endParaRPr lang="fr-BE" sz="1800" b="1" dirty="0">
              <a:latin typeface="Rockwell" panose="02060603020205020403" pitchFamily="18" charset="0"/>
            </a:endParaRPr>
          </a:p>
          <a:p>
            <a:endParaRPr lang="fr-BE" sz="2400" dirty="0"/>
          </a:p>
          <a:p>
            <a:r>
              <a:rPr lang="fr-BE" sz="2400" dirty="0" smtClean="0">
                <a:latin typeface="Rockwell" panose="02060603020205020403" pitchFamily="18" charset="0"/>
              </a:rPr>
              <a:t/>
            </a:r>
            <a:br>
              <a:rPr lang="fr-BE" sz="2400" dirty="0" smtClean="0">
                <a:latin typeface="Rockwell" panose="02060603020205020403" pitchFamily="18" charset="0"/>
              </a:rPr>
            </a:br>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dirty="0" smtClean="0"/>
              <a:t/>
            </a:r>
            <a:br>
              <a:rPr lang="fr-BE" sz="2400" dirty="0" smtClean="0"/>
            </a:br>
            <a:endParaRPr lang="fr-BE" sz="2400" dirty="0"/>
          </a:p>
        </p:txBody>
      </p:sp>
      <p:pic>
        <p:nvPicPr>
          <p:cNvPr id="3"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68" y="6155306"/>
            <a:ext cx="1180464" cy="502944"/>
          </a:xfrm>
          <a:prstGeom prst="rect">
            <a:avLst/>
          </a:prstGeom>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7544" y="260648"/>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419872" y="1484784"/>
            <a:ext cx="5256584"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170" name="Picture 2" descr="\\wbi-dc1\users\met\PROJETS ET SUPPORTS\Webinaire Alac 19.11\Sélection\Skowronek Nathalie-Un Monde sur mesure-couv.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1526432"/>
            <a:ext cx="2851362" cy="44948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419872" y="1484784"/>
            <a:ext cx="5256584" cy="4370427"/>
          </a:xfrm>
          <a:prstGeom prst="rect">
            <a:avLst/>
          </a:prstGeom>
          <a:noFill/>
        </p:spPr>
        <p:txBody>
          <a:bodyPr wrap="square" rtlCol="0">
            <a:spAutoFit/>
          </a:bodyPr>
          <a:lstStyle/>
          <a:p>
            <a:pPr marL="285750" indent="-285750" algn="just">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The author won last </a:t>
            </a:r>
            <a:r>
              <a:rPr lang="fr-FR" sz="2000" dirty="0" err="1" smtClean="0">
                <a:latin typeface="Times New Roman" panose="02020603050405020304" pitchFamily="18" charset="0"/>
                <a:cs typeface="Times New Roman" panose="02020603050405020304" pitchFamily="18" charset="0"/>
              </a:rPr>
              <a:t>spring</a:t>
            </a:r>
            <a:r>
              <a:rPr lang="fr-FR" sz="2000" dirty="0" smtClean="0">
                <a:latin typeface="Times New Roman" panose="02020603050405020304" pitchFamily="18" charset="0"/>
                <a:cs typeface="Times New Roman" panose="02020603050405020304" pitchFamily="18" charset="0"/>
              </a:rPr>
              <a:t> the </a:t>
            </a:r>
            <a:r>
              <a:rPr lang="fr-FR" sz="2000" dirty="0" err="1" smtClean="0">
                <a:latin typeface="Times New Roman" panose="02020603050405020304" pitchFamily="18" charset="0"/>
                <a:cs typeface="Times New Roman" panose="02020603050405020304" pitchFamily="18" charset="0"/>
              </a:rPr>
              <a:t>European</a:t>
            </a:r>
            <a:r>
              <a:rPr lang="fr-FR" sz="2000" dirty="0" smtClean="0">
                <a:latin typeface="Times New Roman" panose="02020603050405020304" pitchFamily="18" charset="0"/>
                <a:cs typeface="Times New Roman" panose="02020603050405020304" pitchFamily="18" charset="0"/>
              </a:rPr>
              <a:t> Union </a:t>
            </a:r>
            <a:r>
              <a:rPr lang="fr-FR" sz="2000" dirty="0" err="1" smtClean="0">
                <a:latin typeface="Times New Roman" panose="02020603050405020304" pitchFamily="18" charset="0"/>
                <a:cs typeface="Times New Roman" panose="02020603050405020304" pitchFamily="18" charset="0"/>
              </a:rPr>
              <a:t>Prize</a:t>
            </a:r>
            <a:r>
              <a:rPr lang="fr-FR" sz="2000" dirty="0" smtClean="0">
                <a:latin typeface="Times New Roman" panose="02020603050405020304" pitchFamily="18" charset="0"/>
                <a:cs typeface="Times New Roman" panose="02020603050405020304" pitchFamily="18" charset="0"/>
              </a:rPr>
              <a:t> for Belgium </a:t>
            </a:r>
            <a:r>
              <a:rPr lang="fr-FR" sz="2000" dirty="0" err="1" smtClean="0">
                <a:latin typeface="Times New Roman" panose="02020603050405020304" pitchFamily="18" charset="0"/>
                <a:cs typeface="Times New Roman" panose="02020603050405020304" pitchFamily="18" charset="0"/>
              </a:rPr>
              <a:t>with</a:t>
            </a:r>
            <a:r>
              <a:rPr lang="fr-FR" sz="2000" dirty="0" smtClean="0">
                <a:latin typeface="Times New Roman" panose="02020603050405020304" pitchFamily="18" charset="0"/>
                <a:cs typeface="Times New Roman" panose="02020603050405020304" pitchFamily="18" charset="0"/>
              </a:rPr>
              <a:t> her </a:t>
            </a:r>
            <a:r>
              <a:rPr lang="fr-FR" sz="2000" dirty="0" err="1" smtClean="0">
                <a:latin typeface="Times New Roman" panose="02020603050405020304" pitchFamily="18" charset="0"/>
                <a:cs typeface="Times New Roman" panose="02020603050405020304" pitchFamily="18" charset="0"/>
              </a:rPr>
              <a:t>latest</a:t>
            </a:r>
            <a:r>
              <a:rPr lang="fr-FR" sz="2000" dirty="0" smtClean="0">
                <a:latin typeface="Times New Roman" panose="02020603050405020304" pitchFamily="18" charset="0"/>
                <a:cs typeface="Times New Roman" panose="02020603050405020304" pitchFamily="18" charset="0"/>
              </a:rPr>
              <a:t> book</a:t>
            </a:r>
          </a:p>
          <a:p>
            <a:pPr marL="285750" indent="-285750" algn="just">
              <a:buFont typeface="Wingdings" panose="05000000000000000000" pitchFamily="2" charset="2"/>
              <a:buChar char="Ø"/>
            </a:pPr>
            <a:r>
              <a:rPr lang="fr-FR" sz="2000" dirty="0" err="1" smtClean="0">
                <a:latin typeface="Times New Roman" panose="02020603050405020304" pitchFamily="18" charset="0"/>
                <a:cs typeface="Times New Roman" panose="02020603050405020304" pitchFamily="18" charset="0"/>
              </a:rPr>
              <a:t>Third</a:t>
            </a:r>
            <a:r>
              <a:rPr lang="fr-FR" sz="2000" dirty="0" smtClean="0">
                <a:latin typeface="Times New Roman" panose="02020603050405020304" pitchFamily="18" charset="0"/>
                <a:cs typeface="Times New Roman" panose="02020603050405020304" pitchFamily="18" charset="0"/>
              </a:rPr>
              <a:t> book of a </a:t>
            </a:r>
            <a:r>
              <a:rPr lang="fr-FR" sz="2000" dirty="0" err="1" smtClean="0">
                <a:latin typeface="Times New Roman" panose="02020603050405020304" pitchFamily="18" charset="0"/>
                <a:cs typeface="Times New Roman" panose="02020603050405020304" pitchFamily="18" charset="0"/>
              </a:rPr>
              <a:t>trilogy</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family</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from</a:t>
            </a:r>
            <a:r>
              <a:rPr lang="fr-FR" sz="2000" dirty="0" smtClean="0">
                <a:latin typeface="Times New Roman" panose="02020603050405020304" pitchFamily="18" charset="0"/>
                <a:cs typeface="Times New Roman" panose="02020603050405020304" pitchFamily="18" charset="0"/>
              </a:rPr>
              <a:t> the </a:t>
            </a:r>
            <a:r>
              <a:rPr lang="fr-FR" sz="2000" dirty="0" err="1" smtClean="0">
                <a:latin typeface="Times New Roman" panose="02020603050405020304" pitchFamily="18" charset="0"/>
                <a:cs typeface="Times New Roman" panose="02020603050405020304" pitchFamily="18" charset="0"/>
              </a:rPr>
              <a:t>Shtetls</a:t>
            </a:r>
            <a:r>
              <a:rPr lang="fr-FR" sz="2000" dirty="0" smtClean="0">
                <a:latin typeface="Times New Roman" panose="02020603050405020304" pitchFamily="18" charset="0"/>
                <a:cs typeface="Times New Roman" panose="02020603050405020304" pitchFamily="18" charset="0"/>
              </a:rPr>
              <a:t> in </a:t>
            </a:r>
            <a:r>
              <a:rPr lang="fr-FR" sz="2000" dirty="0" err="1" smtClean="0">
                <a:latin typeface="Times New Roman" panose="02020603050405020304" pitchFamily="18" charset="0"/>
                <a:cs typeface="Times New Roman" panose="02020603050405020304" pitchFamily="18" charset="0"/>
              </a:rPr>
              <a:t>Poland</a:t>
            </a:r>
            <a:r>
              <a:rPr lang="fr-FR" sz="2000" dirty="0" smtClean="0">
                <a:latin typeface="Times New Roman" panose="02020603050405020304" pitchFamily="18" charset="0"/>
                <a:cs typeface="Times New Roman" panose="02020603050405020304" pitchFamily="18" charset="0"/>
              </a:rPr>
              <a:t> to the Sentier n</a:t>
            </a:r>
            <a:r>
              <a:rPr lang="en-US" sz="2000" dirty="0" err="1" smtClean="0">
                <a:latin typeface="Times New Roman" panose="02020603050405020304" pitchFamily="18" charset="0"/>
                <a:cs typeface="Times New Roman" panose="02020603050405020304" pitchFamily="18" charset="0"/>
              </a:rPr>
              <a:t>eighbourhood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Paris</a:t>
            </a:r>
            <a:endParaRPr lang="fr-FR" sz="2000" dirty="0" smtClean="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a:t>
            </a:r>
            <a:r>
              <a:rPr lang="en-US" sz="2000" dirty="0" smtClean="0">
                <a:latin typeface="Times New Roman" panose="02020603050405020304" pitchFamily="18" charset="0"/>
                <a:cs typeface="Times New Roman" panose="02020603050405020304" pitchFamily="18" charset="0"/>
              </a:rPr>
              <a:t>ich </a:t>
            </a:r>
            <a:r>
              <a:rPr lang="en-US" sz="2000" dirty="0">
                <a:latin typeface="Times New Roman" panose="02020603050405020304" pitchFamily="18" charset="0"/>
                <a:cs typeface="Times New Roman" panose="02020603050405020304" pitchFamily="18" charset="0"/>
              </a:rPr>
              <a:t>and original intertextuality referring to the </a:t>
            </a:r>
            <a:r>
              <a:rPr lang="en-US" sz="2000" dirty="0" smtClean="0">
                <a:latin typeface="Times New Roman" panose="02020603050405020304" pitchFamily="18" charset="0"/>
                <a:cs typeface="Times New Roman" panose="02020603050405020304" pitchFamily="18" charset="0"/>
              </a:rPr>
              <a:t>garment </a:t>
            </a:r>
            <a:r>
              <a:rPr lang="en-US" sz="2000" dirty="0">
                <a:latin typeface="Times New Roman" panose="02020603050405020304" pitchFamily="18" charset="0"/>
                <a:cs typeface="Times New Roman" panose="02020603050405020304" pitchFamily="18" charset="0"/>
              </a:rPr>
              <a:t>industry</a:t>
            </a:r>
            <a:endParaRPr lang="fr-BE" sz="20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Subtle </a:t>
            </a:r>
            <a:r>
              <a:rPr lang="en-US" sz="2000" dirty="0">
                <a:latin typeface="Times New Roman" panose="02020603050405020304" pitchFamily="18" charset="0"/>
                <a:cs typeface="Times New Roman" panose="02020603050405020304" pitchFamily="18" charset="0"/>
              </a:rPr>
              <a:t>language and metaphors creating a fabric of Jewish generations after the Shoah </a:t>
            </a:r>
            <a:endParaRPr lang="fr-BE" sz="20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a:t>
            </a:r>
            <a:r>
              <a:rPr lang="en-US" sz="2000" dirty="0" smtClean="0">
                <a:latin typeface="Times New Roman" panose="02020603050405020304" pitchFamily="18" charset="0"/>
                <a:cs typeface="Times New Roman" panose="02020603050405020304" pitchFamily="18" charset="0"/>
              </a:rPr>
              <a:t>riginal </a:t>
            </a:r>
            <a:r>
              <a:rPr lang="en-US" sz="2000" dirty="0">
                <a:latin typeface="Times New Roman" panose="02020603050405020304" pitchFamily="18" charset="0"/>
                <a:cs typeface="Times New Roman" panose="02020603050405020304" pitchFamily="18" charset="0"/>
              </a:rPr>
              <a:t>parallel between clothes and people through the modern era</a:t>
            </a:r>
            <a:endParaRPr lang="fr-BE" sz="20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Birth </a:t>
            </a:r>
            <a:r>
              <a:rPr lang="en-US" sz="2000" dirty="0">
                <a:latin typeface="Times New Roman" panose="02020603050405020304" pitchFamily="18" charset="0"/>
                <a:cs typeface="Times New Roman" panose="02020603050405020304" pitchFamily="18" charset="0"/>
              </a:rPr>
              <a:t>of an author from this complex microcosm and quest for identity</a:t>
            </a:r>
            <a:endParaRPr lang="fr-BE" sz="2000" dirty="0">
              <a:latin typeface="Times New Roman" panose="02020603050405020304" pitchFamily="18" charset="0"/>
              <a:cs typeface="Times New Roman" panose="02020603050405020304" pitchFamily="18" charset="0"/>
            </a:endParaRPr>
          </a:p>
          <a:p>
            <a:endParaRPr lang="fr-BE" dirty="0"/>
          </a:p>
        </p:txBody>
      </p:sp>
    </p:spTree>
    <p:extLst>
      <p:ext uri="{BB962C8B-B14F-4D97-AF65-F5344CB8AC3E}">
        <p14:creationId xmlns:p14="http://schemas.microsoft.com/office/powerpoint/2010/main" val="13602230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err="1">
                <a:latin typeface="Rockwell" panose="02060603020205020403" pitchFamily="18" charset="0"/>
              </a:rPr>
              <a:t>Poney</a:t>
            </a:r>
            <a:r>
              <a:rPr lang="en-US" sz="2400" b="1" i="1" dirty="0">
                <a:latin typeface="Rockwell" panose="02060603020205020403" pitchFamily="18" charset="0"/>
              </a:rPr>
              <a:t> </a:t>
            </a:r>
            <a:r>
              <a:rPr lang="en-US" sz="2400" b="1" i="1" dirty="0" err="1">
                <a:latin typeface="Rockwell" panose="02060603020205020403" pitchFamily="18" charset="0"/>
              </a:rPr>
              <a:t>flottant</a:t>
            </a:r>
            <a:r>
              <a:rPr lang="en-US" sz="2400" b="1" dirty="0">
                <a:latin typeface="Rockwell" panose="02060603020205020403" pitchFamily="18" charset="0"/>
              </a:rPr>
              <a:t> (“Floating Pony”) by Isabelle </a:t>
            </a:r>
            <a:r>
              <a:rPr lang="en-US" sz="2400" b="1" dirty="0" err="1">
                <a:latin typeface="Rockwell" panose="02060603020205020403" pitchFamily="18" charset="0"/>
              </a:rPr>
              <a:t>Wéry</a:t>
            </a:r>
            <a:endParaRPr lang="fr-BE" sz="2400" b="1" dirty="0">
              <a:latin typeface="Rockwell" panose="02060603020205020403" pitchFamily="18" charset="0"/>
            </a:endParaRPr>
          </a:p>
          <a:p>
            <a:r>
              <a:rPr lang="fr-BE" sz="2400" dirty="0">
                <a:latin typeface="Rockwell" panose="02060603020205020403" pitchFamily="18" charset="0"/>
              </a:rPr>
              <a:t>Editions </a:t>
            </a:r>
            <a:r>
              <a:rPr lang="fr-BE" sz="2400" dirty="0" err="1">
                <a:latin typeface="Rockwell" panose="02060603020205020403" pitchFamily="18" charset="0"/>
              </a:rPr>
              <a:t>Onlit</a:t>
            </a:r>
            <a:r>
              <a:rPr lang="fr-BE" sz="2400" dirty="0">
                <a:latin typeface="Rockwell" panose="02060603020205020403" pitchFamily="18" charset="0"/>
              </a:rPr>
              <a:t> (</a:t>
            </a:r>
            <a:r>
              <a:rPr lang="fr-BE" sz="2400" dirty="0" err="1" smtClean="0">
                <a:latin typeface="Rockwell" panose="02060603020205020403" pitchFamily="18" charset="0"/>
              </a:rPr>
              <a:t>Belgium</a:t>
            </a:r>
            <a:r>
              <a:rPr lang="fr-BE" sz="2400" dirty="0" smtClean="0">
                <a:latin typeface="Rockwell" panose="02060603020205020403" pitchFamily="18" charset="0"/>
              </a:rPr>
              <a:t>)</a:t>
            </a:r>
            <a:r>
              <a:rPr lang="fr-BE" sz="2400" b="1" dirty="0" smtClean="0">
                <a:latin typeface="Rockwell" panose="02060603020205020403" pitchFamily="18" charset="0"/>
              </a:rPr>
              <a:t> - </a:t>
            </a:r>
            <a:r>
              <a:rPr lang="fr-BE" sz="2400" dirty="0" err="1" smtClean="0">
                <a:latin typeface="Rockwell" panose="02060603020205020403" pitchFamily="18" charset="0"/>
              </a:rPr>
              <a:t>Novel</a:t>
            </a:r>
            <a:endParaRPr lang="fr-BE" sz="2400" b="1" dirty="0">
              <a:latin typeface="Rockwell" panose="02060603020205020403" pitchFamily="18" charset="0"/>
            </a:endParaRPr>
          </a:p>
          <a:p>
            <a:endParaRPr lang="fr-BE" sz="2400" dirty="0"/>
          </a:p>
          <a:p>
            <a:r>
              <a:rPr lang="fr-BE" sz="2400" dirty="0" smtClean="0">
                <a:latin typeface="Rockwell" panose="02060603020205020403" pitchFamily="18" charset="0"/>
              </a:rPr>
              <a:t/>
            </a:r>
            <a:br>
              <a:rPr lang="fr-BE" sz="2400" dirty="0" smtClean="0">
                <a:latin typeface="Rockwell" panose="02060603020205020403" pitchFamily="18" charset="0"/>
              </a:rPr>
            </a:br>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dirty="0" smtClean="0"/>
              <a:t/>
            </a:r>
            <a:br>
              <a:rPr lang="fr-BE" sz="2400" dirty="0" smtClean="0"/>
            </a:br>
            <a:endParaRPr lang="fr-BE" sz="2400" dirty="0"/>
          </a:p>
        </p:txBody>
      </p:sp>
      <p:pic>
        <p:nvPicPr>
          <p:cNvPr id="3"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68" y="6155306"/>
            <a:ext cx="1180464" cy="502944"/>
          </a:xfrm>
          <a:prstGeom prst="rect">
            <a:avLst/>
          </a:prstGeom>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7544" y="260648"/>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419872" y="1484784"/>
            <a:ext cx="5256584"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194" name="Picture 2" descr="\\wbi-dc1\users\met\PROJETS ET SUPPORTS\Webinaire Alac 19.11\Sélection\Wéry Isabelle-Poney flottant-cou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484784"/>
            <a:ext cx="2808312" cy="453650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419872" y="1484784"/>
            <a:ext cx="5256584" cy="4478149"/>
          </a:xfrm>
          <a:prstGeom prst="rect">
            <a:avLst/>
          </a:prstGeom>
          <a:noFill/>
        </p:spPr>
        <p:txBody>
          <a:bodyPr wrap="square" rtlCol="0">
            <a:spAutoFit/>
          </a:bodyPr>
          <a:lstStyle/>
          <a:p>
            <a:pPr marL="285750" indent="-285750" algn="just">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A </a:t>
            </a:r>
            <a:r>
              <a:rPr lang="en-GB" sz="1900" dirty="0">
                <a:latin typeface="Times New Roman" panose="02020603050405020304" pitchFamily="18" charset="0"/>
                <a:cs typeface="Times New Roman" panose="02020603050405020304" pitchFamily="18" charset="0"/>
              </a:rPr>
              <a:t>young</a:t>
            </a:r>
            <a:r>
              <a:rPr lang="fr-FR" sz="1900" dirty="0">
                <a:latin typeface="Times New Roman" panose="02020603050405020304" pitchFamily="18" charset="0"/>
                <a:cs typeface="Times New Roman" panose="02020603050405020304" pitchFamily="18" charset="0"/>
              </a:rPr>
              <a:t> and </a:t>
            </a:r>
            <a:r>
              <a:rPr lang="fr-FR" sz="1900" dirty="0" err="1">
                <a:latin typeface="Times New Roman" panose="02020603050405020304" pitchFamily="18" charset="0"/>
                <a:cs typeface="Times New Roman" panose="02020603050405020304" pitchFamily="18" charset="0"/>
              </a:rPr>
              <a:t>dynamic</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publishing</a:t>
            </a:r>
            <a:r>
              <a:rPr lang="fr-FR" sz="1900" dirty="0">
                <a:latin typeface="Times New Roman" panose="02020603050405020304" pitchFamily="18" charset="0"/>
                <a:cs typeface="Times New Roman" panose="02020603050405020304" pitchFamily="18" charset="0"/>
              </a:rPr>
              <a:t> house in francophone Belgium </a:t>
            </a:r>
          </a:p>
          <a:p>
            <a:pPr marL="285750" indent="-285750" algn="just">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Isabelle </a:t>
            </a:r>
            <a:r>
              <a:rPr lang="fr-FR" sz="1900" dirty="0" err="1" smtClean="0">
                <a:latin typeface="Times New Roman" panose="02020603050405020304" pitchFamily="18" charset="0"/>
                <a:cs typeface="Times New Roman" panose="02020603050405020304" pitchFamily="18" charset="0"/>
              </a:rPr>
              <a:t>Wery’s</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previous</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novel</a:t>
            </a:r>
            <a:r>
              <a:rPr lang="fr-FR" sz="1900" dirty="0">
                <a:latin typeface="Times New Roman" panose="02020603050405020304" pitchFamily="18" charset="0"/>
                <a:cs typeface="Times New Roman" panose="02020603050405020304" pitchFamily="18" charset="0"/>
              </a:rPr>
              <a:t> </a:t>
            </a:r>
            <a:r>
              <a:rPr lang="fr-FR" sz="1900" dirty="0" smtClean="0">
                <a:latin typeface="Times New Roman" panose="02020603050405020304" pitchFamily="18" charset="0"/>
                <a:cs typeface="Times New Roman" panose="02020603050405020304" pitchFamily="18" charset="0"/>
              </a:rPr>
              <a:t>won the </a:t>
            </a:r>
            <a:r>
              <a:rPr lang="en-US" sz="1900" dirty="0" smtClean="0">
                <a:latin typeface="Times New Roman" panose="02020603050405020304" pitchFamily="18" charset="0"/>
                <a:cs typeface="Times New Roman" panose="02020603050405020304" pitchFamily="18" charset="0"/>
              </a:rPr>
              <a:t>European </a:t>
            </a:r>
            <a:r>
              <a:rPr lang="en-US" sz="1900" dirty="0">
                <a:latin typeface="Times New Roman" panose="02020603050405020304" pitchFamily="18" charset="0"/>
                <a:cs typeface="Times New Roman" panose="02020603050405020304" pitchFamily="18" charset="0"/>
              </a:rPr>
              <a:t>Union Prize for </a:t>
            </a:r>
            <a:r>
              <a:rPr lang="en-US" sz="1900" dirty="0" smtClean="0">
                <a:latin typeface="Times New Roman" panose="02020603050405020304" pitchFamily="18" charset="0"/>
                <a:cs typeface="Times New Roman" panose="02020603050405020304" pitchFamily="18" charset="0"/>
              </a:rPr>
              <a:t>Literature in 2015 and has been </a:t>
            </a:r>
            <a:r>
              <a:rPr lang="en-US" sz="1900" dirty="0">
                <a:latin typeface="Times New Roman" panose="02020603050405020304" pitchFamily="18" charset="0"/>
                <a:cs typeface="Times New Roman" panose="02020603050405020304" pitchFamily="18" charset="0"/>
              </a:rPr>
              <a:t>translated into 10 </a:t>
            </a:r>
            <a:r>
              <a:rPr lang="en-US" sz="1900" dirty="0" smtClean="0">
                <a:latin typeface="Times New Roman" panose="02020603050405020304" pitchFamily="18" charset="0"/>
                <a:cs typeface="Times New Roman" panose="02020603050405020304" pitchFamily="18" charset="0"/>
              </a:rPr>
              <a:t>languages</a:t>
            </a:r>
          </a:p>
          <a:p>
            <a:pPr marL="285750" indent="-285750" algn="just">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This novel was shortlisted </a:t>
            </a:r>
            <a:r>
              <a:rPr lang="en-US" sz="1900" dirty="0">
                <a:latin typeface="Times New Roman" panose="02020603050405020304" pitchFamily="18" charset="0"/>
                <a:cs typeface="Times New Roman" panose="02020603050405020304" pitchFamily="18" charset="0"/>
              </a:rPr>
              <a:t>for the </a:t>
            </a:r>
            <a:r>
              <a:rPr lang="en-US" sz="1900" dirty="0" err="1">
                <a:latin typeface="Times New Roman" panose="02020603050405020304" pitchFamily="18" charset="0"/>
                <a:cs typeface="Times New Roman" panose="02020603050405020304" pitchFamily="18" charset="0"/>
              </a:rPr>
              <a:t>Rossel</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Prize </a:t>
            </a:r>
            <a:r>
              <a:rPr lang="en-US" sz="1900" dirty="0">
                <a:latin typeface="Times New Roman" panose="02020603050405020304" pitchFamily="18" charset="0"/>
                <a:cs typeface="Times New Roman" panose="02020603050405020304" pitchFamily="18" charset="0"/>
              </a:rPr>
              <a:t>2019             </a:t>
            </a:r>
            <a:endParaRPr lang="en-US" sz="19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A surprising title </a:t>
            </a:r>
            <a:r>
              <a:rPr lang="fr-FR" sz="1900" dirty="0" err="1" smtClean="0">
                <a:latin typeface="Times New Roman" panose="02020603050405020304" pitchFamily="18" charset="0"/>
                <a:cs typeface="Times New Roman" panose="02020603050405020304" pitchFamily="18" charset="0"/>
              </a:rPr>
              <a:t>referring</a:t>
            </a:r>
            <a:r>
              <a:rPr lang="fr-FR" sz="1900" dirty="0" smtClean="0">
                <a:latin typeface="Times New Roman" panose="02020603050405020304" pitchFamily="18" charset="0"/>
                <a:cs typeface="Times New Roman" panose="02020603050405020304" pitchFamily="18" charset="0"/>
              </a:rPr>
              <a:t> to </a:t>
            </a: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narrator, Sweetie Horn, a </a:t>
            </a:r>
            <a:r>
              <a:rPr lang="en-US" sz="1900" dirty="0" smtClean="0">
                <a:latin typeface="Times New Roman" panose="02020603050405020304" pitchFamily="18" charset="0"/>
                <a:cs typeface="Times New Roman" panose="02020603050405020304" pitchFamily="18" charset="0"/>
              </a:rPr>
              <a:t>small English fictional writer</a:t>
            </a:r>
          </a:p>
          <a:p>
            <a:pPr marL="285750" indent="-285750"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V</a:t>
            </a:r>
            <a:r>
              <a:rPr lang="en-US" sz="1900" dirty="0" smtClean="0">
                <a:latin typeface="Times New Roman" panose="02020603050405020304" pitchFamily="18" charset="0"/>
                <a:cs typeface="Times New Roman" panose="02020603050405020304" pitchFamily="18" charset="0"/>
              </a:rPr>
              <a:t>ery </a:t>
            </a:r>
            <a:r>
              <a:rPr lang="en-US" sz="1900" dirty="0">
                <a:latin typeface="Times New Roman" panose="02020603050405020304" pitchFamily="18" charset="0"/>
                <a:cs typeface="Times New Roman" panose="02020603050405020304" pitchFamily="18" charset="0"/>
              </a:rPr>
              <a:t>poetic, even surrealist writing; language very close to </a:t>
            </a:r>
            <a:r>
              <a:rPr lang="en-US" sz="1900" dirty="0" smtClean="0">
                <a:latin typeface="Times New Roman" panose="02020603050405020304" pitchFamily="18" charset="0"/>
                <a:cs typeface="Times New Roman" panose="02020603050405020304" pitchFamily="18" charset="0"/>
              </a:rPr>
              <a:t>orality</a:t>
            </a:r>
          </a:p>
          <a:p>
            <a:pPr marL="285750" indent="-285750" algn="just">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Voice of the book is a sharp-tongued protagonist: provocative passages &amp; </a:t>
            </a:r>
            <a:r>
              <a:rPr lang="en-US" sz="1900" dirty="0">
                <a:latin typeface="Times New Roman" panose="02020603050405020304" pitchFamily="18" charset="0"/>
                <a:cs typeface="Times New Roman" panose="02020603050405020304" pitchFamily="18" charset="0"/>
              </a:rPr>
              <a:t>a feminist </a:t>
            </a:r>
            <a:r>
              <a:rPr lang="en-US" sz="1900" dirty="0" smtClean="0">
                <a:latin typeface="Times New Roman" panose="02020603050405020304" pitchFamily="18" charset="0"/>
                <a:cs typeface="Times New Roman" panose="02020603050405020304" pitchFamily="18" charset="0"/>
              </a:rPr>
              <a:t>voice</a:t>
            </a:r>
          </a:p>
          <a:p>
            <a:pPr marL="285750" indent="-285750" algn="jus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Literary experimentation and captivating plot</a:t>
            </a:r>
          </a:p>
        </p:txBody>
      </p:sp>
    </p:spTree>
    <p:extLst>
      <p:ext uri="{BB962C8B-B14F-4D97-AF65-F5344CB8AC3E}">
        <p14:creationId xmlns:p14="http://schemas.microsoft.com/office/powerpoint/2010/main" val="916571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941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2000" b="1" i="1" dirty="0">
                <a:latin typeface="Rockwell" panose="02060603020205020403" pitchFamily="18" charset="0"/>
              </a:rPr>
              <a:t>Bataille (pas l’auteur)</a:t>
            </a:r>
            <a:r>
              <a:rPr lang="fr-BE" sz="2000" b="1" dirty="0">
                <a:latin typeface="Rockwell" panose="02060603020205020403" pitchFamily="18" charset="0"/>
              </a:rPr>
              <a:t>  (“Bataille (Not the </a:t>
            </a:r>
            <a:r>
              <a:rPr lang="fr-BE" sz="2000" b="1" dirty="0" err="1">
                <a:latin typeface="Rockwell" panose="02060603020205020403" pitchFamily="18" charset="0"/>
              </a:rPr>
              <a:t>Author</a:t>
            </a:r>
            <a:r>
              <a:rPr lang="fr-BE" sz="2000" b="1" dirty="0">
                <a:latin typeface="Rockwell" panose="02060603020205020403" pitchFamily="18" charset="0"/>
              </a:rPr>
              <a:t>)”) by Aurélie William </a:t>
            </a:r>
            <a:r>
              <a:rPr lang="fr-BE" sz="2000" b="1" dirty="0" err="1">
                <a:latin typeface="Rockwell" panose="02060603020205020403" pitchFamily="18" charset="0"/>
              </a:rPr>
              <a:t>Levaux</a:t>
            </a:r>
            <a:endParaRPr lang="fr-BE" sz="2000" b="1" dirty="0">
              <a:latin typeface="Rockwell" panose="02060603020205020403" pitchFamily="18" charset="0"/>
            </a:endParaRPr>
          </a:p>
          <a:p>
            <a:r>
              <a:rPr lang="fr-BE" sz="2000" dirty="0">
                <a:latin typeface="Rockwell" panose="02060603020205020403" pitchFamily="18" charset="0"/>
              </a:rPr>
              <a:t>Editions </a:t>
            </a:r>
            <a:r>
              <a:rPr lang="fr-BE" sz="2000" dirty="0" err="1">
                <a:latin typeface="Rockwell" panose="02060603020205020403" pitchFamily="18" charset="0"/>
              </a:rPr>
              <a:t>Cambourakis</a:t>
            </a:r>
            <a:r>
              <a:rPr lang="fr-BE" sz="2000" dirty="0">
                <a:latin typeface="Rockwell" panose="02060603020205020403" pitchFamily="18" charset="0"/>
              </a:rPr>
              <a:t> (</a:t>
            </a:r>
            <a:r>
              <a:rPr lang="fr-BE" sz="2000" dirty="0" smtClean="0">
                <a:latin typeface="Rockwell" panose="02060603020205020403" pitchFamily="18" charset="0"/>
              </a:rPr>
              <a:t>France)</a:t>
            </a:r>
            <a:r>
              <a:rPr lang="fr-BE" sz="2000" b="1" dirty="0">
                <a:latin typeface="Rockwell" panose="02060603020205020403" pitchFamily="18" charset="0"/>
              </a:rPr>
              <a:t> </a:t>
            </a:r>
            <a:r>
              <a:rPr lang="fr-BE" sz="2000" b="1" dirty="0" smtClean="0">
                <a:latin typeface="Rockwell" panose="02060603020205020403" pitchFamily="18" charset="0"/>
              </a:rPr>
              <a:t>- </a:t>
            </a:r>
            <a:r>
              <a:rPr lang="fr-BE" sz="2000" dirty="0" err="1" smtClean="0">
                <a:latin typeface="Rockwell" panose="02060603020205020403" pitchFamily="18" charset="0"/>
              </a:rPr>
              <a:t>Novel</a:t>
            </a:r>
            <a:endParaRPr lang="fr-BE" sz="2000" b="1" dirty="0">
              <a:latin typeface="Rockwell" panose="02060603020205020403" pitchFamily="18" charset="0"/>
            </a:endParaRPr>
          </a:p>
          <a:p>
            <a:endParaRPr lang="fr-BE" sz="2400" dirty="0"/>
          </a:p>
          <a:p>
            <a:r>
              <a:rPr lang="fr-BE" sz="2400" dirty="0" smtClean="0">
                <a:latin typeface="Rockwell" panose="02060603020205020403" pitchFamily="18" charset="0"/>
              </a:rPr>
              <a:t/>
            </a:r>
            <a:br>
              <a:rPr lang="fr-BE" sz="2400" dirty="0" smtClean="0">
                <a:latin typeface="Rockwell" panose="02060603020205020403" pitchFamily="18" charset="0"/>
              </a:rPr>
            </a:br>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dirty="0" smtClean="0"/>
              <a:t/>
            </a:r>
            <a:br>
              <a:rPr lang="fr-BE" sz="2400" dirty="0" smtClean="0"/>
            </a:br>
            <a:endParaRPr lang="fr-BE" sz="2400" dirty="0"/>
          </a:p>
        </p:txBody>
      </p:sp>
      <p:pic>
        <p:nvPicPr>
          <p:cNvPr id="3"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68" y="6155306"/>
            <a:ext cx="1180464" cy="502944"/>
          </a:xfrm>
          <a:prstGeom prst="rect">
            <a:avLst/>
          </a:prstGeom>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7544" y="303647"/>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635896" y="1484784"/>
            <a:ext cx="5040560"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218" name="Picture 2" descr="\\wbi-dc1\users\met\PROJETS ET SUPPORTS\Webinaire Alac 19.11\Sélection\William Levaux Aurélie-Bataille pas l'auteur-couv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1484784"/>
            <a:ext cx="2932508" cy="453650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635896" y="1484784"/>
            <a:ext cx="5040560" cy="4524315"/>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First </a:t>
            </a:r>
            <a:r>
              <a:rPr lang="fr-FR" dirty="0" err="1" smtClean="0">
                <a:latin typeface="Times New Roman" panose="02020603050405020304" pitchFamily="18" charset="0"/>
                <a:cs typeface="Times New Roman" panose="02020603050405020304" pitchFamily="18" charset="0"/>
              </a:rPr>
              <a:t>novel</a:t>
            </a:r>
            <a:r>
              <a:rPr lang="fr-FR" dirty="0" smtClean="0">
                <a:latin typeface="Times New Roman" panose="02020603050405020304" pitchFamily="18" charset="0"/>
                <a:cs typeface="Times New Roman" panose="02020603050405020304" pitchFamily="18" charset="0"/>
              </a:rPr>
              <a:t> of an author who </a:t>
            </a:r>
            <a:r>
              <a:rPr lang="fr-FR" dirty="0" err="1" smtClean="0">
                <a:latin typeface="Times New Roman" panose="02020603050405020304" pitchFamily="18" charset="0"/>
                <a:cs typeface="Times New Roman" panose="02020603050405020304" pitchFamily="18" charset="0"/>
              </a:rPr>
              <a:t>could</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be</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qualified</a:t>
            </a:r>
            <a:r>
              <a:rPr lang="fr-FR" dirty="0" smtClean="0">
                <a:latin typeface="Times New Roman" panose="02020603050405020304" pitchFamily="18" charset="0"/>
                <a:cs typeface="Times New Roman" panose="02020603050405020304" pitchFamily="18" charset="0"/>
              </a:rPr>
              <a:t> as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“Queen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anecdotes” </a:t>
            </a:r>
            <a:r>
              <a:rPr lang="en-US" dirty="0">
                <a:latin typeface="Times New Roman" panose="02020603050405020304" pitchFamily="18" charset="0"/>
                <a:cs typeface="Times New Roman" panose="02020603050405020304" pitchFamily="18" charset="0"/>
              </a:rPr>
              <a:t>(you can follow her on Facebook to discover her weekly notes) </a:t>
            </a:r>
          </a:p>
          <a:p>
            <a:pPr marL="285750" indent="-285750" algn="just">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Everyday</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life </a:t>
            </a:r>
            <a:r>
              <a:rPr lang="fr-FR" dirty="0" err="1">
                <a:latin typeface="Times New Roman" panose="02020603050405020304" pitchFamily="18" charset="0"/>
                <a:cs typeface="Times New Roman" panose="02020603050405020304" pitchFamily="18" charset="0"/>
              </a:rPr>
              <a:t>scenes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written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like</a:t>
            </a:r>
            <a:r>
              <a:rPr lang="fr-FR" dirty="0">
                <a:latin typeface="Times New Roman" panose="02020603050405020304" pitchFamily="18" charset="0"/>
                <a:cs typeface="Times New Roman" panose="02020603050405020304" pitchFamily="18" charset="0"/>
              </a:rPr>
              <a:t> a </a:t>
            </a:r>
            <a:r>
              <a:rPr lang="fr-FR" dirty="0" err="1">
                <a:latin typeface="Times New Roman" panose="02020603050405020304" pitchFamily="18" charset="0"/>
                <a:cs typeface="Times New Roman" panose="02020603050405020304" pitchFamily="18" charset="0"/>
              </a:rPr>
              <a:t>diary</a:t>
            </a:r>
            <a:r>
              <a:rPr lang="fr-F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a sharp sense of </a:t>
            </a:r>
            <a:r>
              <a:rPr lang="en-US" dirty="0" err="1" smtClean="0">
                <a:latin typeface="Times New Roman" panose="02020603050405020304" pitchFamily="18" charset="0"/>
                <a:cs typeface="Times New Roman" panose="02020603050405020304" pitchFamily="18" charset="0"/>
              </a:rPr>
              <a:t>humour</a:t>
            </a:r>
            <a:r>
              <a:rPr lang="en-US" dirty="0" smtClean="0">
                <a:latin typeface="Times New Roman" panose="02020603050405020304" pitchFamily="18" charset="0"/>
                <a:cs typeface="Times New Roman" panose="02020603050405020304" pitchFamily="18" charset="0"/>
              </a:rPr>
              <a:t> - developed as the best way to save herself and us </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author tackles </a:t>
            </a:r>
            <a:r>
              <a:rPr lang="en-US" dirty="0">
                <a:latin typeface="Times New Roman" panose="02020603050405020304" pitchFamily="18" charset="0"/>
                <a:cs typeface="Times New Roman" panose="02020603050405020304" pitchFamily="18" charset="0"/>
              </a:rPr>
              <a:t>difficult subjects, such as love and relationship </a:t>
            </a:r>
            <a:r>
              <a:rPr lang="en-US" dirty="0" smtClean="0">
                <a:latin typeface="Times New Roman" panose="02020603050405020304" pitchFamily="18" charset="0"/>
                <a:cs typeface="Times New Roman" panose="02020603050405020304" pitchFamily="18" charset="0"/>
              </a:rPr>
              <a:t>problems, motherhood</a:t>
            </a:r>
            <a:r>
              <a:rPr lang="en-US" dirty="0">
                <a:latin typeface="Times New Roman" panose="02020603050405020304" pitchFamily="18" charset="0"/>
                <a:cs typeface="Times New Roman" panose="02020603050405020304" pitchFamily="18" charset="0"/>
              </a:rPr>
              <a:t>, depression, disability</a:t>
            </a: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of the texts which make up this collection by </a:t>
            </a:r>
            <a:r>
              <a:rPr lang="en-US" dirty="0" err="1">
                <a:latin typeface="Times New Roman" panose="02020603050405020304" pitchFamily="18" charset="0"/>
                <a:cs typeface="Times New Roman" panose="02020603050405020304" pitchFamily="18" charset="0"/>
              </a:rPr>
              <a:t>Aurélie</a:t>
            </a:r>
            <a:r>
              <a:rPr lang="en-US" dirty="0">
                <a:latin typeface="Times New Roman" panose="02020603050405020304" pitchFamily="18" charset="0"/>
                <a:cs typeface="Times New Roman" panose="02020603050405020304" pitchFamily="18" charset="0"/>
              </a:rPr>
              <a:t> William </a:t>
            </a:r>
            <a:r>
              <a:rPr lang="en-US" dirty="0" err="1">
                <a:latin typeface="Times New Roman" panose="02020603050405020304" pitchFamily="18" charset="0"/>
                <a:cs typeface="Times New Roman" panose="02020603050405020304" pitchFamily="18" charset="0"/>
              </a:rPr>
              <a:t>Levaux</a:t>
            </a:r>
            <a:r>
              <a:rPr lang="en-US" dirty="0">
                <a:latin typeface="Times New Roman" panose="02020603050405020304" pitchFamily="18" charset="0"/>
                <a:cs typeface="Times New Roman" panose="02020603050405020304" pitchFamily="18" charset="0"/>
              </a:rPr>
              <a:t> tells the odyssey of a detail, forcing the narrator to hesitate, digress, get lost and take the scenic route with us. The world may seem simple, but that’s because we don’t know how to read between the lines”, </a:t>
            </a:r>
            <a:r>
              <a:rPr lang="en-US" dirty="0" smtClean="0">
                <a:latin typeface="Times New Roman" panose="02020603050405020304" pitchFamily="18" charset="0"/>
                <a:cs typeface="Times New Roman" panose="02020603050405020304" pitchFamily="18" charset="0"/>
              </a:rPr>
              <a:t>Claro in </a:t>
            </a:r>
            <a:r>
              <a:rPr lang="en-US" i="1" dirty="0">
                <a:latin typeface="Times New Roman" panose="02020603050405020304" pitchFamily="18" charset="0"/>
                <a:cs typeface="Times New Roman" panose="02020603050405020304" pitchFamily="18" charset="0"/>
              </a:rPr>
              <a:t>Le </a:t>
            </a:r>
            <a:r>
              <a:rPr lang="en-US" i="1" dirty="0" smtClean="0">
                <a:latin typeface="Times New Roman" panose="02020603050405020304" pitchFamily="18" charset="0"/>
                <a:cs typeface="Times New Roman" panose="02020603050405020304" pitchFamily="18" charset="0"/>
              </a:rPr>
              <a:t>Monde </a:t>
            </a:r>
            <a:endParaRPr lang="fr-BE"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639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ctrTitle"/>
          </p:nvPr>
        </p:nvSpPr>
        <p:spPr>
          <a:xfrm>
            <a:off x="853679" y="3022631"/>
            <a:ext cx="6618684" cy="2678113"/>
          </a:xfrm>
        </p:spPr>
        <p:txBody>
          <a:bodyPr/>
          <a:lstStyle/>
          <a:p>
            <a:pPr eaLnBrk="1" hangingPunct="1"/>
            <a:r>
              <a:rPr lang="fr-BE" altLang="fr-FR" sz="4800" smtClean="0"/>
              <a:t>Translation grants and residency for translators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015" y="301528"/>
            <a:ext cx="846068" cy="1081713"/>
          </a:xfrm>
          <a:prstGeom prst="rect">
            <a:avLst/>
          </a:prstGeom>
          <a:effectLst>
            <a:softEdge rad="0"/>
          </a:effectLst>
        </p:spPr>
      </p:pic>
    </p:spTree>
    <p:extLst>
      <p:ext uri="{BB962C8B-B14F-4D97-AF65-F5344CB8AC3E}">
        <p14:creationId xmlns:p14="http://schemas.microsoft.com/office/powerpoint/2010/main" val="3469559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BE" altLang="fr-FR" smtClean="0"/>
              <a:t>About</a:t>
            </a:r>
          </a:p>
        </p:txBody>
      </p:sp>
      <p:sp>
        <p:nvSpPr>
          <p:cNvPr id="3" name="Espace réservé du contenu 2"/>
          <p:cNvSpPr>
            <a:spLocks noGrp="1"/>
          </p:cNvSpPr>
          <p:nvPr>
            <p:ph idx="1"/>
          </p:nvPr>
        </p:nvSpPr>
        <p:spPr>
          <a:xfrm>
            <a:off x="1624012" y="2133600"/>
            <a:ext cx="7206854" cy="3778250"/>
          </a:xfrm>
        </p:spPr>
        <p:txBody>
          <a:bodyPr rtlCol="0">
            <a:normAutofit/>
          </a:bodyPr>
          <a:lstStyle/>
          <a:p>
            <a:pPr marL="0" indent="0" eaLnBrk="1" fontAlgn="auto" hangingPunct="1">
              <a:spcAft>
                <a:spcPts val="0"/>
              </a:spcAft>
              <a:buFont typeface="Wingdings 3" charset="2"/>
              <a:buNone/>
              <a:defRPr/>
            </a:pPr>
            <a:endParaRPr lang="en-US" dirty="0">
              <a:solidFill>
                <a:schemeClr val="tx1">
                  <a:lumMod val="75000"/>
                  <a:lumOff val="25000"/>
                </a:schemeClr>
              </a:solidFill>
            </a:endParaRPr>
          </a:p>
          <a:p>
            <a:pPr eaLnBrk="1" fontAlgn="auto" hangingPunct="1">
              <a:spcAft>
                <a:spcPts val="0"/>
              </a:spcAft>
              <a:buFont typeface="Wingdings 3" charset="2"/>
              <a:buChar char=""/>
              <a:defRPr/>
            </a:pPr>
            <a:r>
              <a:rPr lang="en-US" dirty="0">
                <a:solidFill>
                  <a:schemeClr val="tx1">
                    <a:lumMod val="75000"/>
                    <a:lumOff val="25000"/>
                  </a:schemeClr>
                </a:solidFill>
              </a:rPr>
              <a:t>The Department for Literary Promotion </a:t>
            </a:r>
            <a:r>
              <a:rPr lang="en-US" dirty="0" smtClean="0">
                <a:solidFill>
                  <a:schemeClr val="tx1">
                    <a:lumMod val="75000"/>
                    <a:lumOff val="25000"/>
                  </a:schemeClr>
                </a:solidFill>
              </a:rPr>
              <a:t>supports the translation of literary works, written by French speaking Belgian authors from the Wallonia-Brussels Federation. </a:t>
            </a:r>
          </a:p>
          <a:p>
            <a:pPr eaLnBrk="1" fontAlgn="auto" hangingPunct="1">
              <a:spcAft>
                <a:spcPts val="0"/>
              </a:spcAft>
              <a:buFont typeface="Wingdings 3" charset="2"/>
              <a:buChar char=""/>
              <a:defRPr/>
            </a:pPr>
            <a:r>
              <a:rPr lang="en-US" altLang="fr-FR" dirty="0" smtClean="0">
                <a:solidFill>
                  <a:schemeClr val="tx1">
                    <a:lumMod val="75000"/>
                    <a:lumOff val="25000"/>
                  </a:schemeClr>
                </a:solidFill>
              </a:rPr>
              <a:t>Foreign </a:t>
            </a:r>
            <a:r>
              <a:rPr lang="en-US" altLang="fr-FR" dirty="0">
                <a:solidFill>
                  <a:schemeClr val="tx1">
                    <a:lumMod val="75000"/>
                    <a:lumOff val="25000"/>
                  </a:schemeClr>
                </a:solidFill>
              </a:rPr>
              <a:t>publishers can apply for financial assistance to cover 75% of the translation costs. </a:t>
            </a:r>
          </a:p>
          <a:p>
            <a:pPr eaLnBrk="1" fontAlgn="auto" hangingPunct="1">
              <a:spcAft>
                <a:spcPts val="0"/>
              </a:spcAft>
              <a:buFont typeface="Wingdings 3" charset="2"/>
              <a:buChar char=""/>
              <a:defRPr/>
            </a:pPr>
            <a:r>
              <a:rPr lang="en-US" altLang="fr-FR" dirty="0">
                <a:solidFill>
                  <a:schemeClr val="tx1">
                    <a:lumMod val="75000"/>
                    <a:lumOff val="25000"/>
                  </a:schemeClr>
                </a:solidFill>
              </a:rPr>
              <a:t>Grants are limited to the actual cost of translation, taking into account current translation rates in the country in question. </a:t>
            </a:r>
          </a:p>
          <a:p>
            <a:pPr eaLnBrk="1" fontAlgn="auto" hangingPunct="1">
              <a:spcAft>
                <a:spcPts val="0"/>
              </a:spcAft>
              <a:buFont typeface="Wingdings 3" charset="2"/>
              <a:buChar char=""/>
              <a:defRPr/>
            </a:pPr>
            <a:r>
              <a:rPr lang="en-US" altLang="fr-FR" dirty="0">
                <a:solidFill>
                  <a:schemeClr val="tx1">
                    <a:lumMod val="75000"/>
                    <a:lumOff val="25000"/>
                  </a:schemeClr>
                </a:solidFill>
              </a:rPr>
              <a:t>Classic texts : the financial assistance will be up to 50% of the translation costs.</a:t>
            </a:r>
          </a:p>
          <a:p>
            <a:pPr marL="0" indent="0" eaLnBrk="1" fontAlgn="auto" hangingPunct="1">
              <a:spcAft>
                <a:spcPts val="0"/>
              </a:spcAft>
              <a:buFont typeface="Wingdings 3" charset="2"/>
              <a:buNone/>
              <a:defRPr/>
            </a:pPr>
            <a:endParaRPr lang="fr-BE" dirty="0">
              <a:solidFill>
                <a:schemeClr val="tx1">
                  <a:lumMod val="75000"/>
                  <a:lumOff val="25000"/>
                </a:schemeClr>
              </a:solidFill>
            </a:endParaRPr>
          </a:p>
        </p:txBody>
      </p:sp>
    </p:spTree>
    <p:extLst>
      <p:ext uri="{BB962C8B-B14F-4D97-AF65-F5344CB8AC3E}">
        <p14:creationId xmlns:p14="http://schemas.microsoft.com/office/powerpoint/2010/main" val="158912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r>
              <a:rPr lang="en-US" altLang="fr-FR" smtClean="0"/>
              <a:t>Publishers</a:t>
            </a:r>
            <a:endParaRPr lang="fr-BE" altLang="fr-FR" smtClean="0"/>
          </a:p>
        </p:txBody>
      </p:sp>
      <p:sp>
        <p:nvSpPr>
          <p:cNvPr id="21507" name="Espace réservé du contenu 2"/>
          <p:cNvSpPr>
            <a:spLocks noGrp="1"/>
          </p:cNvSpPr>
          <p:nvPr>
            <p:ph idx="1"/>
          </p:nvPr>
        </p:nvSpPr>
        <p:spPr>
          <a:xfrm>
            <a:off x="440541" y="2554288"/>
            <a:ext cx="8340329" cy="3416300"/>
          </a:xfrm>
        </p:spPr>
        <p:txBody>
          <a:bodyPr rtlCol="0">
            <a:normAutofit fontScale="62500" lnSpcReduction="20000"/>
          </a:bodyPr>
          <a:lstStyle/>
          <a:p>
            <a:pPr lvl="1" eaLnBrk="1" fontAlgn="auto" hangingPunct="1">
              <a:spcAft>
                <a:spcPts val="0"/>
              </a:spcAft>
              <a:buFont typeface="Wingdings 3" charset="2"/>
              <a:buChar char=""/>
              <a:defRPr/>
            </a:pPr>
            <a:r>
              <a:rPr lang="en-US" altLang="fr-FR" sz="1800" b="1" dirty="0" smtClean="0">
                <a:solidFill>
                  <a:schemeClr val="tx1">
                    <a:lumMod val="75000"/>
                    <a:lumOff val="25000"/>
                  </a:schemeClr>
                </a:solidFill>
              </a:rPr>
              <a:t>They hold the rights </a:t>
            </a:r>
            <a:r>
              <a:rPr lang="en-US" altLang="fr-FR" sz="1800" dirty="0" smtClean="0">
                <a:solidFill>
                  <a:schemeClr val="tx1">
                    <a:lumMod val="75000"/>
                    <a:lumOff val="25000"/>
                  </a:schemeClr>
                </a:solidFill>
              </a:rPr>
              <a:t>for the work ; </a:t>
            </a:r>
          </a:p>
          <a:p>
            <a:pPr lvl="1" eaLnBrk="1" fontAlgn="auto" hangingPunct="1">
              <a:spcAft>
                <a:spcPts val="0"/>
              </a:spcAft>
              <a:buFont typeface="Wingdings 3" charset="2"/>
              <a:buChar char=""/>
              <a:defRPr/>
            </a:pPr>
            <a:r>
              <a:rPr lang="en-US" altLang="fr-FR" sz="1800" dirty="0" smtClean="0">
                <a:solidFill>
                  <a:schemeClr val="tx1">
                    <a:lumMod val="75000"/>
                    <a:lumOff val="25000"/>
                  </a:schemeClr>
                </a:solidFill>
              </a:rPr>
              <a:t>There is a </a:t>
            </a:r>
            <a:r>
              <a:rPr lang="en-US" altLang="fr-FR" sz="1800" b="1" dirty="0" smtClean="0">
                <a:solidFill>
                  <a:schemeClr val="tx1">
                    <a:lumMod val="75000"/>
                    <a:lumOff val="25000"/>
                  </a:schemeClr>
                </a:solidFill>
              </a:rPr>
              <a:t>translation contract </a:t>
            </a:r>
            <a:r>
              <a:rPr lang="en-US" altLang="fr-FR" sz="1800" dirty="0" smtClean="0">
                <a:solidFill>
                  <a:schemeClr val="tx1">
                    <a:lumMod val="75000"/>
                    <a:lumOff val="25000"/>
                  </a:schemeClr>
                </a:solidFill>
              </a:rPr>
              <a:t>with a professional translator;</a:t>
            </a:r>
          </a:p>
          <a:p>
            <a:pPr lvl="1" eaLnBrk="1" fontAlgn="auto" hangingPunct="1">
              <a:spcAft>
                <a:spcPts val="0"/>
              </a:spcAft>
              <a:buFont typeface="Wingdings 3" charset="2"/>
              <a:buChar char=""/>
              <a:defRPr/>
            </a:pPr>
            <a:r>
              <a:rPr lang="en-US" altLang="fr-FR" sz="1800" dirty="0" smtClean="0">
                <a:solidFill>
                  <a:schemeClr val="tx1">
                    <a:lumMod val="75000"/>
                    <a:lumOff val="25000"/>
                  </a:schemeClr>
                </a:solidFill>
              </a:rPr>
              <a:t>Active promotion is organized to promote the book and the author (press events, conferences, signing, etc.)</a:t>
            </a:r>
          </a:p>
          <a:p>
            <a:pPr marL="0" indent="0" eaLnBrk="1" fontAlgn="auto" hangingPunct="1">
              <a:spcAft>
                <a:spcPts val="0"/>
              </a:spcAft>
              <a:buFont typeface="Wingdings 3" charset="2"/>
              <a:buNone/>
              <a:defRPr/>
            </a:pPr>
            <a:endParaRPr lang="en-US" altLang="fr-FR" dirty="0">
              <a:solidFill>
                <a:schemeClr val="tx1">
                  <a:lumMod val="75000"/>
                  <a:lumOff val="25000"/>
                </a:schemeClr>
              </a:solidFill>
            </a:endParaRPr>
          </a:p>
          <a:p>
            <a:pPr marL="0" indent="0" eaLnBrk="1" fontAlgn="auto" hangingPunct="1">
              <a:spcAft>
                <a:spcPts val="0"/>
              </a:spcAft>
              <a:buFont typeface="Wingdings 3" charset="2"/>
              <a:buNone/>
              <a:defRPr/>
            </a:pPr>
            <a:r>
              <a:rPr lang="en-US" altLang="fr-FR" dirty="0" smtClean="0">
                <a:solidFill>
                  <a:schemeClr val="tx1">
                    <a:lumMod val="75000"/>
                    <a:lumOff val="25000"/>
                  </a:schemeClr>
                </a:solidFill>
              </a:rPr>
              <a:t>CRITERIA</a:t>
            </a:r>
          </a:p>
          <a:p>
            <a:pPr eaLnBrk="1" fontAlgn="auto" hangingPunct="1">
              <a:spcAft>
                <a:spcPts val="0"/>
              </a:spcAft>
              <a:buFont typeface="Wingdings 3" charset="2"/>
              <a:buChar char=""/>
              <a:defRPr/>
            </a:pPr>
            <a:r>
              <a:rPr lang="en-US" altLang="fr-FR" dirty="0">
                <a:solidFill>
                  <a:schemeClr val="tx1">
                    <a:lumMod val="75000"/>
                    <a:lumOff val="25000"/>
                  </a:schemeClr>
                </a:solidFill>
              </a:rPr>
              <a:t>The </a:t>
            </a:r>
            <a:r>
              <a:rPr lang="en-US" altLang="fr-FR" dirty="0" smtClean="0">
                <a:solidFill>
                  <a:schemeClr val="tx1">
                    <a:lumMod val="75000"/>
                    <a:lumOff val="25000"/>
                  </a:schemeClr>
                </a:solidFill>
              </a:rPr>
              <a:t>proficiency </a:t>
            </a:r>
            <a:r>
              <a:rPr lang="en-US" altLang="fr-FR" dirty="0">
                <a:solidFill>
                  <a:schemeClr val="tx1">
                    <a:lumMod val="75000"/>
                    <a:lumOff val="25000"/>
                  </a:schemeClr>
                </a:solidFill>
              </a:rPr>
              <a:t>of the translator; </a:t>
            </a:r>
          </a:p>
          <a:p>
            <a:pPr eaLnBrk="1" fontAlgn="auto" hangingPunct="1">
              <a:spcAft>
                <a:spcPts val="0"/>
              </a:spcAft>
              <a:buFont typeface="Wingdings 3" charset="2"/>
              <a:buChar char=""/>
              <a:defRPr/>
            </a:pPr>
            <a:r>
              <a:rPr lang="en-US" altLang="fr-FR" dirty="0">
                <a:solidFill>
                  <a:schemeClr val="tx1">
                    <a:lumMod val="75000"/>
                    <a:lumOff val="25000"/>
                  </a:schemeClr>
                </a:solidFill>
              </a:rPr>
              <a:t>The quality of the editorial project; </a:t>
            </a:r>
          </a:p>
          <a:p>
            <a:pPr eaLnBrk="1" fontAlgn="auto" hangingPunct="1">
              <a:spcAft>
                <a:spcPts val="0"/>
              </a:spcAft>
              <a:buFont typeface="Wingdings 3" charset="2"/>
              <a:buChar char=""/>
              <a:defRPr/>
            </a:pPr>
            <a:r>
              <a:rPr lang="en-US" altLang="fr-FR" dirty="0">
                <a:solidFill>
                  <a:schemeClr val="tx1">
                    <a:lumMod val="75000"/>
                    <a:lumOff val="25000"/>
                  </a:schemeClr>
                </a:solidFill>
              </a:rPr>
              <a:t>The cost for the translation (the translator needs to be paid fairly)</a:t>
            </a:r>
          </a:p>
          <a:p>
            <a:pPr eaLnBrk="1" fontAlgn="auto" hangingPunct="1">
              <a:spcAft>
                <a:spcPts val="0"/>
              </a:spcAft>
              <a:buFont typeface="Wingdings 3" charset="2"/>
              <a:buChar char=""/>
              <a:defRPr/>
            </a:pPr>
            <a:r>
              <a:rPr lang="en-US" altLang="fr-FR" dirty="0">
                <a:solidFill>
                  <a:schemeClr val="tx1">
                    <a:lumMod val="75000"/>
                    <a:lumOff val="25000"/>
                  </a:schemeClr>
                </a:solidFill>
              </a:rPr>
              <a:t>The </a:t>
            </a:r>
            <a:r>
              <a:rPr lang="en-US" altLang="fr-FR" dirty="0" smtClean="0">
                <a:solidFill>
                  <a:schemeClr val="tx1">
                    <a:lumMod val="75000"/>
                    <a:lumOff val="25000"/>
                  </a:schemeClr>
                </a:solidFill>
              </a:rPr>
              <a:t>economic and </a:t>
            </a:r>
            <a:r>
              <a:rPr lang="en-US" altLang="fr-FR" dirty="0">
                <a:solidFill>
                  <a:schemeClr val="tx1">
                    <a:lumMod val="75000"/>
                    <a:lumOff val="25000"/>
                  </a:schemeClr>
                </a:solidFill>
              </a:rPr>
              <a:t>commercial viability of the project (selling price, target </a:t>
            </a:r>
            <a:r>
              <a:rPr lang="en-US" altLang="fr-FR" dirty="0" smtClean="0">
                <a:solidFill>
                  <a:schemeClr val="tx1">
                    <a:lumMod val="75000"/>
                    <a:lumOff val="25000"/>
                  </a:schemeClr>
                </a:solidFill>
              </a:rPr>
              <a:t>audience , </a:t>
            </a:r>
            <a:r>
              <a:rPr lang="en-US" altLang="fr-FR" dirty="0">
                <a:solidFill>
                  <a:schemeClr val="tx1">
                    <a:lumMod val="75000"/>
                    <a:lumOff val="25000"/>
                  </a:schemeClr>
                </a:solidFill>
              </a:rPr>
              <a:t>dissemination); </a:t>
            </a:r>
          </a:p>
          <a:p>
            <a:pPr eaLnBrk="1" fontAlgn="auto" hangingPunct="1">
              <a:spcAft>
                <a:spcPts val="0"/>
              </a:spcAft>
              <a:buFont typeface="Wingdings 3" charset="2"/>
              <a:buChar char=""/>
              <a:defRPr/>
            </a:pPr>
            <a:r>
              <a:rPr lang="en-US" altLang="fr-FR" dirty="0">
                <a:solidFill>
                  <a:schemeClr val="tx1">
                    <a:lumMod val="75000"/>
                    <a:lumOff val="25000"/>
                  </a:schemeClr>
                </a:solidFill>
              </a:rPr>
              <a:t>The will to invite the author to meetings or signing session during literary events; </a:t>
            </a:r>
          </a:p>
          <a:p>
            <a:pPr eaLnBrk="1" fontAlgn="auto" hangingPunct="1">
              <a:spcAft>
                <a:spcPts val="0"/>
              </a:spcAft>
              <a:buFont typeface="Wingdings 3" charset="2"/>
              <a:buChar char=""/>
              <a:defRPr/>
            </a:pPr>
            <a:r>
              <a:rPr lang="en-US" altLang="fr-FR" dirty="0">
                <a:solidFill>
                  <a:schemeClr val="tx1">
                    <a:lumMod val="75000"/>
                    <a:lumOff val="25000"/>
                  </a:schemeClr>
                </a:solidFill>
              </a:rPr>
              <a:t>The quality of the promotion project for the translated work ; </a:t>
            </a:r>
          </a:p>
          <a:p>
            <a:pPr marL="0" indent="0" eaLnBrk="1" fontAlgn="auto" hangingPunct="1">
              <a:spcAft>
                <a:spcPts val="0"/>
              </a:spcAft>
              <a:buFont typeface="Wingdings 3" charset="2"/>
              <a:buNone/>
              <a:defRPr/>
            </a:pPr>
            <a:endParaRPr lang="fr-BE" altLang="fr-FR" dirty="0" smtClean="0">
              <a:solidFill>
                <a:schemeClr val="tx1">
                  <a:lumMod val="75000"/>
                  <a:lumOff val="25000"/>
                </a:schemeClr>
              </a:solidFill>
            </a:endParaRPr>
          </a:p>
        </p:txBody>
      </p:sp>
    </p:spTree>
    <p:extLst>
      <p:ext uri="{BB962C8B-B14F-4D97-AF65-F5344CB8AC3E}">
        <p14:creationId xmlns:p14="http://schemas.microsoft.com/office/powerpoint/2010/main" val="2914209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BE" altLang="fr-FR" smtClean="0"/>
              <a:t>The procedure</a:t>
            </a:r>
          </a:p>
        </p:txBody>
      </p:sp>
      <p:sp>
        <p:nvSpPr>
          <p:cNvPr id="3" name="Espace réservé du contenu 2"/>
          <p:cNvSpPr>
            <a:spLocks noGrp="1"/>
          </p:cNvSpPr>
          <p:nvPr>
            <p:ph idx="1"/>
          </p:nvPr>
        </p:nvSpPr>
        <p:spPr>
          <a:xfrm>
            <a:off x="866781" y="2603500"/>
            <a:ext cx="6618685" cy="3416300"/>
          </a:xfrm>
        </p:spPr>
        <p:txBody>
          <a:bodyPr rtlCol="0">
            <a:normAutofit/>
          </a:bodyPr>
          <a:lstStyle/>
          <a:p>
            <a:pPr eaLnBrk="1" fontAlgn="auto" hangingPunct="1">
              <a:spcAft>
                <a:spcPts val="0"/>
              </a:spcAft>
              <a:buFont typeface="Wingdings 3" charset="2"/>
              <a:buChar char=""/>
              <a:defRPr/>
            </a:pPr>
            <a:r>
              <a:rPr lang="fr-BE" dirty="0" smtClean="0">
                <a:solidFill>
                  <a:schemeClr val="tx1">
                    <a:lumMod val="75000"/>
                    <a:lumOff val="25000"/>
                  </a:schemeClr>
                </a:solidFill>
              </a:rPr>
              <a:t>Application </a:t>
            </a:r>
            <a:r>
              <a:rPr lang="fr-BE" dirty="0" err="1" smtClean="0">
                <a:solidFill>
                  <a:schemeClr val="tx1">
                    <a:lumMod val="75000"/>
                    <a:lumOff val="25000"/>
                  </a:schemeClr>
                </a:solidFill>
              </a:rPr>
              <a:t>form</a:t>
            </a:r>
            <a:endParaRPr lang="fr-BE" dirty="0" smtClean="0">
              <a:solidFill>
                <a:schemeClr val="tx1">
                  <a:lumMod val="75000"/>
                  <a:lumOff val="25000"/>
                </a:schemeClr>
              </a:solidFill>
            </a:endParaRPr>
          </a:p>
          <a:p>
            <a:pPr eaLnBrk="1" fontAlgn="auto" hangingPunct="1">
              <a:spcAft>
                <a:spcPts val="0"/>
              </a:spcAft>
              <a:buFont typeface="Wingdings 3" charset="2"/>
              <a:buChar char=""/>
              <a:defRPr/>
            </a:pPr>
            <a:r>
              <a:rPr lang="fr-BE" dirty="0" err="1" smtClean="0">
                <a:solidFill>
                  <a:schemeClr val="tx1">
                    <a:lumMod val="75000"/>
                    <a:lumOff val="25000"/>
                  </a:schemeClr>
                </a:solidFill>
              </a:rPr>
              <a:t>Three</a:t>
            </a:r>
            <a:r>
              <a:rPr lang="fr-BE" dirty="0" smtClean="0">
                <a:solidFill>
                  <a:schemeClr val="tx1">
                    <a:lumMod val="75000"/>
                    <a:lumOff val="25000"/>
                  </a:schemeClr>
                </a:solidFill>
              </a:rPr>
              <a:t> calls a </a:t>
            </a:r>
            <a:r>
              <a:rPr lang="fr-BE" dirty="0" err="1" smtClean="0">
                <a:solidFill>
                  <a:schemeClr val="tx1">
                    <a:lumMod val="75000"/>
                    <a:lumOff val="25000"/>
                  </a:schemeClr>
                </a:solidFill>
              </a:rPr>
              <a:t>year</a:t>
            </a:r>
            <a:r>
              <a:rPr lang="fr-BE" dirty="0" smtClean="0">
                <a:solidFill>
                  <a:schemeClr val="tx1">
                    <a:lumMod val="75000"/>
                    <a:lumOff val="25000"/>
                  </a:schemeClr>
                </a:solidFill>
              </a:rPr>
              <a:t> (new commission for 2021) : </a:t>
            </a:r>
            <a:r>
              <a:rPr lang="fr-BE" dirty="0" err="1" smtClean="0">
                <a:solidFill>
                  <a:schemeClr val="tx1">
                    <a:lumMod val="75000"/>
                    <a:lumOff val="25000"/>
                  </a:schemeClr>
                </a:solidFill>
              </a:rPr>
              <a:t>February</a:t>
            </a:r>
            <a:r>
              <a:rPr lang="fr-BE" dirty="0" smtClean="0">
                <a:solidFill>
                  <a:schemeClr val="tx1">
                    <a:lumMod val="75000"/>
                    <a:lumOff val="25000"/>
                  </a:schemeClr>
                </a:solidFill>
              </a:rPr>
              <a:t>, </a:t>
            </a:r>
            <a:r>
              <a:rPr lang="fr-BE" dirty="0" err="1" smtClean="0">
                <a:solidFill>
                  <a:schemeClr val="tx1">
                    <a:lumMod val="75000"/>
                    <a:lumOff val="25000"/>
                  </a:schemeClr>
                </a:solidFill>
              </a:rPr>
              <a:t>June</a:t>
            </a:r>
            <a:r>
              <a:rPr lang="fr-BE" dirty="0" smtClean="0">
                <a:solidFill>
                  <a:schemeClr val="tx1">
                    <a:lumMod val="75000"/>
                    <a:lumOff val="25000"/>
                  </a:schemeClr>
                </a:solidFill>
              </a:rPr>
              <a:t>, </a:t>
            </a:r>
            <a:r>
              <a:rPr lang="fr-BE" dirty="0" err="1" smtClean="0">
                <a:solidFill>
                  <a:schemeClr val="tx1">
                    <a:lumMod val="75000"/>
                    <a:lumOff val="25000"/>
                  </a:schemeClr>
                </a:solidFill>
              </a:rPr>
              <a:t>October</a:t>
            </a:r>
            <a:endParaRPr lang="fr-BE" dirty="0" smtClean="0">
              <a:solidFill>
                <a:schemeClr val="tx1">
                  <a:lumMod val="75000"/>
                  <a:lumOff val="25000"/>
                </a:schemeClr>
              </a:solidFill>
            </a:endParaRPr>
          </a:p>
          <a:p>
            <a:pPr eaLnBrk="1" fontAlgn="auto" hangingPunct="1">
              <a:spcAft>
                <a:spcPts val="0"/>
              </a:spcAft>
              <a:buFont typeface="Wingdings 3" charset="2"/>
              <a:buChar char=""/>
              <a:defRPr/>
            </a:pPr>
            <a:r>
              <a:rPr lang="fr-BE" dirty="0" smtClean="0">
                <a:solidFill>
                  <a:schemeClr val="tx1">
                    <a:lumMod val="75000"/>
                    <a:lumOff val="25000"/>
                  </a:schemeClr>
                </a:solidFill>
              </a:rPr>
              <a:t>Once the commission has </a:t>
            </a:r>
            <a:r>
              <a:rPr lang="fr-BE" dirty="0" err="1" smtClean="0">
                <a:solidFill>
                  <a:schemeClr val="tx1">
                    <a:lumMod val="75000"/>
                    <a:lumOff val="25000"/>
                  </a:schemeClr>
                </a:solidFill>
              </a:rPr>
              <a:t>agreed</a:t>
            </a:r>
            <a:r>
              <a:rPr lang="fr-BE" dirty="0" smtClean="0">
                <a:solidFill>
                  <a:schemeClr val="tx1">
                    <a:lumMod val="75000"/>
                    <a:lumOff val="25000"/>
                  </a:schemeClr>
                </a:solidFill>
              </a:rPr>
              <a:t> to the </a:t>
            </a:r>
            <a:r>
              <a:rPr lang="fr-BE" dirty="0" err="1" smtClean="0">
                <a:solidFill>
                  <a:schemeClr val="tx1">
                    <a:lumMod val="75000"/>
                    <a:lumOff val="25000"/>
                  </a:schemeClr>
                </a:solidFill>
              </a:rPr>
              <a:t>grant</a:t>
            </a:r>
            <a:r>
              <a:rPr lang="fr-BE" dirty="0" smtClean="0">
                <a:solidFill>
                  <a:schemeClr val="tx1">
                    <a:lumMod val="75000"/>
                    <a:lumOff val="25000"/>
                  </a:schemeClr>
                </a:solidFill>
              </a:rPr>
              <a:t>, the application </a:t>
            </a:r>
            <a:r>
              <a:rPr lang="fr-BE" dirty="0" err="1" smtClean="0">
                <a:solidFill>
                  <a:schemeClr val="tx1">
                    <a:lumMod val="75000"/>
                    <a:lumOff val="25000"/>
                  </a:schemeClr>
                </a:solidFill>
              </a:rPr>
              <a:t>is</a:t>
            </a:r>
            <a:r>
              <a:rPr lang="fr-BE" dirty="0" smtClean="0">
                <a:solidFill>
                  <a:schemeClr val="tx1">
                    <a:lumMod val="75000"/>
                    <a:lumOff val="25000"/>
                  </a:schemeClr>
                </a:solidFill>
              </a:rPr>
              <a:t> </a:t>
            </a:r>
            <a:r>
              <a:rPr lang="fr-BE" dirty="0" err="1" smtClean="0">
                <a:solidFill>
                  <a:schemeClr val="tx1">
                    <a:lumMod val="75000"/>
                    <a:lumOff val="25000"/>
                  </a:schemeClr>
                </a:solidFill>
              </a:rPr>
              <a:t>then</a:t>
            </a:r>
            <a:r>
              <a:rPr lang="fr-BE" dirty="0" smtClean="0">
                <a:solidFill>
                  <a:schemeClr val="tx1">
                    <a:lumMod val="75000"/>
                    <a:lumOff val="25000"/>
                  </a:schemeClr>
                </a:solidFill>
              </a:rPr>
              <a:t> </a:t>
            </a:r>
            <a:r>
              <a:rPr lang="fr-BE" dirty="0" err="1" smtClean="0">
                <a:solidFill>
                  <a:schemeClr val="tx1">
                    <a:lumMod val="75000"/>
                    <a:lumOff val="25000"/>
                  </a:schemeClr>
                </a:solidFill>
              </a:rPr>
              <a:t>forwarded</a:t>
            </a:r>
            <a:r>
              <a:rPr lang="fr-BE" dirty="0" smtClean="0">
                <a:solidFill>
                  <a:schemeClr val="tx1">
                    <a:lumMod val="75000"/>
                    <a:lumOff val="25000"/>
                  </a:schemeClr>
                </a:solidFill>
              </a:rPr>
              <a:t> to the </a:t>
            </a:r>
            <a:r>
              <a:rPr lang="fr-BE" dirty="0" err="1" smtClean="0">
                <a:solidFill>
                  <a:schemeClr val="tx1">
                    <a:lumMod val="75000"/>
                    <a:lumOff val="25000"/>
                  </a:schemeClr>
                </a:solidFill>
              </a:rPr>
              <a:t>Minister</a:t>
            </a:r>
            <a:r>
              <a:rPr lang="fr-BE" dirty="0" smtClean="0">
                <a:solidFill>
                  <a:schemeClr val="tx1">
                    <a:lumMod val="75000"/>
                    <a:lumOff val="25000"/>
                  </a:schemeClr>
                </a:solidFill>
              </a:rPr>
              <a:t> of Culture </a:t>
            </a:r>
            <a:r>
              <a:rPr lang="fr-BE" dirty="0" err="1" smtClean="0">
                <a:solidFill>
                  <a:schemeClr val="tx1">
                    <a:lumMod val="75000"/>
                    <a:lumOff val="25000"/>
                  </a:schemeClr>
                </a:solidFill>
              </a:rPr>
              <a:t>who</a:t>
            </a:r>
            <a:r>
              <a:rPr lang="fr-BE" dirty="0" smtClean="0">
                <a:solidFill>
                  <a:schemeClr val="tx1">
                    <a:lumMod val="75000"/>
                    <a:lumOff val="25000"/>
                  </a:schemeClr>
                </a:solidFill>
              </a:rPr>
              <a:t> </a:t>
            </a:r>
            <a:r>
              <a:rPr lang="fr-BE" dirty="0" err="1" smtClean="0">
                <a:solidFill>
                  <a:schemeClr val="tx1">
                    <a:lumMod val="75000"/>
                    <a:lumOff val="25000"/>
                  </a:schemeClr>
                </a:solidFill>
              </a:rPr>
              <a:t>gives</a:t>
            </a:r>
            <a:r>
              <a:rPr lang="fr-BE" dirty="0" smtClean="0">
                <a:solidFill>
                  <a:schemeClr val="tx1">
                    <a:lumMod val="75000"/>
                    <a:lumOff val="25000"/>
                  </a:schemeClr>
                </a:solidFill>
              </a:rPr>
              <a:t> the final agreement.</a:t>
            </a:r>
          </a:p>
          <a:p>
            <a:pPr eaLnBrk="1" fontAlgn="auto" hangingPunct="1">
              <a:spcAft>
                <a:spcPts val="0"/>
              </a:spcAft>
              <a:buFont typeface="Wingdings 3" charset="2"/>
              <a:buChar char=""/>
              <a:defRPr/>
            </a:pPr>
            <a:r>
              <a:rPr lang="fr-BE" dirty="0" smtClean="0">
                <a:solidFill>
                  <a:schemeClr val="tx1">
                    <a:lumMod val="75000"/>
                    <a:lumOff val="25000"/>
                  </a:schemeClr>
                </a:solidFill>
              </a:rPr>
              <a:t>The </a:t>
            </a:r>
            <a:r>
              <a:rPr lang="fr-BE" dirty="0" err="1" smtClean="0">
                <a:solidFill>
                  <a:schemeClr val="tx1">
                    <a:lumMod val="75000"/>
                    <a:lumOff val="25000"/>
                  </a:schemeClr>
                </a:solidFill>
              </a:rPr>
              <a:t>publisher</a:t>
            </a:r>
            <a:r>
              <a:rPr lang="fr-BE" dirty="0" smtClean="0">
                <a:solidFill>
                  <a:schemeClr val="tx1">
                    <a:lumMod val="75000"/>
                    <a:lumOff val="25000"/>
                  </a:schemeClr>
                </a:solidFill>
              </a:rPr>
              <a:t> </a:t>
            </a:r>
            <a:r>
              <a:rPr lang="fr-BE" dirty="0" err="1" smtClean="0">
                <a:solidFill>
                  <a:schemeClr val="tx1">
                    <a:lumMod val="75000"/>
                    <a:lumOff val="25000"/>
                  </a:schemeClr>
                </a:solidFill>
              </a:rPr>
              <a:t>is</a:t>
            </a:r>
            <a:r>
              <a:rPr lang="fr-BE" dirty="0" smtClean="0">
                <a:solidFill>
                  <a:schemeClr val="tx1">
                    <a:lumMod val="75000"/>
                    <a:lumOff val="25000"/>
                  </a:schemeClr>
                </a:solidFill>
              </a:rPr>
              <a:t> </a:t>
            </a:r>
            <a:r>
              <a:rPr lang="fr-BE" dirty="0" err="1" smtClean="0">
                <a:solidFill>
                  <a:schemeClr val="tx1">
                    <a:lumMod val="75000"/>
                    <a:lumOff val="25000"/>
                  </a:schemeClr>
                </a:solidFill>
              </a:rPr>
              <a:t>being</a:t>
            </a:r>
            <a:r>
              <a:rPr lang="fr-BE" dirty="0" smtClean="0">
                <a:solidFill>
                  <a:schemeClr val="tx1">
                    <a:lumMod val="75000"/>
                    <a:lumOff val="25000"/>
                  </a:schemeClr>
                </a:solidFill>
              </a:rPr>
              <a:t> </a:t>
            </a:r>
            <a:r>
              <a:rPr lang="fr-BE" dirty="0" err="1" smtClean="0">
                <a:solidFill>
                  <a:schemeClr val="tx1">
                    <a:lumMod val="75000"/>
                    <a:lumOff val="25000"/>
                  </a:schemeClr>
                </a:solidFill>
              </a:rPr>
              <a:t>informed</a:t>
            </a:r>
            <a:r>
              <a:rPr lang="fr-BE" dirty="0" smtClean="0">
                <a:solidFill>
                  <a:schemeClr val="tx1">
                    <a:lumMod val="75000"/>
                    <a:lumOff val="25000"/>
                  </a:schemeClr>
                </a:solidFill>
              </a:rPr>
              <a:t> of the </a:t>
            </a:r>
            <a:r>
              <a:rPr lang="fr-BE" dirty="0" err="1" smtClean="0">
                <a:solidFill>
                  <a:schemeClr val="tx1">
                    <a:lumMod val="75000"/>
                    <a:lumOff val="25000"/>
                  </a:schemeClr>
                </a:solidFill>
              </a:rPr>
              <a:t>decision</a:t>
            </a:r>
            <a:r>
              <a:rPr lang="fr-BE" dirty="0" smtClean="0">
                <a:solidFill>
                  <a:schemeClr val="tx1">
                    <a:lumMod val="75000"/>
                    <a:lumOff val="25000"/>
                  </a:schemeClr>
                </a:solidFill>
              </a:rPr>
              <a:t> and the </a:t>
            </a:r>
            <a:r>
              <a:rPr lang="fr-BE" dirty="0" err="1" smtClean="0">
                <a:solidFill>
                  <a:schemeClr val="tx1">
                    <a:lumMod val="75000"/>
                    <a:lumOff val="25000"/>
                  </a:schemeClr>
                </a:solidFill>
              </a:rPr>
              <a:t>payment</a:t>
            </a:r>
            <a:r>
              <a:rPr lang="fr-BE" dirty="0" smtClean="0">
                <a:solidFill>
                  <a:schemeClr val="tx1">
                    <a:lumMod val="75000"/>
                    <a:lumOff val="25000"/>
                  </a:schemeClr>
                </a:solidFill>
              </a:rPr>
              <a:t> </a:t>
            </a:r>
            <a:r>
              <a:rPr lang="fr-BE" dirty="0" err="1" smtClean="0">
                <a:solidFill>
                  <a:schemeClr val="tx1">
                    <a:lumMod val="75000"/>
                    <a:lumOff val="25000"/>
                  </a:schemeClr>
                </a:solidFill>
              </a:rPr>
              <a:t>is</a:t>
            </a:r>
            <a:r>
              <a:rPr lang="fr-BE" dirty="0" smtClean="0">
                <a:solidFill>
                  <a:schemeClr val="tx1">
                    <a:lumMod val="75000"/>
                    <a:lumOff val="25000"/>
                  </a:schemeClr>
                </a:solidFill>
              </a:rPr>
              <a:t> due. </a:t>
            </a:r>
          </a:p>
          <a:p>
            <a:pPr marL="0" indent="0" eaLnBrk="1" fontAlgn="auto" hangingPunct="1">
              <a:spcAft>
                <a:spcPts val="0"/>
              </a:spcAft>
              <a:buFont typeface="Wingdings 3" pitchFamily="18" charset="2"/>
              <a:buNone/>
              <a:defRPr/>
            </a:pPr>
            <a:endParaRPr lang="fr-BE" dirty="0" smtClean="0">
              <a:solidFill>
                <a:schemeClr val="tx1">
                  <a:lumMod val="75000"/>
                  <a:lumOff val="25000"/>
                </a:schemeClr>
              </a:solidFill>
            </a:endParaRPr>
          </a:p>
          <a:p>
            <a:pPr marL="0" indent="0" eaLnBrk="1" fontAlgn="auto" hangingPunct="1">
              <a:spcAft>
                <a:spcPts val="0"/>
              </a:spcAft>
              <a:buFont typeface="Wingdings 3" charset="2"/>
              <a:buNone/>
              <a:defRPr/>
            </a:pPr>
            <a:endParaRPr lang="fr-BE" dirty="0">
              <a:solidFill>
                <a:schemeClr val="tx1">
                  <a:lumMod val="75000"/>
                  <a:lumOff val="25000"/>
                </a:schemeClr>
              </a:solidFill>
            </a:endParaRPr>
          </a:p>
        </p:txBody>
      </p:sp>
    </p:spTree>
    <p:extLst>
      <p:ext uri="{BB962C8B-B14F-4D97-AF65-F5344CB8AC3E}">
        <p14:creationId xmlns:p14="http://schemas.microsoft.com/office/powerpoint/2010/main" val="561122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algn="ctr" eaLnBrk="1" hangingPunct="1"/>
            <a:r>
              <a:rPr lang="fr-BE" altLang="fr-FR" smtClean="0"/>
              <a:t>Residency for literary translators</a:t>
            </a:r>
          </a:p>
        </p:txBody>
      </p:sp>
      <p:sp>
        <p:nvSpPr>
          <p:cNvPr id="19459" name="Espace réservé du contenu 2"/>
          <p:cNvSpPr>
            <a:spLocks noGrp="1"/>
          </p:cNvSpPr>
          <p:nvPr>
            <p:ph idx="1"/>
          </p:nvPr>
        </p:nvSpPr>
        <p:spPr>
          <a:xfrm>
            <a:off x="636985" y="3178175"/>
            <a:ext cx="7372350" cy="1993900"/>
          </a:xfrm>
        </p:spPr>
        <p:txBody>
          <a:bodyPr/>
          <a:lstStyle/>
          <a:p>
            <a:pPr eaLnBrk="1" hangingPunct="1"/>
            <a:r>
              <a:rPr lang="fr-BE" altLang="fr-FR" dirty="0" err="1" smtClean="0"/>
              <a:t>Every</a:t>
            </a:r>
            <a:r>
              <a:rPr lang="fr-BE" altLang="fr-FR" dirty="0" smtClean="0"/>
              <a:t> </a:t>
            </a:r>
            <a:r>
              <a:rPr lang="fr-BE" altLang="fr-FR" dirty="0" err="1" smtClean="0"/>
              <a:t>year</a:t>
            </a:r>
            <a:r>
              <a:rPr lang="fr-BE" altLang="fr-FR" dirty="0" smtClean="0"/>
              <a:t> in August, a </a:t>
            </a:r>
            <a:r>
              <a:rPr lang="fr-BE" altLang="fr-FR" dirty="0" err="1" smtClean="0"/>
              <a:t>residency</a:t>
            </a:r>
            <a:r>
              <a:rPr lang="fr-BE" altLang="fr-FR" b="1" dirty="0" smtClean="0"/>
              <a:t> </a:t>
            </a:r>
            <a:r>
              <a:rPr lang="fr-BE" altLang="fr-FR" dirty="0" err="1" smtClean="0"/>
              <a:t>welcomes</a:t>
            </a:r>
            <a:r>
              <a:rPr lang="fr-BE" altLang="fr-FR" dirty="0" smtClean="0"/>
              <a:t> translators </a:t>
            </a:r>
            <a:r>
              <a:rPr lang="fr-BE" altLang="fr-FR" dirty="0" err="1" smtClean="0"/>
              <a:t>from</a:t>
            </a:r>
            <a:r>
              <a:rPr lang="fr-BE" altLang="fr-FR" dirty="0" smtClean="0"/>
              <a:t> all over the world. </a:t>
            </a:r>
          </a:p>
          <a:p>
            <a:pPr eaLnBrk="1" hangingPunct="1"/>
            <a:r>
              <a:rPr lang="fr-BE" altLang="fr-FR" dirty="0" err="1" smtClean="0"/>
              <a:t>Dedicated</a:t>
            </a:r>
            <a:r>
              <a:rPr lang="fr-BE" altLang="fr-FR" dirty="0" smtClean="0"/>
              <a:t> to translators </a:t>
            </a:r>
            <a:r>
              <a:rPr lang="fr-BE" altLang="fr-FR" dirty="0" err="1" smtClean="0"/>
              <a:t>working</a:t>
            </a:r>
            <a:r>
              <a:rPr lang="fr-BE" altLang="fr-FR" dirty="0" smtClean="0"/>
              <a:t> on </a:t>
            </a:r>
            <a:r>
              <a:rPr lang="fr-BE" altLang="fr-FR" dirty="0" err="1"/>
              <a:t>B</a:t>
            </a:r>
            <a:r>
              <a:rPr lang="fr-BE" altLang="fr-FR" dirty="0" err="1" smtClean="0"/>
              <a:t>elgian</a:t>
            </a:r>
            <a:r>
              <a:rPr lang="fr-BE" altLang="fr-FR" dirty="0" smtClean="0"/>
              <a:t> </a:t>
            </a:r>
            <a:r>
              <a:rPr lang="fr-BE" altLang="fr-FR" dirty="0" err="1" smtClean="0"/>
              <a:t>projects</a:t>
            </a:r>
            <a:r>
              <a:rPr lang="fr-BE" altLang="fr-FR" dirty="0" smtClean="0"/>
              <a:t>, </a:t>
            </a:r>
            <a:r>
              <a:rPr lang="fr-BE" altLang="fr-FR" dirty="0" err="1" smtClean="0"/>
              <a:t>from</a:t>
            </a:r>
            <a:r>
              <a:rPr lang="fr-BE" altLang="fr-FR" dirty="0" smtClean="0"/>
              <a:t> French to </a:t>
            </a:r>
            <a:r>
              <a:rPr lang="fr-BE" altLang="fr-FR" dirty="0" err="1" smtClean="0"/>
              <a:t>other</a:t>
            </a:r>
            <a:r>
              <a:rPr lang="fr-BE" altLang="fr-FR" dirty="0" smtClean="0"/>
              <a:t> </a:t>
            </a:r>
            <a:r>
              <a:rPr lang="fr-BE" altLang="fr-FR" dirty="0" err="1" smtClean="0"/>
              <a:t>languages</a:t>
            </a:r>
            <a:r>
              <a:rPr lang="fr-BE" altLang="fr-FR" dirty="0" smtClean="0"/>
              <a:t>.</a:t>
            </a:r>
          </a:p>
          <a:p>
            <a:pPr eaLnBrk="1" hangingPunct="1"/>
            <a:r>
              <a:rPr lang="fr-BE" altLang="fr-FR" dirty="0" smtClean="0"/>
              <a:t>New Direction, new </a:t>
            </a:r>
            <a:r>
              <a:rPr lang="fr-BE" altLang="fr-FR" dirty="0" err="1" smtClean="0"/>
              <a:t>projects</a:t>
            </a:r>
            <a:r>
              <a:rPr lang="fr-BE" altLang="fr-FR" dirty="0" smtClean="0"/>
              <a:t> </a:t>
            </a:r>
            <a:r>
              <a:rPr lang="fr-BE" altLang="fr-FR" dirty="0" err="1" smtClean="0"/>
              <a:t>since</a:t>
            </a:r>
            <a:r>
              <a:rPr lang="fr-BE" altLang="fr-FR" dirty="0" smtClean="0"/>
              <a:t> 2018.</a:t>
            </a:r>
          </a:p>
          <a:p>
            <a:pPr eaLnBrk="1" hangingPunct="1"/>
            <a:r>
              <a:rPr lang="fr-BE" altLang="fr-FR" dirty="0" smtClean="0">
                <a:hlinkClick r:id="rId2"/>
              </a:rPr>
              <a:t>annelise.remacle@passaporta.be</a:t>
            </a:r>
            <a:r>
              <a:rPr lang="fr-BE" altLang="fr-FR" dirty="0" smtClean="0"/>
              <a:t> </a:t>
            </a:r>
          </a:p>
          <a:p>
            <a:pPr eaLnBrk="1" hangingPunct="1"/>
            <a:endParaRPr lang="fr-BE" altLang="fr-FR" dirty="0" smtClean="0"/>
          </a:p>
        </p:txBody>
      </p:sp>
    </p:spTree>
    <p:extLst>
      <p:ext uri="{BB962C8B-B14F-4D97-AF65-F5344CB8AC3E}">
        <p14:creationId xmlns:p14="http://schemas.microsoft.com/office/powerpoint/2010/main" val="1352749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75"/>
            <a:ext cx="8229600" cy="720081"/>
          </a:xfrm>
        </p:spPr>
        <p:txBody>
          <a:bodyPr>
            <a:normAutofit/>
          </a:bodyPr>
          <a:lstStyle/>
          <a:p>
            <a:r>
              <a:rPr lang="fr-FR" sz="3500" b="1" dirty="0" smtClean="0">
                <a:latin typeface="Rockwell" panose="02060603020205020403" pitchFamily="18" charset="0"/>
                <a:cs typeface="Times New Roman" panose="02020603050405020304" pitchFamily="18" charset="0"/>
              </a:rPr>
              <a:t>&gt;&gt;&gt; </a:t>
            </a:r>
            <a:r>
              <a:rPr lang="fr-FR" sz="3500" b="1" dirty="0" err="1" smtClean="0">
                <a:latin typeface="Rockwell" panose="02060603020205020403" pitchFamily="18" charset="0"/>
                <a:cs typeface="Times New Roman" panose="02020603050405020304" pitchFamily="18" charset="0"/>
              </a:rPr>
              <a:t>Before</a:t>
            </a:r>
            <a:r>
              <a:rPr lang="fr-FR" sz="3500" b="1" dirty="0" smtClean="0">
                <a:latin typeface="Rockwell" panose="02060603020205020403" pitchFamily="18" charset="0"/>
                <a:cs typeface="Times New Roman" panose="02020603050405020304" pitchFamily="18" charset="0"/>
              </a:rPr>
              <a:t> </a:t>
            </a:r>
            <a:r>
              <a:rPr lang="fr-FR" sz="3500" b="1" dirty="0" err="1" smtClean="0">
                <a:latin typeface="Rockwell" panose="02060603020205020403" pitchFamily="18" charset="0"/>
                <a:cs typeface="Times New Roman" panose="02020603050405020304" pitchFamily="18" charset="0"/>
              </a:rPr>
              <a:t>we</a:t>
            </a:r>
            <a:r>
              <a:rPr lang="fr-FR" sz="3500" b="1" dirty="0" smtClean="0">
                <a:latin typeface="Rockwell" panose="02060603020205020403" pitchFamily="18" charset="0"/>
                <a:cs typeface="Times New Roman" panose="02020603050405020304" pitchFamily="18" charset="0"/>
              </a:rPr>
              <a:t> </a:t>
            </a:r>
            <a:r>
              <a:rPr lang="fr-FR" sz="3500" b="1" dirty="0" err="1" smtClean="0">
                <a:latin typeface="Rockwell" panose="02060603020205020403" pitchFamily="18" charset="0"/>
                <a:cs typeface="Times New Roman" panose="02020603050405020304" pitchFamily="18" charset="0"/>
              </a:rPr>
              <a:t>start</a:t>
            </a:r>
            <a:r>
              <a:rPr lang="fr-FR" sz="3500" b="1" dirty="0" smtClean="0">
                <a:latin typeface="Rockwell" panose="02060603020205020403" pitchFamily="18" charset="0"/>
                <a:cs typeface="Times New Roman" panose="02020603050405020304" pitchFamily="18" charset="0"/>
              </a:rPr>
              <a:t>…&lt;&lt;&lt; </a:t>
            </a:r>
            <a:endParaRPr lang="fr-BE" sz="3500" b="1" dirty="0">
              <a:latin typeface="Rockwell" panose="02060603020205020403" pitchFamily="18" charset="0"/>
              <a:cs typeface="Times New Roman" panose="02020603050405020304" pitchFamily="18" charset="0"/>
            </a:endParaRPr>
          </a:p>
        </p:txBody>
      </p:sp>
      <p:sp>
        <p:nvSpPr>
          <p:cNvPr id="3" name="Espace réservé du contenu 2"/>
          <p:cNvSpPr>
            <a:spLocks noGrp="1"/>
          </p:cNvSpPr>
          <p:nvPr>
            <p:ph idx="1"/>
          </p:nvPr>
        </p:nvSpPr>
        <p:spPr>
          <a:xfrm>
            <a:off x="457200" y="1124744"/>
            <a:ext cx="8229600" cy="5616624"/>
          </a:xfrm>
          <a:ln>
            <a:noFill/>
          </a:ln>
        </p:spPr>
        <p:txBody>
          <a:bodyPr>
            <a:normAutofit/>
          </a:bodyPr>
          <a:lstStyle/>
          <a:p>
            <a:pPr>
              <a:buFont typeface="Wingdings" panose="05000000000000000000" pitchFamily="2" charset="2"/>
              <a:buChar char="Ø"/>
            </a:pPr>
            <a:endParaRPr lang="fr-FR" sz="3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Please switch off your microphones to avoid interference </a:t>
            </a:r>
            <a:r>
              <a:rPr lang="en-US" sz="3000" dirty="0" smtClean="0">
                <a:latin typeface="Times New Roman" panose="02020603050405020304" pitchFamily="18" charset="0"/>
                <a:cs typeface="Times New Roman" panose="02020603050405020304" pitchFamily="18" charset="0"/>
              </a:rPr>
              <a:t>noise</a:t>
            </a:r>
          </a:p>
          <a:p>
            <a:pPr>
              <a:buFont typeface="Wingdings" panose="05000000000000000000" pitchFamily="2" charset="2"/>
              <a:buChar char="Ø"/>
            </a:pPr>
            <a:r>
              <a:rPr lang="fr-FR" sz="3000" dirty="0" smtClean="0">
                <a:latin typeface="Times New Roman" panose="02020603050405020304" pitchFamily="18" charset="0"/>
                <a:cs typeface="Times New Roman" panose="02020603050405020304" pitchFamily="18" charset="0"/>
              </a:rPr>
              <a:t> The </a:t>
            </a:r>
            <a:r>
              <a:rPr lang="fr-FR" sz="3000" dirty="0" err="1" smtClean="0">
                <a:latin typeface="Times New Roman" panose="02020603050405020304" pitchFamily="18" charset="0"/>
                <a:cs typeface="Times New Roman" panose="02020603050405020304" pitchFamily="18" charset="0"/>
              </a:rPr>
              <a:t>webinar</a:t>
            </a:r>
            <a:r>
              <a:rPr lang="fr-FR" sz="3000" dirty="0" smtClean="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is</a:t>
            </a:r>
            <a:r>
              <a:rPr lang="fr-FR" sz="3000" dirty="0" smtClean="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recorded</a:t>
            </a:r>
            <a:r>
              <a:rPr lang="fr-FR" sz="3000" dirty="0" smtClean="0">
                <a:latin typeface="Times New Roman" panose="02020603050405020304" pitchFamily="18" charset="0"/>
                <a:cs typeface="Times New Roman" panose="02020603050405020304" pitchFamily="18" charset="0"/>
              </a:rPr>
              <a:t>: if </a:t>
            </a:r>
            <a:r>
              <a:rPr lang="fr-FR" sz="3000" dirty="0" err="1" smtClean="0">
                <a:latin typeface="Times New Roman" panose="02020603050405020304" pitchFamily="18" charset="0"/>
                <a:cs typeface="Times New Roman" panose="02020603050405020304" pitchFamily="18" charset="0"/>
              </a:rPr>
              <a:t>you</a:t>
            </a:r>
            <a:r>
              <a:rPr lang="fr-FR" sz="3000" dirty="0" smtClean="0">
                <a:latin typeface="Times New Roman" panose="02020603050405020304" pitchFamily="18" charset="0"/>
                <a:cs typeface="Times New Roman" panose="02020603050405020304" pitchFamily="18" charset="0"/>
              </a:rPr>
              <a:t> do not </a:t>
            </a:r>
            <a:r>
              <a:rPr lang="fr-FR" sz="3000" dirty="0" err="1" smtClean="0">
                <a:latin typeface="Times New Roman" panose="02020603050405020304" pitchFamily="18" charset="0"/>
                <a:cs typeface="Times New Roman" panose="02020603050405020304" pitchFamily="18" charset="0"/>
              </a:rPr>
              <a:t>want</a:t>
            </a:r>
            <a:r>
              <a:rPr lang="fr-FR" sz="3000" dirty="0" smtClean="0">
                <a:latin typeface="Times New Roman" panose="02020603050405020304" pitchFamily="18" charset="0"/>
                <a:cs typeface="Times New Roman" panose="02020603050405020304" pitchFamily="18" charset="0"/>
              </a:rPr>
              <a:t> to </a:t>
            </a:r>
            <a:r>
              <a:rPr lang="fr-FR" sz="3000" dirty="0" err="1" smtClean="0">
                <a:latin typeface="Times New Roman" panose="02020603050405020304" pitchFamily="18" charset="0"/>
                <a:cs typeface="Times New Roman" panose="02020603050405020304" pitchFamily="18" charset="0"/>
              </a:rPr>
              <a:t>appear</a:t>
            </a:r>
            <a:r>
              <a:rPr lang="fr-FR" sz="3000" dirty="0" smtClean="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please</a:t>
            </a:r>
            <a:r>
              <a:rPr lang="fr-FR" sz="3000" dirty="0" smtClean="0">
                <a:latin typeface="Times New Roman" panose="02020603050405020304" pitchFamily="18" charset="0"/>
                <a:cs typeface="Times New Roman" panose="02020603050405020304" pitchFamily="18" charset="0"/>
              </a:rPr>
              <a:t> switch off </a:t>
            </a:r>
            <a:r>
              <a:rPr lang="fr-FR" sz="3000" dirty="0" err="1" smtClean="0">
                <a:latin typeface="Times New Roman" panose="02020603050405020304" pitchFamily="18" charset="0"/>
                <a:cs typeface="Times New Roman" panose="02020603050405020304" pitchFamily="18" charset="0"/>
              </a:rPr>
              <a:t>your</a:t>
            </a:r>
            <a:r>
              <a:rPr lang="fr-FR" sz="3000" dirty="0" smtClean="0">
                <a:latin typeface="Times New Roman" panose="02020603050405020304" pitchFamily="18" charset="0"/>
                <a:cs typeface="Times New Roman" panose="02020603050405020304" pitchFamily="18" charset="0"/>
              </a:rPr>
              <a:t> webcam </a:t>
            </a:r>
          </a:p>
          <a:p>
            <a:pPr>
              <a:buFont typeface="Wingdings" panose="05000000000000000000" pitchFamily="2" charset="2"/>
              <a:buChar char="Ø"/>
            </a:pPr>
            <a:r>
              <a:rPr lang="fr-FR" sz="3000" dirty="0" smtClean="0">
                <a:latin typeface="Times New Roman" panose="02020603050405020304" pitchFamily="18" charset="0"/>
                <a:cs typeface="Times New Roman" panose="02020603050405020304" pitchFamily="18" charset="0"/>
              </a:rPr>
              <a:t> If </a:t>
            </a:r>
            <a:r>
              <a:rPr lang="fr-FR" sz="3000" dirty="0" err="1" smtClean="0">
                <a:latin typeface="Times New Roman" panose="02020603050405020304" pitchFamily="18" charset="0"/>
                <a:cs typeface="Times New Roman" panose="02020603050405020304" pitchFamily="18" charset="0"/>
              </a:rPr>
              <a:t>you</a:t>
            </a:r>
            <a:r>
              <a:rPr lang="fr-FR" sz="3000" dirty="0" smtClean="0">
                <a:latin typeface="Times New Roman" panose="02020603050405020304" pitchFamily="18" charset="0"/>
                <a:cs typeface="Times New Roman" panose="02020603050405020304" pitchFamily="18" charset="0"/>
              </a:rPr>
              <a:t> have </a:t>
            </a:r>
            <a:r>
              <a:rPr lang="fr-FR" sz="3000" dirty="0" err="1" smtClean="0">
                <a:latin typeface="Times New Roman" panose="02020603050405020304" pitchFamily="18" charset="0"/>
                <a:cs typeface="Times New Roman" panose="02020603050405020304" pitchFamily="18" charset="0"/>
              </a:rPr>
              <a:t>any</a:t>
            </a:r>
            <a:r>
              <a:rPr lang="fr-FR" sz="3000" dirty="0" smtClean="0">
                <a:latin typeface="Times New Roman" panose="02020603050405020304" pitchFamily="18" charset="0"/>
                <a:cs typeface="Times New Roman" panose="02020603050405020304" pitchFamily="18" charset="0"/>
              </a:rPr>
              <a:t> questions </a:t>
            </a:r>
            <a:r>
              <a:rPr lang="fr-FR" sz="3000" dirty="0" err="1" smtClean="0">
                <a:latin typeface="Times New Roman" panose="02020603050405020304" pitchFamily="18" charset="0"/>
                <a:cs typeface="Times New Roman" panose="02020603050405020304" pitchFamily="18" charset="0"/>
              </a:rPr>
              <a:t>during</a:t>
            </a:r>
            <a:r>
              <a:rPr lang="fr-FR" sz="3000" dirty="0" smtClean="0">
                <a:latin typeface="Times New Roman" panose="02020603050405020304" pitchFamily="18" charset="0"/>
                <a:cs typeface="Times New Roman" panose="02020603050405020304" pitchFamily="18" charset="0"/>
              </a:rPr>
              <a:t> the </a:t>
            </a:r>
            <a:r>
              <a:rPr lang="fr-FR" sz="3000" dirty="0" err="1" smtClean="0">
                <a:latin typeface="Times New Roman" panose="02020603050405020304" pitchFamily="18" charset="0"/>
                <a:cs typeface="Times New Roman" panose="02020603050405020304" pitchFamily="18" charset="0"/>
              </a:rPr>
              <a:t>presentation</a:t>
            </a:r>
            <a:r>
              <a:rPr lang="fr-FR" sz="3000" dirty="0" smtClean="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please</a:t>
            </a:r>
            <a:r>
              <a:rPr lang="fr-FR" sz="3000" dirty="0" smtClean="0">
                <a:latin typeface="Times New Roman" panose="02020603050405020304" pitchFamily="18" charset="0"/>
                <a:cs typeface="Times New Roman" panose="02020603050405020304" pitchFamily="18" charset="0"/>
              </a:rPr>
              <a:t> use the chat: </a:t>
            </a:r>
            <a:r>
              <a:rPr lang="fr-FR" sz="3000" dirty="0" err="1" smtClean="0">
                <a:latin typeface="Times New Roman" panose="02020603050405020304" pitchFamily="18" charset="0"/>
                <a:cs typeface="Times New Roman" panose="02020603050405020304" pitchFamily="18" charset="0"/>
              </a:rPr>
              <a:t>we</a:t>
            </a:r>
            <a:r>
              <a:rPr lang="fr-FR" sz="3000" dirty="0" smtClean="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will</a:t>
            </a:r>
            <a:r>
              <a:rPr lang="fr-FR" sz="3000" dirty="0" smtClean="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answer</a:t>
            </a:r>
            <a:r>
              <a:rPr lang="fr-FR" sz="3000" dirty="0" smtClean="0">
                <a:latin typeface="Times New Roman" panose="02020603050405020304" pitchFamily="18" charset="0"/>
                <a:cs typeface="Times New Roman" panose="02020603050405020304" pitchFamily="18" charset="0"/>
              </a:rPr>
              <a:t> </a:t>
            </a:r>
            <a:r>
              <a:rPr lang="fr-FR" sz="3000" dirty="0" err="1" smtClean="0">
                <a:latin typeface="Times New Roman" panose="02020603050405020304" pitchFamily="18" charset="0"/>
                <a:cs typeface="Times New Roman" panose="02020603050405020304" pitchFamily="18" charset="0"/>
              </a:rPr>
              <a:t>them</a:t>
            </a:r>
            <a:r>
              <a:rPr lang="fr-FR" sz="3000" dirty="0" smtClean="0">
                <a:latin typeface="Times New Roman" panose="02020603050405020304" pitchFamily="18" charset="0"/>
                <a:cs typeface="Times New Roman" panose="02020603050405020304" pitchFamily="18" charset="0"/>
              </a:rPr>
              <a:t> at the end of the </a:t>
            </a:r>
            <a:r>
              <a:rPr lang="fr-FR" sz="3000" dirty="0" err="1" smtClean="0">
                <a:latin typeface="Times New Roman" panose="02020603050405020304" pitchFamily="18" charset="0"/>
                <a:cs typeface="Times New Roman" panose="02020603050405020304" pitchFamily="18" charset="0"/>
              </a:rPr>
              <a:t>webinar</a:t>
            </a:r>
            <a:r>
              <a:rPr lang="fr-FR" sz="3000"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endParaRPr lang="fr-FR"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fr-FR" sz="3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fr-FR"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fr-BE" sz="3000" dirty="0">
              <a:latin typeface="Times New Roman" panose="02020603050405020304" pitchFamily="18" charset="0"/>
              <a:cs typeface="Times New Roman" panose="02020603050405020304" pitchFamily="18" charset="0"/>
            </a:endParaRPr>
          </a:p>
        </p:txBody>
      </p:sp>
      <p:sp>
        <p:nvSpPr>
          <p:cNvPr id="4" name="Rectangle 3"/>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467544" y="260648"/>
            <a:ext cx="8208912"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2957" y="5877272"/>
            <a:ext cx="1818087" cy="776570"/>
          </a:xfrm>
          <a:prstGeom prst="rect">
            <a:avLst/>
          </a:prstGeom>
        </p:spPr>
      </p:pic>
    </p:spTree>
    <p:extLst>
      <p:ext uri="{BB962C8B-B14F-4D97-AF65-F5344CB8AC3E}">
        <p14:creationId xmlns:p14="http://schemas.microsoft.com/office/powerpoint/2010/main" val="377489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lvl="0"/>
            <a:r>
              <a:rPr lang="en-US" dirty="0" smtClean="0"/>
              <a:t>Travels grants &amp; support for the transfer of rights (WBI)</a:t>
            </a:r>
            <a:endParaRPr lang="fr-BE" dirty="0"/>
          </a:p>
        </p:txBody>
      </p:sp>
      <p:sp>
        <p:nvSpPr>
          <p:cNvPr id="19459" name="Espace réservé du contenu 2"/>
          <p:cNvSpPr>
            <a:spLocks noGrp="1"/>
          </p:cNvSpPr>
          <p:nvPr>
            <p:ph idx="1"/>
          </p:nvPr>
        </p:nvSpPr>
        <p:spPr>
          <a:xfrm>
            <a:off x="467544" y="3068960"/>
            <a:ext cx="8280920" cy="3416300"/>
          </a:xfrm>
        </p:spPr>
        <p:txBody>
          <a:bodyPr/>
          <a:lstStyle/>
          <a:p>
            <a:pPr marL="0" indent="0" algn="just">
              <a:buNone/>
            </a:pPr>
            <a:r>
              <a:rPr lang="en-US" sz="2000" dirty="0" smtClean="0">
                <a:solidFill>
                  <a:schemeClr val="tx1"/>
                </a:solidFill>
                <a:latin typeface="Times New Roman" panose="02020603050405020304" pitchFamily="18" charset="0"/>
                <a:cs typeface="Times New Roman" panose="02020603050405020304" pitchFamily="18" charset="0"/>
              </a:rPr>
              <a:t>Those grants are intended for professionals based in Wallonia-Brussels Federation. However, if you wish to purchase the rights of a book published in francophone Belgium or if you wish to invite a French speaking Belgian author, please contact Marie-Eve Tossani, in charge of international promotion of books &amp; literatures in WBI. </a:t>
            </a:r>
            <a:endParaRPr lang="fr-BE" altLang="fr-FR" sz="2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2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ZoneTexte 2"/>
          <p:cNvSpPr txBox="1"/>
          <p:nvPr/>
        </p:nvSpPr>
        <p:spPr>
          <a:xfrm>
            <a:off x="755576" y="2644170"/>
            <a:ext cx="8208912" cy="1569660"/>
          </a:xfrm>
          <a:prstGeom prst="rect">
            <a:avLst/>
          </a:prstGeom>
          <a:noFill/>
        </p:spPr>
        <p:txBody>
          <a:bodyPr wrap="square" rtlCol="0">
            <a:spAutoFit/>
          </a:bodyPr>
          <a:lstStyle/>
          <a:p>
            <a:pPr algn="ctr"/>
            <a:r>
              <a:rPr lang="fr-FR" sz="9600" dirty="0" err="1" smtClean="0">
                <a:solidFill>
                  <a:schemeClr val="bg1"/>
                </a:solidFill>
                <a:latin typeface="Rockwell" panose="02060603020205020403" pitchFamily="18" charset="0"/>
              </a:rPr>
              <a:t>Thank</a:t>
            </a:r>
            <a:r>
              <a:rPr lang="fr-FR" sz="9600" dirty="0" smtClean="0">
                <a:solidFill>
                  <a:schemeClr val="bg1"/>
                </a:solidFill>
                <a:latin typeface="Rockwell" panose="02060603020205020403" pitchFamily="18" charset="0"/>
              </a:rPr>
              <a:t> </a:t>
            </a:r>
            <a:r>
              <a:rPr lang="fr-FR" sz="9600" dirty="0" err="1" smtClean="0">
                <a:solidFill>
                  <a:schemeClr val="bg1"/>
                </a:solidFill>
                <a:latin typeface="Rockwell" panose="02060603020205020403" pitchFamily="18" charset="0"/>
              </a:rPr>
              <a:t>you</a:t>
            </a:r>
            <a:r>
              <a:rPr lang="fr-FR" sz="9600" dirty="0" smtClean="0">
                <a:solidFill>
                  <a:schemeClr val="bg1"/>
                </a:solidFill>
                <a:latin typeface="Rockwell" panose="02060603020205020403" pitchFamily="18" charset="0"/>
              </a:rPr>
              <a:t>! </a:t>
            </a:r>
            <a:endParaRPr lang="fr-BE" sz="9600" dirty="0">
              <a:solidFill>
                <a:schemeClr val="bg1"/>
              </a:solidFill>
              <a:latin typeface="Rockwell" panose="02060603020205020403"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163" y="5445224"/>
            <a:ext cx="2007673" cy="112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505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4000" b="1" dirty="0">
                <a:latin typeface="Rockwell" panose="02060603020205020403" pitchFamily="18" charset="0"/>
              </a:rPr>
              <a:t> </a:t>
            </a:r>
            <a:r>
              <a:rPr lang="fr-FR" sz="3600" b="1" dirty="0" smtClean="0">
                <a:latin typeface="Rockwell" panose="02060603020205020403" pitchFamily="18" charset="0"/>
              </a:rPr>
              <a:t>&gt;&gt;&gt;Programme (1h)&lt;&lt;&lt;</a:t>
            </a:r>
            <a:endParaRPr lang="fr-BE" sz="3600" b="1" dirty="0">
              <a:latin typeface="Rockwell" panose="02060603020205020403" pitchFamily="18" charset="0"/>
            </a:endParaRPr>
          </a:p>
        </p:txBody>
      </p:sp>
      <p:sp>
        <p:nvSpPr>
          <p:cNvPr id="3" name="Espace réservé du contenu 2"/>
          <p:cNvSpPr>
            <a:spLocks noGrp="1"/>
          </p:cNvSpPr>
          <p:nvPr>
            <p:ph idx="1"/>
          </p:nvPr>
        </p:nvSpPr>
        <p:spPr>
          <a:xfrm>
            <a:off x="457200" y="1196752"/>
            <a:ext cx="8229600" cy="5400600"/>
          </a:xfrm>
        </p:spPr>
        <p:txBody>
          <a:bodyPr/>
          <a:lstStyle/>
          <a:p>
            <a:pPr algn="just">
              <a:buFont typeface="Wingdings" panose="05000000000000000000" pitchFamily="2" charset="2"/>
              <a:buChar char="Ø"/>
            </a:pPr>
            <a:endParaRPr lang="fr-FR" sz="3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3400" smtClean="0">
                <a:latin typeface="Times New Roman" panose="02020603050405020304" pitchFamily="18" charset="0"/>
                <a:cs typeface="Times New Roman" panose="02020603050405020304" pitchFamily="18" charset="0"/>
              </a:rPr>
              <a:t> Who</a:t>
            </a:r>
            <a:r>
              <a:rPr lang="fr-FR" sz="3400" dirty="0" smtClean="0">
                <a:latin typeface="Times New Roman" panose="02020603050405020304" pitchFamily="18" charset="0"/>
                <a:cs typeface="Times New Roman" panose="02020603050405020304" pitchFamily="18" charset="0"/>
              </a:rPr>
              <a:t> </a:t>
            </a:r>
            <a:r>
              <a:rPr lang="fr-FR" sz="3400" dirty="0" smtClean="0">
                <a:latin typeface="Times New Roman" panose="02020603050405020304" pitchFamily="18" charset="0"/>
                <a:cs typeface="Times New Roman" panose="02020603050405020304" pitchFamily="18" charset="0"/>
              </a:rPr>
              <a:t>are </a:t>
            </a:r>
            <a:r>
              <a:rPr lang="fr-FR" sz="3400" dirty="0" err="1" smtClean="0">
                <a:latin typeface="Times New Roman" panose="02020603050405020304" pitchFamily="18" charset="0"/>
                <a:cs typeface="Times New Roman" panose="02020603050405020304" pitchFamily="18" charset="0"/>
              </a:rPr>
              <a:t>we</a:t>
            </a:r>
            <a:r>
              <a:rPr lang="fr-FR" sz="3400" dirty="0" smtClean="0">
                <a:latin typeface="Times New Roman" panose="02020603050405020304" pitchFamily="18" charset="0"/>
                <a:cs typeface="Times New Roman" panose="02020603050405020304" pitchFamily="18" charset="0"/>
              </a:rPr>
              <a:t> ? </a:t>
            </a:r>
          </a:p>
          <a:p>
            <a:pPr algn="just">
              <a:buFont typeface="Wingdings" panose="05000000000000000000" pitchFamily="2" charset="2"/>
              <a:buChar char="Ø"/>
            </a:pPr>
            <a:r>
              <a:rPr lang="fr-FR" sz="3400" dirty="0" smtClean="0">
                <a:latin typeface="Times New Roman" panose="02020603050405020304" pitchFamily="18" charset="0"/>
                <a:cs typeface="Times New Roman" panose="02020603050405020304" pitchFamily="18" charset="0"/>
              </a:rPr>
              <a:t> </a:t>
            </a:r>
            <a:r>
              <a:rPr lang="fr-FR" sz="3400" dirty="0" err="1" smtClean="0">
                <a:latin typeface="Times New Roman" panose="02020603050405020304" pitchFamily="18" charset="0"/>
                <a:cs typeface="Times New Roman" panose="02020603050405020304" pitchFamily="18" charset="0"/>
              </a:rPr>
              <a:t>Presentation</a:t>
            </a:r>
            <a:r>
              <a:rPr lang="fr-FR" sz="3400" dirty="0" smtClean="0">
                <a:latin typeface="Times New Roman" panose="02020603050405020304" pitchFamily="18" charset="0"/>
                <a:cs typeface="Times New Roman" panose="02020603050405020304" pitchFamily="18" charset="0"/>
              </a:rPr>
              <a:t> of 10 books </a:t>
            </a:r>
            <a:r>
              <a:rPr lang="en-US" sz="3400" dirty="0">
                <a:latin typeface="Times New Roman" panose="02020603050405020304" pitchFamily="18" charset="0"/>
                <a:cs typeface="Times New Roman" panose="02020603050405020304" pitchFamily="18" charset="0"/>
              </a:rPr>
              <a:t>by WBI Academic &amp; Cultural Liaison </a:t>
            </a:r>
            <a:r>
              <a:rPr lang="en-US" sz="3400" dirty="0" smtClean="0">
                <a:latin typeface="Times New Roman" panose="02020603050405020304" pitchFamily="18" charset="0"/>
                <a:cs typeface="Times New Roman" panose="02020603050405020304" pitchFamily="18" charset="0"/>
              </a:rPr>
              <a:t>Officers </a:t>
            </a:r>
            <a:endParaRPr lang="fr-FR" sz="3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3400" dirty="0" smtClean="0">
                <a:latin typeface="Times New Roman" panose="02020603050405020304" pitchFamily="18" charset="0"/>
                <a:cs typeface="Times New Roman" panose="02020603050405020304" pitchFamily="18" charset="0"/>
              </a:rPr>
              <a:t> </a:t>
            </a:r>
            <a:r>
              <a:rPr lang="fr-FR" sz="3400" dirty="0" err="1" smtClean="0">
                <a:latin typeface="Times New Roman" panose="02020603050405020304" pitchFamily="18" charset="0"/>
                <a:cs typeface="Times New Roman" panose="02020603050405020304" pitchFamily="18" charset="0"/>
              </a:rPr>
              <a:t>Presentation</a:t>
            </a:r>
            <a:r>
              <a:rPr lang="fr-FR" sz="3400" dirty="0" smtClean="0">
                <a:latin typeface="Times New Roman" panose="02020603050405020304" pitchFamily="18" charset="0"/>
                <a:cs typeface="Times New Roman" panose="02020603050405020304" pitchFamily="18" charset="0"/>
              </a:rPr>
              <a:t> of translation </a:t>
            </a:r>
            <a:r>
              <a:rPr lang="fr-FR" sz="3400" dirty="0" err="1" smtClean="0">
                <a:latin typeface="Times New Roman" panose="02020603050405020304" pitchFamily="18" charset="0"/>
                <a:cs typeface="Times New Roman" panose="02020603050405020304" pitchFamily="18" charset="0"/>
              </a:rPr>
              <a:t>grants</a:t>
            </a:r>
            <a:r>
              <a:rPr lang="fr-FR" sz="3400"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fr-FR" sz="3400" dirty="0" smtClean="0">
                <a:latin typeface="Times New Roman" panose="02020603050405020304" pitchFamily="18" charset="0"/>
                <a:cs typeface="Times New Roman" panose="02020603050405020304" pitchFamily="18" charset="0"/>
              </a:rPr>
              <a:t> </a:t>
            </a:r>
            <a:r>
              <a:rPr lang="fr-FR" sz="3400" dirty="0" err="1" smtClean="0">
                <a:latin typeface="Times New Roman" panose="02020603050405020304" pitchFamily="18" charset="0"/>
                <a:cs typeface="Times New Roman" panose="02020603050405020304" pitchFamily="18" charset="0"/>
              </a:rPr>
              <a:t>Presentation</a:t>
            </a:r>
            <a:r>
              <a:rPr lang="fr-FR" sz="3400" dirty="0" smtClean="0">
                <a:latin typeface="Times New Roman" panose="02020603050405020304" pitchFamily="18" charset="0"/>
                <a:cs typeface="Times New Roman" panose="02020603050405020304" pitchFamily="18" charset="0"/>
              </a:rPr>
              <a:t> of </a:t>
            </a:r>
            <a:r>
              <a:rPr lang="fr-FR" sz="3400" dirty="0" err="1" smtClean="0">
                <a:latin typeface="Times New Roman" panose="02020603050405020304" pitchFamily="18" charset="0"/>
                <a:cs typeface="Times New Roman" panose="02020603050405020304" pitchFamily="18" charset="0"/>
              </a:rPr>
              <a:t>additional</a:t>
            </a:r>
            <a:r>
              <a:rPr lang="fr-FR" sz="3400" dirty="0" smtClean="0">
                <a:latin typeface="Times New Roman" panose="02020603050405020304" pitchFamily="18" charset="0"/>
                <a:cs typeface="Times New Roman" panose="02020603050405020304" pitchFamily="18" charset="0"/>
              </a:rPr>
              <a:t> support </a:t>
            </a:r>
            <a:r>
              <a:rPr lang="fr-FR" sz="3400" dirty="0" err="1" smtClean="0">
                <a:latin typeface="Times New Roman" panose="02020603050405020304" pitchFamily="18" charset="0"/>
                <a:cs typeface="Times New Roman" panose="02020603050405020304" pitchFamily="18" charset="0"/>
              </a:rPr>
              <a:t>available</a:t>
            </a:r>
            <a:endParaRPr lang="fr-FR" sz="34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fr-FR" sz="3400" dirty="0">
                <a:latin typeface="Times New Roman" panose="02020603050405020304" pitchFamily="18" charset="0"/>
                <a:cs typeface="Times New Roman" panose="02020603050405020304" pitchFamily="18" charset="0"/>
              </a:rPr>
              <a:t> </a:t>
            </a:r>
            <a:r>
              <a:rPr lang="fr-FR" sz="3400" dirty="0" smtClean="0">
                <a:latin typeface="Times New Roman" panose="02020603050405020304" pitchFamily="18" charset="0"/>
                <a:cs typeface="Times New Roman" panose="02020603050405020304" pitchFamily="18" charset="0"/>
              </a:rPr>
              <a:t>Question &amp; </a:t>
            </a:r>
            <a:r>
              <a:rPr lang="fr-FR" sz="3400" dirty="0" err="1" smtClean="0">
                <a:latin typeface="Times New Roman" panose="02020603050405020304" pitchFamily="18" charset="0"/>
                <a:cs typeface="Times New Roman" panose="02020603050405020304" pitchFamily="18" charset="0"/>
              </a:rPr>
              <a:t>Answer</a:t>
            </a:r>
            <a:r>
              <a:rPr lang="fr-FR" sz="3400" dirty="0" smtClean="0">
                <a:latin typeface="Times New Roman" panose="02020603050405020304" pitchFamily="18" charset="0"/>
                <a:cs typeface="Times New Roman" panose="02020603050405020304" pitchFamily="18" charset="0"/>
              </a:rPr>
              <a:t> Session </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endParaRPr lang="fr-BE" dirty="0"/>
          </a:p>
        </p:txBody>
      </p:sp>
      <p:sp>
        <p:nvSpPr>
          <p:cNvPr id="4" name="Rectangle 3"/>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4" y="5949280"/>
            <a:ext cx="1685834" cy="720080"/>
          </a:xfrm>
          <a:prstGeom prst="rect">
            <a:avLst/>
          </a:prstGeom>
        </p:spPr>
      </p:pic>
      <p:sp>
        <p:nvSpPr>
          <p:cNvPr id="6" name="Rectangle 5"/>
          <p:cNvSpPr/>
          <p:nvPr/>
        </p:nvSpPr>
        <p:spPr>
          <a:xfrm>
            <a:off x="467544" y="260648"/>
            <a:ext cx="8208912"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95062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4000" b="1" dirty="0">
                <a:latin typeface="Rockwell" panose="02060603020205020403" pitchFamily="18" charset="0"/>
              </a:rPr>
              <a:t> </a:t>
            </a:r>
            <a:r>
              <a:rPr lang="fr-FR" sz="3600" b="1" dirty="0" err="1" smtClean="0">
                <a:latin typeface="Rockwell" panose="02060603020205020403" pitchFamily="18" charset="0"/>
              </a:rPr>
              <a:t>Who</a:t>
            </a:r>
            <a:r>
              <a:rPr lang="fr-FR" sz="3600" b="1" dirty="0" smtClean="0">
                <a:latin typeface="Rockwell" panose="02060603020205020403" pitchFamily="18" charset="0"/>
              </a:rPr>
              <a:t> are </a:t>
            </a:r>
            <a:r>
              <a:rPr lang="fr-FR" sz="3600" b="1" dirty="0" err="1" smtClean="0">
                <a:latin typeface="Rockwell" panose="02060603020205020403" pitchFamily="18" charset="0"/>
              </a:rPr>
              <a:t>we</a:t>
            </a:r>
            <a:r>
              <a:rPr lang="fr-FR" sz="3600" b="1" dirty="0" smtClean="0">
                <a:latin typeface="Rockwell" panose="02060603020205020403" pitchFamily="18" charset="0"/>
              </a:rPr>
              <a:t>? </a:t>
            </a:r>
            <a:endParaRPr lang="fr-BE" sz="3600" b="1" dirty="0">
              <a:latin typeface="Rockwell" panose="02060603020205020403" pitchFamily="18" charset="0"/>
            </a:endParaRPr>
          </a:p>
        </p:txBody>
      </p:sp>
      <p:sp>
        <p:nvSpPr>
          <p:cNvPr id="3" name="Espace réservé du contenu 2"/>
          <p:cNvSpPr>
            <a:spLocks noGrp="1"/>
          </p:cNvSpPr>
          <p:nvPr>
            <p:ph idx="1"/>
          </p:nvPr>
        </p:nvSpPr>
        <p:spPr>
          <a:xfrm>
            <a:off x="457200" y="1196752"/>
            <a:ext cx="8229600" cy="5400600"/>
          </a:xfrm>
        </p:spPr>
        <p:txBody>
          <a:bodyPr>
            <a:normAutofit/>
          </a:bodyPr>
          <a:lstStyle/>
          <a:p>
            <a:pPr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2 entities working together for the </a:t>
            </a:r>
            <a:r>
              <a:rPr lang="en-US" sz="1800" dirty="0">
                <a:latin typeface="Times New Roman" panose="02020603050405020304" pitchFamily="18" charset="0"/>
                <a:cs typeface="Times New Roman" panose="02020603050405020304" pitchFamily="18" charset="0"/>
              </a:rPr>
              <a:t>international promotion of Belgian francophone books </a:t>
            </a:r>
            <a:r>
              <a:rPr lang="en-US" sz="1800" dirty="0" smtClean="0">
                <a:latin typeface="Times New Roman" panose="02020603050405020304" pitchFamily="18" charset="0"/>
                <a:cs typeface="Times New Roman" panose="02020603050405020304" pitchFamily="18" charset="0"/>
              </a:rPr>
              <a:t>: the Ministry of Culture and Wallonia-Brussels </a:t>
            </a:r>
            <a:r>
              <a:rPr lang="en-US" sz="1800" dirty="0">
                <a:latin typeface="Times New Roman" panose="02020603050405020304" pitchFamily="18" charset="0"/>
                <a:cs typeface="Times New Roman" panose="02020603050405020304" pitchFamily="18" charset="0"/>
              </a:rPr>
              <a:t>International (WBI) </a:t>
            </a:r>
          </a:p>
          <a:p>
            <a:pPr algn="just">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WBI's </a:t>
            </a:r>
            <a:r>
              <a:rPr lang="en-US" sz="1800" dirty="0">
                <a:latin typeface="Times New Roman" panose="02020603050405020304" pitchFamily="18" charset="0"/>
                <a:cs typeface="Times New Roman" panose="02020603050405020304" pitchFamily="18" charset="0"/>
              </a:rPr>
              <a:t>mission is to increase the impact, influence and reputation of the Wallonia-Brussels area and of its representatives (creators, artists, entrepreneurs, students, higher education institutions, researchers, etc.) </a:t>
            </a:r>
            <a:endParaRPr lang="en-US"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fr-BE"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Network of General Delegations </a:t>
            </a:r>
            <a:r>
              <a:rPr lang="en-US" sz="1800" dirty="0">
                <a:latin typeface="Times New Roman" panose="02020603050405020304" pitchFamily="18" charset="0"/>
                <a:cs typeface="Times New Roman" panose="02020603050405020304" pitchFamily="18" charset="0"/>
              </a:rPr>
              <a:t>with </a:t>
            </a:r>
            <a:r>
              <a:rPr lang="en-US" sz="1800" dirty="0" smtClean="0">
                <a:latin typeface="Times New Roman" panose="02020603050405020304" pitchFamily="18" charset="0"/>
                <a:cs typeface="Times New Roman" panose="02020603050405020304" pitchFamily="18" charset="0"/>
              </a:rPr>
              <a:t>diplomatic status in: </a:t>
            </a:r>
            <a:r>
              <a:rPr lang="en-US" sz="1800" b="1" dirty="0" smtClean="0">
                <a:latin typeface="Times New Roman" panose="02020603050405020304" pitchFamily="18" charset="0"/>
                <a:cs typeface="Times New Roman" panose="02020603050405020304" pitchFamily="18" charset="0"/>
              </a:rPr>
              <a:t>Berlin,</a:t>
            </a:r>
            <a:r>
              <a:rPr lang="fr-BE"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Bucharest</a:t>
            </a:r>
            <a:r>
              <a:rPr lang="en-US" sz="1800" b="1" dirty="0">
                <a:latin typeface="Times New Roman" panose="02020603050405020304" pitchFamily="18" charset="0"/>
                <a:cs typeface="Times New Roman" panose="02020603050405020304" pitchFamily="18" charset="0"/>
              </a:rPr>
              <a:t>, Dakar, Geneva, Hanoi, Kinshasa, the Hague, Paris, Beijing, Québec, Rabat, Santiago de Chile, Tunis, Warsaw </a:t>
            </a:r>
            <a:r>
              <a:rPr lang="en-US" sz="1800" dirty="0">
                <a:latin typeface="Times New Roman" panose="02020603050405020304" pitchFamily="18" charset="0"/>
                <a:cs typeface="Times New Roman" panose="02020603050405020304" pitchFamily="18" charset="0"/>
              </a:rPr>
              <a:t>and </a:t>
            </a:r>
            <a:r>
              <a:rPr lang="en-US" sz="1800" b="1" dirty="0">
                <a:latin typeface="Times New Roman" panose="02020603050405020304" pitchFamily="18" charset="0"/>
                <a:cs typeface="Times New Roman" panose="02020603050405020304" pitchFamily="18" charset="0"/>
              </a:rPr>
              <a:t>Brussels</a:t>
            </a:r>
            <a:r>
              <a:rPr lang="en-US" sz="1800" dirty="0">
                <a:latin typeface="Times New Roman" panose="02020603050405020304" pitchFamily="18" charset="0"/>
                <a:cs typeface="Times New Roman" panose="02020603050405020304" pitchFamily="18" charset="0"/>
              </a:rPr>
              <a:t> (Representation to the European Union</a:t>
            </a:r>
            <a:r>
              <a:rPr lang="en-US" sz="1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fr-BE"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Several sectoral networks abroad including </a:t>
            </a:r>
            <a:r>
              <a:rPr lang="en-US" sz="1800" dirty="0">
                <a:latin typeface="Times New Roman" panose="02020603050405020304" pitchFamily="18" charset="0"/>
                <a:cs typeface="Times New Roman" panose="02020603050405020304" pitchFamily="18" charset="0"/>
              </a:rPr>
              <a:t>the Academic and Cultural Liaison Officers based in </a:t>
            </a:r>
            <a:r>
              <a:rPr lang="en-US" sz="1800" b="1" dirty="0">
                <a:latin typeface="Times New Roman" panose="02020603050405020304" pitchFamily="18" charset="0"/>
                <a:cs typeface="Times New Roman" panose="02020603050405020304" pitchFamily="18" charset="0"/>
              </a:rPr>
              <a:t>South Africa</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Brazil</a:t>
            </a: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Chile, China, Croatia, Hungary, Japan, Lithuania, Poland, the United Kingdom and Serbia</a:t>
            </a:r>
            <a:r>
              <a:rPr lang="en-US" sz="1800" dirty="0">
                <a:latin typeface="Times New Roman" panose="02020603050405020304" pitchFamily="18" charset="0"/>
                <a:cs typeface="Times New Roman" panose="02020603050405020304" pitchFamily="18" charset="0"/>
              </a:rPr>
              <a:t>.  </a:t>
            </a:r>
            <a:endParaRPr lang="fr-BE"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fr-BE" sz="1800" dirty="0">
              <a:latin typeface="Times New Roman" panose="02020603050405020304" pitchFamily="18" charset="0"/>
              <a:cs typeface="Times New Roman" panose="02020603050405020304" pitchFamily="18" charset="0"/>
            </a:endParaRP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endParaRPr lang="fr-BE" dirty="0"/>
          </a:p>
        </p:txBody>
      </p:sp>
      <p:sp>
        <p:nvSpPr>
          <p:cNvPr id="4" name="Rectangle 3"/>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4" y="5949280"/>
            <a:ext cx="1685834" cy="720080"/>
          </a:xfrm>
          <a:prstGeom prst="rect">
            <a:avLst/>
          </a:prstGeom>
        </p:spPr>
      </p:pic>
      <p:sp>
        <p:nvSpPr>
          <p:cNvPr id="6" name="Rectangle 5"/>
          <p:cNvSpPr/>
          <p:nvPr/>
        </p:nvSpPr>
        <p:spPr>
          <a:xfrm>
            <a:off x="467544" y="260648"/>
            <a:ext cx="8208912"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917238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Autofit/>
          </a:bodyPr>
          <a:lstStyle/>
          <a:p>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b="1" i="1" dirty="0" smtClean="0">
                <a:latin typeface="Rockwell" panose="02060603020205020403" pitchFamily="18" charset="0"/>
              </a:rPr>
              <a:t>Mademoiselle </a:t>
            </a:r>
            <a:r>
              <a:rPr lang="fr-BE" sz="2400" b="1" i="1" dirty="0">
                <a:latin typeface="Rockwell" panose="02060603020205020403" pitchFamily="18" charset="0"/>
              </a:rPr>
              <a:t>Papillon</a:t>
            </a:r>
            <a:r>
              <a:rPr lang="fr-BE" sz="2400" b="1" dirty="0">
                <a:latin typeface="Rockwell" panose="02060603020205020403" pitchFamily="18" charset="0"/>
              </a:rPr>
              <a:t> by Alia </a:t>
            </a:r>
            <a:r>
              <a:rPr lang="fr-BE" sz="2400" b="1" dirty="0" err="1">
                <a:latin typeface="Rockwell" panose="02060603020205020403" pitchFamily="18" charset="0"/>
              </a:rPr>
              <a:t>Cardyn</a:t>
            </a:r>
            <a:r>
              <a:rPr lang="fr-BE" sz="2400" dirty="0">
                <a:latin typeface="Rockwell" panose="02060603020205020403" pitchFamily="18" charset="0"/>
              </a:rPr>
              <a:t/>
            </a:r>
            <a:br>
              <a:rPr lang="fr-BE" sz="2400" dirty="0">
                <a:latin typeface="Rockwell" panose="02060603020205020403" pitchFamily="18" charset="0"/>
              </a:rPr>
            </a:br>
            <a:r>
              <a:rPr lang="fr-BE" sz="2400" dirty="0">
                <a:latin typeface="Rockwell" panose="02060603020205020403" pitchFamily="18" charset="0"/>
              </a:rPr>
              <a:t>Editions Robert Laffont (</a:t>
            </a:r>
            <a:r>
              <a:rPr lang="fr-BE" sz="2400" dirty="0" smtClean="0">
                <a:latin typeface="Rockwell" panose="02060603020205020403" pitchFamily="18" charset="0"/>
              </a:rPr>
              <a:t>France) - </a:t>
            </a:r>
            <a:r>
              <a:rPr lang="fr-BE" sz="2400" dirty="0" err="1" smtClean="0">
                <a:latin typeface="Rockwell" panose="02060603020205020403" pitchFamily="18" charset="0"/>
              </a:rPr>
              <a:t>Novel</a:t>
            </a:r>
            <a:r>
              <a:rPr lang="fr-BE" sz="2400" dirty="0"/>
              <a:t/>
            </a:r>
            <a:br>
              <a:rPr lang="fr-BE" sz="2400" dirty="0"/>
            </a:br>
            <a:endParaRPr lang="fr-BE" sz="2400" dirty="0"/>
          </a:p>
        </p:txBody>
      </p:sp>
      <p:pic>
        <p:nvPicPr>
          <p:cNvPr id="7" name="Espace réservé du contenu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86268" y="3611709"/>
            <a:ext cx="1180464" cy="502944"/>
          </a:xfrm>
        </p:spPr>
      </p:pic>
      <p:pic>
        <p:nvPicPr>
          <p:cNvPr id="8" name="Espace réservé du contenu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7546" y="1484789"/>
            <a:ext cx="2817441" cy="4525963"/>
          </a:xfrm>
          <a:ln w="12700">
            <a:solidFill>
              <a:schemeClr val="tx1"/>
            </a:solidFill>
          </a:ln>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467544" y="260648"/>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3419872" y="1484784"/>
            <a:ext cx="5256584"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5835" y="6165304"/>
            <a:ext cx="1194646" cy="510276"/>
          </a:xfrm>
          <a:prstGeom prst="rect">
            <a:avLst/>
          </a:prstGeom>
        </p:spPr>
      </p:pic>
      <p:sp>
        <p:nvSpPr>
          <p:cNvPr id="16" name="ZoneTexte 15"/>
          <p:cNvSpPr txBox="1"/>
          <p:nvPr/>
        </p:nvSpPr>
        <p:spPr>
          <a:xfrm>
            <a:off x="3419872" y="1484786"/>
            <a:ext cx="4968552" cy="4539704"/>
          </a:xfrm>
          <a:prstGeom prst="rect">
            <a:avLst/>
          </a:prstGeom>
          <a:noFill/>
        </p:spPr>
        <p:txBody>
          <a:bodyPr wrap="square" rtlCol="0">
            <a:spAutoFit/>
          </a:bodyPr>
          <a:lstStyle/>
          <a:p>
            <a:pPr marL="285750" indent="-285750" algn="just">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In the top </a:t>
            </a:r>
            <a:r>
              <a:rPr lang="en-US" sz="1700" dirty="0">
                <a:latin typeface="Times New Roman" panose="02020603050405020304" pitchFamily="18" charset="0"/>
                <a:cs typeface="Times New Roman" panose="02020603050405020304" pitchFamily="18" charset="0"/>
              </a:rPr>
              <a:t>ten best-sellers </a:t>
            </a:r>
            <a:r>
              <a:rPr lang="en-US" sz="1700" dirty="0" smtClean="0">
                <a:latin typeface="Times New Roman" panose="02020603050405020304" pitchFamily="18" charset="0"/>
                <a:cs typeface="Times New Roman" panose="02020603050405020304" pitchFamily="18" charset="0"/>
              </a:rPr>
              <a:t>(</a:t>
            </a:r>
            <a:r>
              <a:rPr lang="en-US" sz="1700" dirty="0" err="1" smtClean="0">
                <a:latin typeface="Times New Roman" panose="02020603050405020304" pitchFamily="18" charset="0"/>
                <a:cs typeface="Times New Roman" panose="02020603050405020304" pitchFamily="18" charset="0"/>
              </a:rPr>
              <a:t>Fnac</a:t>
            </a:r>
            <a:r>
              <a:rPr lang="en-US" sz="1700" dirty="0" smtClean="0">
                <a:latin typeface="Times New Roman" panose="02020603050405020304" pitchFamily="18" charset="0"/>
                <a:cs typeface="Times New Roman" panose="02020603050405020304" pitchFamily="18" charset="0"/>
              </a:rPr>
              <a:t> Belgium &amp; Club bookshops)</a:t>
            </a:r>
            <a:endParaRPr lang="en-US" sz="17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Publisher </a:t>
            </a:r>
            <a:r>
              <a:rPr lang="en-US" sz="1700" dirty="0">
                <a:latin typeface="Times New Roman" panose="02020603050405020304" pitchFamily="18" charset="0"/>
                <a:cs typeface="Times New Roman" panose="02020603050405020304" pitchFamily="18" charset="0"/>
              </a:rPr>
              <a:t>Robert </a:t>
            </a:r>
            <a:r>
              <a:rPr lang="en-US" sz="1700" dirty="0" err="1">
                <a:latin typeface="Times New Roman" panose="02020603050405020304" pitchFamily="18" charset="0"/>
                <a:cs typeface="Times New Roman" panose="02020603050405020304" pitchFamily="18" charset="0"/>
              </a:rPr>
              <a:t>Laffont</a:t>
            </a:r>
            <a:r>
              <a:rPr lang="en-US" sz="1700" dirty="0">
                <a:latin typeface="Times New Roman" panose="02020603050405020304" pitchFamily="18" charset="0"/>
                <a:cs typeface="Times New Roman" panose="02020603050405020304" pitchFamily="18" charset="0"/>
              </a:rPr>
              <a:t>: popular fiction, page </a:t>
            </a:r>
            <a:r>
              <a:rPr lang="en-US" sz="1700" dirty="0" smtClean="0">
                <a:latin typeface="Times New Roman" panose="02020603050405020304" pitchFamily="18" charset="0"/>
                <a:cs typeface="Times New Roman" panose="02020603050405020304" pitchFamily="18" charset="0"/>
              </a:rPr>
              <a:t>turners</a:t>
            </a:r>
            <a:endParaRPr lang="en-US" sz="17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17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Intertwines </a:t>
            </a:r>
            <a:r>
              <a:rPr lang="en-US" sz="1700" dirty="0">
                <a:latin typeface="Times New Roman" panose="02020603050405020304" pitchFamily="18" charset="0"/>
                <a:cs typeface="Times New Roman" panose="02020603050405020304" pitchFamily="18" charset="0"/>
              </a:rPr>
              <a:t>stories of two nurses: </a:t>
            </a:r>
            <a:r>
              <a:rPr lang="en-US" sz="1700" dirty="0" smtClean="0">
                <a:latin typeface="Times New Roman" panose="02020603050405020304" pitchFamily="18" charset="0"/>
                <a:cs typeface="Times New Roman" panose="02020603050405020304" pitchFamily="18" charset="0"/>
              </a:rPr>
              <a:t>present-day </a:t>
            </a:r>
            <a:r>
              <a:rPr lang="en-US" sz="1700" dirty="0">
                <a:latin typeface="Times New Roman" panose="02020603050405020304" pitchFamily="18" charset="0"/>
                <a:cs typeface="Times New Roman" panose="02020603050405020304" pitchFamily="18" charset="0"/>
              </a:rPr>
              <a:t>and interwar </a:t>
            </a:r>
            <a:r>
              <a:rPr lang="en-US" sz="1700" dirty="0" smtClean="0">
                <a:latin typeface="Times New Roman" panose="02020603050405020304" pitchFamily="18" charset="0"/>
                <a:cs typeface="Times New Roman" panose="02020603050405020304" pitchFamily="18" charset="0"/>
              </a:rPr>
              <a:t>period</a:t>
            </a:r>
            <a:endParaRPr lang="en-US" sz="17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Major </a:t>
            </a:r>
            <a:r>
              <a:rPr lang="en-US" sz="1700" dirty="0">
                <a:latin typeface="Times New Roman" panose="02020603050405020304" pitchFamily="18" charset="0"/>
                <a:cs typeface="Times New Roman" panose="02020603050405020304" pitchFamily="18" charset="0"/>
              </a:rPr>
              <a:t>themes examined by the author: exploring an unknown past, family histories, </a:t>
            </a:r>
            <a:r>
              <a:rPr lang="en-US" sz="1700" dirty="0" smtClean="0">
                <a:latin typeface="Times New Roman" panose="02020603050405020304" pitchFamily="18" charset="0"/>
                <a:cs typeface="Times New Roman" panose="02020603050405020304" pitchFamily="18" charset="0"/>
              </a:rPr>
              <a:t>motherhood</a:t>
            </a:r>
            <a:endParaRPr lang="en-US" sz="17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Women's </a:t>
            </a:r>
            <a:r>
              <a:rPr lang="en-US" sz="1700" dirty="0">
                <a:latin typeface="Times New Roman" panose="02020603050405020304" pitchFamily="18" charset="0"/>
                <a:cs typeface="Times New Roman" panose="02020603050405020304" pitchFamily="18" charset="0"/>
              </a:rPr>
              <a:t>fiction with key ingredients for publishing success: fulfilment and </a:t>
            </a:r>
            <a:r>
              <a:rPr lang="en-US" sz="1700" dirty="0" smtClean="0">
                <a:latin typeface="Times New Roman" panose="02020603050405020304" pitchFamily="18" charset="0"/>
                <a:cs typeface="Times New Roman" panose="02020603050405020304" pitchFamily="18" charset="0"/>
              </a:rPr>
              <a:t>self-discovery, </a:t>
            </a:r>
            <a:r>
              <a:rPr lang="en-US" sz="1700" dirty="0">
                <a:latin typeface="Times New Roman" panose="02020603050405020304" pitchFamily="18" charset="0"/>
                <a:cs typeface="Times New Roman" panose="02020603050405020304" pitchFamily="18" charset="0"/>
              </a:rPr>
              <a:t>search for meaning, </a:t>
            </a:r>
            <a:r>
              <a:rPr lang="en-US" sz="1700" dirty="0" smtClean="0">
                <a:latin typeface="Times New Roman" panose="02020603050405020304" pitchFamily="18" charset="0"/>
                <a:cs typeface="Times New Roman" panose="02020603050405020304" pitchFamily="18" charset="0"/>
              </a:rPr>
              <a:t>romance</a:t>
            </a:r>
            <a:endParaRPr lang="en-US" sz="17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17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The writing is crafted, vivacious and intense” Michel </a:t>
            </a:r>
            <a:r>
              <a:rPr lang="en-US" sz="1700" dirty="0" err="1">
                <a:latin typeface="Times New Roman" panose="02020603050405020304" pitchFamily="18" charset="0"/>
                <a:cs typeface="Times New Roman" panose="02020603050405020304" pitchFamily="18" charset="0"/>
              </a:rPr>
              <a:t>Dufranne</a:t>
            </a:r>
            <a:r>
              <a:rPr lang="en-US" sz="1700" dirty="0">
                <a:latin typeface="Times New Roman" panose="02020603050405020304" pitchFamily="18" charset="0"/>
                <a:cs typeface="Times New Roman" panose="02020603050405020304" pitchFamily="18" charset="0"/>
              </a:rPr>
              <a:t> – RTBF and La Première</a:t>
            </a:r>
          </a:p>
          <a:p>
            <a:pPr marL="285750" indent="-285750" algn="just">
              <a:buFont typeface="Wingdings" panose="05000000000000000000" pitchFamily="2" charset="2"/>
              <a:buChar char="Ø"/>
            </a:pPr>
            <a:r>
              <a:rPr lang="en-US" sz="1700" dirty="0" smtClean="0">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A work of art” </a:t>
            </a:r>
            <a:r>
              <a:rPr lang="en-US" sz="1700" dirty="0" err="1">
                <a:latin typeface="Times New Roman" panose="02020603050405020304" pitchFamily="18" charset="0"/>
                <a:cs typeface="Times New Roman" panose="02020603050405020304" pitchFamily="18" charset="0"/>
              </a:rPr>
              <a:t>Aurélia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Dejond</a:t>
            </a:r>
            <a:r>
              <a:rPr lang="en-US" sz="1700" dirty="0">
                <a:latin typeface="Times New Roman" panose="02020603050405020304" pitchFamily="18" charset="0"/>
                <a:cs typeface="Times New Roman" panose="02020603050405020304" pitchFamily="18" charset="0"/>
              </a:rPr>
              <a:t> – Marie Claire </a:t>
            </a:r>
            <a:r>
              <a:rPr lang="en-US" sz="1700" dirty="0" err="1">
                <a:latin typeface="Times New Roman" panose="02020603050405020304" pitchFamily="18" charset="0"/>
                <a:cs typeface="Times New Roman" panose="02020603050405020304" pitchFamily="18" charset="0"/>
              </a:rPr>
              <a:t>Belgique</a:t>
            </a:r>
            <a:endParaRPr lang="fr-BE"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525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err="1">
                <a:latin typeface="Rockwell" panose="02060603020205020403" pitchFamily="18" charset="0"/>
              </a:rPr>
              <a:t>Cobre</a:t>
            </a:r>
            <a:r>
              <a:rPr lang="en-US" sz="2400" b="1" dirty="0">
                <a:latin typeface="Rockwell" panose="02060603020205020403" pitchFamily="18" charset="0"/>
              </a:rPr>
              <a:t> (“Copper</a:t>
            </a:r>
            <a:r>
              <a:rPr lang="en-US" sz="2400" b="1" dirty="0" smtClean="0">
                <a:latin typeface="Rockwell" panose="02060603020205020403" pitchFamily="18" charset="0"/>
              </a:rPr>
              <a:t>”) </a:t>
            </a:r>
            <a:r>
              <a:rPr lang="en-US" sz="2400" b="1" dirty="0">
                <a:latin typeface="Rockwell" panose="02060603020205020403" pitchFamily="18" charset="0"/>
              </a:rPr>
              <a:t>by Michel </a:t>
            </a:r>
            <a:r>
              <a:rPr lang="en-US" sz="2400" b="1" dirty="0" err="1" smtClean="0">
                <a:latin typeface="Rockwell" panose="02060603020205020403" pitchFamily="18" charset="0"/>
              </a:rPr>
              <a:t>Claise</a:t>
            </a:r>
            <a:endParaRPr lang="en-US" sz="2400" b="1" dirty="0" smtClean="0">
              <a:latin typeface="Rockwell" panose="02060603020205020403" pitchFamily="18" charset="0"/>
            </a:endParaRPr>
          </a:p>
          <a:p>
            <a:r>
              <a:rPr lang="en-US" sz="2400" dirty="0" err="1">
                <a:latin typeface="Rockwell" panose="02060603020205020403" pitchFamily="18" charset="0"/>
              </a:rPr>
              <a:t>Genèse</a:t>
            </a:r>
            <a:r>
              <a:rPr lang="en-US" sz="2400" dirty="0">
                <a:latin typeface="Rockwell" panose="02060603020205020403" pitchFamily="18" charset="0"/>
              </a:rPr>
              <a:t> Editions (</a:t>
            </a:r>
            <a:r>
              <a:rPr lang="en-US" sz="2400" dirty="0" smtClean="0">
                <a:latin typeface="Rockwell" panose="02060603020205020403" pitchFamily="18" charset="0"/>
              </a:rPr>
              <a:t>Belgium)</a:t>
            </a:r>
            <a:r>
              <a:rPr lang="fr-BE" sz="2400" dirty="0" smtClean="0">
                <a:latin typeface="Rockwell" panose="02060603020205020403" pitchFamily="18" charset="0"/>
              </a:rPr>
              <a:t> – </a:t>
            </a:r>
            <a:r>
              <a:rPr lang="en-US" sz="2400" dirty="0" smtClean="0">
                <a:latin typeface="Rockwell" panose="02060603020205020403" pitchFamily="18" charset="0"/>
              </a:rPr>
              <a:t>Novel // pocket </a:t>
            </a:r>
            <a:r>
              <a:rPr lang="en-US" sz="2400" dirty="0">
                <a:latin typeface="Rockwell" panose="02060603020205020403" pitchFamily="18" charset="0"/>
              </a:rPr>
              <a:t>edition</a:t>
            </a:r>
            <a:endParaRPr lang="fr-BE" sz="2400" dirty="0">
              <a:latin typeface="Rockwell" panose="02060603020205020403" pitchFamily="18" charset="0"/>
            </a:endParaRPr>
          </a:p>
          <a:p>
            <a:endParaRPr lang="fr-BE" sz="2400" dirty="0"/>
          </a:p>
          <a:p>
            <a:r>
              <a:rPr lang="fr-BE" sz="2400" dirty="0" smtClean="0">
                <a:latin typeface="Rockwell" panose="02060603020205020403" pitchFamily="18" charset="0"/>
              </a:rPr>
              <a:t/>
            </a:r>
            <a:br>
              <a:rPr lang="fr-BE" sz="2400" dirty="0" smtClean="0">
                <a:latin typeface="Rockwell" panose="02060603020205020403" pitchFamily="18" charset="0"/>
              </a:rPr>
            </a:br>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dirty="0" smtClean="0"/>
              <a:t/>
            </a:r>
            <a:br>
              <a:rPr lang="fr-BE" sz="2400" dirty="0" smtClean="0"/>
            </a:br>
            <a:endParaRPr lang="fr-BE" sz="2400" dirty="0"/>
          </a:p>
        </p:txBody>
      </p:sp>
      <p:pic>
        <p:nvPicPr>
          <p:cNvPr id="3"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68" y="6155306"/>
            <a:ext cx="1180464" cy="502944"/>
          </a:xfrm>
          <a:prstGeom prst="rect">
            <a:avLst/>
          </a:prstGeom>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7544" y="260648"/>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419872" y="1484784"/>
            <a:ext cx="5256584"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6" name="Picture 2" descr="\\wbi-dc1\users\met\PROJETS ET SUPPORTS\Webinaire Alac 19.11\Sélection\Claise Michel-Cobre-Cou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484785"/>
            <a:ext cx="2818656" cy="453650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419872" y="1484808"/>
            <a:ext cx="5112568" cy="4462760"/>
          </a:xfrm>
          <a:prstGeom prst="rect">
            <a:avLst/>
          </a:prstGeom>
          <a:noFill/>
        </p:spPr>
        <p:txBody>
          <a:bodyPr wrap="square" rtlCol="0">
            <a:spAutoFit/>
          </a:bodyPr>
          <a:lstStyle/>
          <a:p>
            <a:pPr marL="285750" indent="-285750">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The author </a:t>
            </a:r>
            <a:r>
              <a:rPr lang="fr-FR" sz="1900" dirty="0" err="1" smtClean="0">
                <a:latin typeface="Times New Roman" panose="02020603050405020304" pitchFamily="18" charset="0"/>
                <a:cs typeface="Times New Roman" panose="02020603050405020304" pitchFamily="18" charset="0"/>
              </a:rPr>
              <a:t>is</a:t>
            </a:r>
            <a:r>
              <a:rPr lang="fr-FR" sz="1900" dirty="0" smtClean="0">
                <a:latin typeface="Times New Roman" panose="02020603050405020304" pitchFamily="18" charset="0"/>
                <a:cs typeface="Times New Roman" panose="02020603050405020304" pitchFamily="18" charset="0"/>
              </a:rPr>
              <a:t> a </a:t>
            </a:r>
            <a:r>
              <a:rPr lang="fr-FR" sz="1900" dirty="0" err="1" smtClean="0">
                <a:latin typeface="Times New Roman" panose="02020603050405020304" pitchFamily="18" charset="0"/>
                <a:cs typeface="Times New Roman" panose="02020603050405020304" pitchFamily="18" charset="0"/>
              </a:rPr>
              <a:t>very</a:t>
            </a:r>
            <a:r>
              <a:rPr lang="fr-FR" sz="1900" dirty="0" smtClean="0">
                <a:latin typeface="Times New Roman" panose="02020603050405020304" pitchFamily="18" charset="0"/>
                <a:cs typeface="Times New Roman" panose="02020603050405020304" pitchFamily="18" charset="0"/>
              </a:rPr>
              <a:t> famous </a:t>
            </a:r>
            <a:r>
              <a:rPr lang="fr-FR" sz="1900" dirty="0" err="1" smtClean="0">
                <a:latin typeface="Times New Roman" panose="02020603050405020304" pitchFamily="18" charset="0"/>
                <a:cs typeface="Times New Roman" panose="02020603050405020304" pitchFamily="18" charset="0"/>
              </a:rPr>
              <a:t>judge</a:t>
            </a:r>
            <a:r>
              <a:rPr lang="fr-FR" sz="1900" dirty="0" smtClean="0">
                <a:latin typeface="Times New Roman" panose="02020603050405020304" pitchFamily="18" charset="0"/>
                <a:cs typeface="Times New Roman" panose="02020603050405020304" pitchFamily="18" charset="0"/>
              </a:rPr>
              <a:t> in Belgium </a:t>
            </a:r>
            <a:r>
              <a:rPr lang="en-US" sz="1900" dirty="0" err="1" smtClean="0">
                <a:latin typeface="Times New Roman" panose="02020603050405020304" pitchFamily="18" charset="0"/>
                <a:cs typeface="Times New Roman" panose="02020603050405020304" pitchFamily="18" charset="0"/>
              </a:rPr>
              <a:t>specialised</a:t>
            </a:r>
            <a:r>
              <a:rPr lang="en-US" sz="1900" dirty="0" smtClean="0">
                <a:latin typeface="Times New Roman" panose="02020603050405020304" pitchFamily="18" charset="0"/>
                <a:cs typeface="Times New Roman" panose="02020603050405020304" pitchFamily="18" charset="0"/>
              </a:rPr>
              <a:t> in </a:t>
            </a:r>
            <a:r>
              <a:rPr lang="en-US" sz="1900" dirty="0">
                <a:latin typeface="Times New Roman" panose="02020603050405020304" pitchFamily="18" charset="0"/>
                <a:cs typeface="Times New Roman" panose="02020603050405020304" pitchFamily="18" charset="0"/>
              </a:rPr>
              <a:t>white-collar </a:t>
            </a:r>
            <a:r>
              <a:rPr lang="en-US" sz="1900" dirty="0" smtClean="0">
                <a:latin typeface="Times New Roman" panose="02020603050405020304" pitchFamily="18" charset="0"/>
                <a:cs typeface="Times New Roman" panose="02020603050405020304" pitchFamily="18" charset="0"/>
              </a:rPr>
              <a:t>crime </a:t>
            </a:r>
          </a:p>
          <a:p>
            <a:pPr marL="285750" indent="-285750">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The novel won the 2019 “Prix des </a:t>
            </a:r>
            <a:r>
              <a:rPr lang="en-US" sz="1900" dirty="0" err="1">
                <a:latin typeface="Times New Roman" panose="02020603050405020304" pitchFamily="18" charset="0"/>
                <a:cs typeface="Times New Roman" panose="02020603050405020304" pitchFamily="18" charset="0"/>
              </a:rPr>
              <a:t>lycéens</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(High School Students Prize) in Belgium </a:t>
            </a:r>
          </a:p>
          <a:p>
            <a:pPr marL="285750" indent="-285750">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Historical and humanist novel in Chile with strong characters </a:t>
            </a:r>
          </a:p>
          <a:p>
            <a:pPr marL="285750" indent="-285750">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Spiritual dimension (metamorphosis and copper metaphors, </a:t>
            </a:r>
            <a:r>
              <a:rPr lang="en-US" sz="1900" dirty="0" err="1" smtClean="0">
                <a:latin typeface="Times New Roman" panose="02020603050405020304" pitchFamily="18" charset="0"/>
                <a:cs typeface="Times New Roman" panose="02020603050405020304" pitchFamily="18" charset="0"/>
              </a:rPr>
              <a:t>Pachamama</a:t>
            </a:r>
            <a:r>
              <a:rPr lang="en-US" sz="1900" dirty="0" smtClean="0">
                <a:latin typeface="Times New Roman" panose="02020603050405020304" pitchFamily="18" charset="0"/>
                <a:cs typeface="Times New Roman" panose="02020603050405020304" pitchFamily="18" charset="0"/>
              </a:rPr>
              <a:t>, shamanism…) </a:t>
            </a:r>
          </a:p>
          <a:p>
            <a:pPr marL="285750" indent="-285750">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A book that emphasizes the necessary duty of memory </a:t>
            </a:r>
          </a:p>
          <a:p>
            <a:pPr marL="285750" indent="-285750">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An effective suspense </a:t>
            </a:r>
          </a:p>
          <a:p>
            <a:pPr marL="285750" indent="-285750">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A beautiful balance of composition between intense human emotions, political views and initiatory journey </a:t>
            </a:r>
          </a:p>
          <a:p>
            <a:pPr marL="285750" indent="-285750">
              <a:buFont typeface="Wingdings" panose="05000000000000000000" pitchFamily="2" charset="2"/>
              <a:buChar char="Ø"/>
            </a:pPr>
            <a:endParaRPr lang="fr-B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780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i="1" dirty="0" smtClean="0">
                <a:latin typeface="Rockwell" panose="02060603020205020403" pitchFamily="18" charset="0"/>
              </a:rPr>
              <a:t>Bluebird</a:t>
            </a:r>
            <a:r>
              <a:rPr lang="en-US" sz="2400" b="1" dirty="0" smtClean="0">
                <a:latin typeface="Rockwell" panose="02060603020205020403" pitchFamily="18" charset="0"/>
              </a:rPr>
              <a:t> </a:t>
            </a:r>
            <a:r>
              <a:rPr lang="en-US" sz="2400" b="1" dirty="0">
                <a:latin typeface="Rockwell" panose="02060603020205020403" pitchFamily="18" charset="0"/>
              </a:rPr>
              <a:t>by </a:t>
            </a:r>
            <a:r>
              <a:rPr lang="en-US" sz="2400" b="1" dirty="0" smtClean="0">
                <a:latin typeface="Rockwell" panose="02060603020205020403" pitchFamily="18" charset="0"/>
              </a:rPr>
              <a:t>Geneviève </a:t>
            </a:r>
            <a:r>
              <a:rPr lang="en-US" sz="2400" b="1" dirty="0" err="1" smtClean="0">
                <a:latin typeface="Rockwell" panose="02060603020205020403" pitchFamily="18" charset="0"/>
              </a:rPr>
              <a:t>Damas</a:t>
            </a:r>
            <a:endParaRPr lang="en-US" sz="2400" b="1" dirty="0" smtClean="0">
              <a:latin typeface="Rockwell" panose="02060603020205020403" pitchFamily="18" charset="0"/>
            </a:endParaRPr>
          </a:p>
          <a:p>
            <a:r>
              <a:rPr lang="en-US" sz="2400" dirty="0" err="1" smtClean="0">
                <a:latin typeface="Rockwell" panose="02060603020205020403" pitchFamily="18" charset="0"/>
              </a:rPr>
              <a:t>Gallimard</a:t>
            </a:r>
            <a:r>
              <a:rPr lang="en-US" sz="2400" dirty="0" smtClean="0">
                <a:latin typeface="Rockwell" panose="02060603020205020403" pitchFamily="18" charset="0"/>
              </a:rPr>
              <a:t> (France)</a:t>
            </a:r>
            <a:r>
              <a:rPr lang="fr-BE" sz="2400" dirty="0" smtClean="0">
                <a:latin typeface="Rockwell" panose="02060603020205020403" pitchFamily="18" charset="0"/>
              </a:rPr>
              <a:t> – </a:t>
            </a:r>
            <a:r>
              <a:rPr lang="en-US" sz="2400" dirty="0" smtClean="0">
                <a:latin typeface="Rockwell" panose="02060603020205020403" pitchFamily="18" charset="0"/>
              </a:rPr>
              <a:t>Novel</a:t>
            </a:r>
            <a:endParaRPr lang="fr-BE" sz="2400" dirty="0">
              <a:latin typeface="Rockwell" panose="02060603020205020403" pitchFamily="18" charset="0"/>
            </a:endParaRPr>
          </a:p>
          <a:p>
            <a:endParaRPr lang="fr-BE" sz="2400" dirty="0"/>
          </a:p>
          <a:p>
            <a:r>
              <a:rPr lang="fr-BE" sz="2400" dirty="0" smtClean="0">
                <a:latin typeface="Rockwell" panose="02060603020205020403" pitchFamily="18" charset="0"/>
              </a:rPr>
              <a:t/>
            </a:r>
            <a:br>
              <a:rPr lang="fr-BE" sz="2400" dirty="0" smtClean="0">
                <a:latin typeface="Rockwell" panose="02060603020205020403" pitchFamily="18" charset="0"/>
              </a:rPr>
            </a:br>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dirty="0" smtClean="0"/>
              <a:t/>
            </a:r>
            <a:br>
              <a:rPr lang="fr-BE" sz="2400" dirty="0" smtClean="0"/>
            </a:br>
            <a:endParaRPr lang="fr-BE" sz="2400" dirty="0"/>
          </a:p>
        </p:txBody>
      </p:sp>
      <p:pic>
        <p:nvPicPr>
          <p:cNvPr id="3"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68" y="6155306"/>
            <a:ext cx="1180464" cy="502944"/>
          </a:xfrm>
          <a:prstGeom prst="rect">
            <a:avLst/>
          </a:prstGeom>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7544" y="260648"/>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419872" y="1484784"/>
            <a:ext cx="5256584"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050" name="Picture 2" descr="\\wbi-dc1\users\met\PROJETS ET SUPPORTS\Webinaire Alac 19.11\Sélection\Damas Geneviève-Bluebird-Cou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484784"/>
            <a:ext cx="2808312" cy="453650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491880" y="1556792"/>
            <a:ext cx="5184576" cy="3785652"/>
          </a:xfrm>
          <a:prstGeom prst="rect">
            <a:avLst/>
          </a:prstGeom>
          <a:noFill/>
        </p:spPr>
        <p:txBody>
          <a:bodyPr wrap="square" rtlCol="0">
            <a:spAutoFit/>
          </a:bodyPr>
          <a:lstStyle/>
          <a:p>
            <a:pPr marL="285750" indent="-285750" algn="just">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A multi-</a:t>
            </a:r>
            <a:r>
              <a:rPr lang="fr-FR" sz="2000" dirty="0" err="1" smtClean="0">
                <a:latin typeface="Times New Roman" panose="02020603050405020304" pitchFamily="18" charset="0"/>
                <a:cs typeface="Times New Roman" panose="02020603050405020304" pitchFamily="18" charset="0"/>
              </a:rPr>
              <a:t>awarded</a:t>
            </a:r>
            <a:r>
              <a:rPr lang="fr-FR" sz="2000" dirty="0" smtClean="0">
                <a:latin typeface="Times New Roman" panose="02020603050405020304" pitchFamily="18" charset="0"/>
                <a:cs typeface="Times New Roman" panose="02020603050405020304" pitchFamily="18" charset="0"/>
              </a:rPr>
              <a:t> author </a:t>
            </a:r>
            <a:r>
              <a:rPr lang="fr-FR" sz="2000" dirty="0" err="1" smtClean="0">
                <a:latin typeface="Times New Roman" panose="02020603050405020304" pitchFamily="18" charset="0"/>
                <a:cs typeface="Times New Roman" panose="02020603050405020304" pitchFamily="18" charset="0"/>
              </a:rPr>
              <a:t>whose</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work</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is</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translated</a:t>
            </a:r>
            <a:r>
              <a:rPr lang="fr-FR" sz="2000" dirty="0" smtClean="0">
                <a:latin typeface="Times New Roman" panose="02020603050405020304" pitchFamily="18" charset="0"/>
                <a:cs typeface="Times New Roman" panose="02020603050405020304" pitchFamily="18" charset="0"/>
              </a:rPr>
              <a:t> in </a:t>
            </a:r>
            <a:r>
              <a:rPr lang="fr-FR" sz="2000" dirty="0" err="1" smtClean="0">
                <a:latin typeface="Times New Roman" panose="02020603050405020304" pitchFamily="18" charset="0"/>
                <a:cs typeface="Times New Roman" panose="02020603050405020304" pitchFamily="18" charset="0"/>
              </a:rPr>
              <a:t>many</a:t>
            </a:r>
            <a:r>
              <a:rPr lang="fr-FR" sz="2000" dirty="0" smtClean="0">
                <a:latin typeface="Times New Roman" panose="02020603050405020304" pitchFamily="18" charset="0"/>
                <a:cs typeface="Times New Roman" panose="02020603050405020304" pitchFamily="18" charset="0"/>
              </a:rPr>
              <a:t> countries </a:t>
            </a:r>
          </a:p>
          <a:p>
            <a:pPr marL="285750" indent="-285750" algn="just">
              <a:buFont typeface="Wingdings" panose="05000000000000000000" pitchFamily="2" charset="2"/>
              <a:buChar char="Ø"/>
            </a:pPr>
            <a:r>
              <a:rPr lang="fr-FR" sz="2000" dirty="0" smtClean="0">
                <a:latin typeface="Times New Roman" panose="02020603050405020304" pitchFamily="18" charset="0"/>
                <a:cs typeface="Times New Roman" panose="02020603050405020304" pitchFamily="18" charset="0"/>
              </a:rPr>
              <a:t>4th </a:t>
            </a:r>
            <a:r>
              <a:rPr lang="fr-FR" sz="2000" dirty="0" err="1" smtClean="0">
                <a:latin typeface="Times New Roman" panose="02020603050405020304" pitchFamily="18" charset="0"/>
                <a:cs typeface="Times New Roman" panose="02020603050405020304" pitchFamily="18" charset="0"/>
              </a:rPr>
              <a:t>novel</a:t>
            </a:r>
            <a:r>
              <a:rPr lang="fr-FR" sz="2000" dirty="0" smtClean="0">
                <a:latin typeface="Times New Roman" panose="02020603050405020304" pitchFamily="18" charset="0"/>
                <a:cs typeface="Times New Roman" panose="02020603050405020304" pitchFamily="18" charset="0"/>
              </a:rPr>
              <a:t> of the author: an exploration of a </a:t>
            </a:r>
            <a:r>
              <a:rPr lang="fr-FR" sz="2000" dirty="0" err="1" smtClean="0">
                <a:latin typeface="Times New Roman" panose="02020603050405020304" pitchFamily="18" charset="0"/>
                <a:cs typeface="Times New Roman" panose="02020603050405020304" pitchFamily="18" charset="0"/>
              </a:rPr>
              <a:t>teenager’s</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denial</a:t>
            </a:r>
            <a:r>
              <a:rPr lang="fr-FR" sz="2000" dirty="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pregnancy</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written</a:t>
            </a:r>
            <a:r>
              <a:rPr lang="fr-FR" sz="2000" dirty="0" smtClean="0">
                <a:latin typeface="Times New Roman" panose="02020603050405020304" pitchFamily="18" charset="0"/>
                <a:cs typeface="Times New Roman" panose="02020603050405020304" pitchFamily="18" charset="0"/>
              </a:rPr>
              <a:t> as a long </a:t>
            </a:r>
            <a:r>
              <a:rPr lang="fr-FR" sz="2000" dirty="0" err="1" smtClean="0">
                <a:latin typeface="Times New Roman" panose="02020603050405020304" pitchFamily="18" charset="0"/>
                <a:cs typeface="Times New Roman" panose="02020603050405020304" pitchFamily="18" charset="0"/>
              </a:rPr>
              <a:t>letter</a:t>
            </a:r>
            <a:r>
              <a:rPr lang="fr-FR" sz="2000" dirty="0" smtClean="0">
                <a:latin typeface="Times New Roman" panose="02020603050405020304" pitchFamily="18" charset="0"/>
                <a:cs typeface="Times New Roman" panose="02020603050405020304" pitchFamily="18" charset="0"/>
              </a:rPr>
              <a:t> to the </a:t>
            </a:r>
            <a:r>
              <a:rPr lang="fr-FR" sz="2000" dirty="0" err="1" smtClean="0">
                <a:latin typeface="Times New Roman" panose="02020603050405020304" pitchFamily="18" charset="0"/>
                <a:cs typeface="Times New Roman" panose="02020603050405020304" pitchFamily="18" charset="0"/>
              </a:rPr>
              <a:t>upcoming</a:t>
            </a:r>
            <a:r>
              <a:rPr lang="fr-FR" sz="2000" dirty="0" smtClean="0">
                <a:latin typeface="Times New Roman" panose="02020603050405020304" pitchFamily="18" charset="0"/>
                <a:cs typeface="Times New Roman" panose="02020603050405020304" pitchFamily="18" charset="0"/>
              </a:rPr>
              <a:t> baby </a:t>
            </a:r>
          </a:p>
          <a:p>
            <a:pPr marL="285750" indent="-28575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author continues </a:t>
            </a:r>
            <a:r>
              <a:rPr lang="en-US" sz="2000" dirty="0">
                <a:latin typeface="Times New Roman" panose="02020603050405020304" pitchFamily="18" charset="0"/>
                <a:cs typeface="Times New Roman" panose="02020603050405020304" pitchFamily="18" charset="0"/>
              </a:rPr>
              <a:t>to do what she is best at: giving a voice to the voiceless, linking intimacy with societal questions and gathering love gems in the most desperate </a:t>
            </a:r>
            <a:r>
              <a:rPr lang="en-US" sz="2000" dirty="0" smtClean="0">
                <a:latin typeface="Times New Roman" panose="02020603050405020304" pitchFamily="18" charset="0"/>
                <a:cs typeface="Times New Roman" panose="02020603050405020304" pitchFamily="18" charset="0"/>
              </a:rPr>
              <a:t>situations</a:t>
            </a: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beautiful novel shares the questions of a teenager who denies her pregnancy. Fascinating.” </a:t>
            </a:r>
            <a:r>
              <a:rPr lang="en-US" sz="2000" i="1" dirty="0">
                <a:latin typeface="Times New Roman" panose="02020603050405020304" pitchFamily="18" charset="0"/>
                <a:cs typeface="Times New Roman" panose="02020603050405020304" pitchFamily="18" charset="0"/>
              </a:rPr>
              <a:t>Les </a:t>
            </a:r>
            <a:r>
              <a:rPr lang="en-US" sz="2000" i="1" dirty="0" err="1">
                <a:latin typeface="Times New Roman" panose="02020603050405020304" pitchFamily="18" charset="0"/>
                <a:cs typeface="Times New Roman" panose="02020603050405020304" pitchFamily="18" charset="0"/>
              </a:rPr>
              <a:t>Inrockuptibles</a:t>
            </a:r>
            <a:endParaRPr lang="fr-B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444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i="1" dirty="0">
                <a:latin typeface="Rockwell" panose="02060603020205020403" pitchFamily="18" charset="0"/>
              </a:rPr>
              <a:t>Cent </a:t>
            </a:r>
            <a:r>
              <a:rPr lang="en-US" sz="1800" b="1" i="1" dirty="0" err="1">
                <a:latin typeface="Rockwell" panose="02060603020205020403" pitchFamily="18" charset="0"/>
              </a:rPr>
              <a:t>jours</a:t>
            </a:r>
            <a:r>
              <a:rPr lang="en-US" sz="1800" b="1" i="1" dirty="0">
                <a:latin typeface="Rockwell" panose="02060603020205020403" pitchFamily="18" charset="0"/>
              </a:rPr>
              <a:t> sans Lily</a:t>
            </a:r>
            <a:r>
              <a:rPr lang="en-US" sz="1800" b="1" dirty="0">
                <a:latin typeface="Rockwell" panose="02060603020205020403" pitchFamily="18" charset="0"/>
              </a:rPr>
              <a:t> (“A Hundred Days Without Lily”) by </a:t>
            </a:r>
            <a:r>
              <a:rPr lang="en-US" sz="1800" b="1" dirty="0" err="1">
                <a:latin typeface="Rockwell" panose="02060603020205020403" pitchFamily="18" charset="0"/>
              </a:rPr>
              <a:t>Aliénor</a:t>
            </a:r>
            <a:r>
              <a:rPr lang="en-US" sz="1800" b="1" dirty="0">
                <a:latin typeface="Rockwell" panose="02060603020205020403" pitchFamily="18" charset="0"/>
              </a:rPr>
              <a:t> </a:t>
            </a:r>
            <a:r>
              <a:rPr lang="en-US" sz="1800" b="1" dirty="0" err="1">
                <a:latin typeface="Rockwell" panose="02060603020205020403" pitchFamily="18" charset="0"/>
              </a:rPr>
              <a:t>Debrocq</a:t>
            </a:r>
            <a:endParaRPr lang="fr-BE" sz="1800" dirty="0">
              <a:latin typeface="Rockwell" panose="02060603020205020403" pitchFamily="18" charset="0"/>
            </a:endParaRPr>
          </a:p>
          <a:p>
            <a:r>
              <a:rPr lang="fr-BE" sz="1800" dirty="0">
                <a:latin typeface="Rockwell" panose="02060603020205020403" pitchFamily="18" charset="0"/>
              </a:rPr>
              <a:t>Editions </a:t>
            </a:r>
            <a:r>
              <a:rPr lang="fr-BE" sz="1800" dirty="0" err="1">
                <a:latin typeface="Rockwell" panose="02060603020205020403" pitchFamily="18" charset="0"/>
              </a:rPr>
              <a:t>Onlit</a:t>
            </a:r>
            <a:r>
              <a:rPr lang="fr-BE" sz="1800" dirty="0">
                <a:latin typeface="Rockwell" panose="02060603020205020403" pitchFamily="18" charset="0"/>
              </a:rPr>
              <a:t> (</a:t>
            </a:r>
            <a:r>
              <a:rPr lang="fr-BE" sz="1800" dirty="0" err="1" smtClean="0">
                <a:latin typeface="Rockwell" panose="02060603020205020403" pitchFamily="18" charset="0"/>
              </a:rPr>
              <a:t>Belgium</a:t>
            </a:r>
            <a:r>
              <a:rPr lang="fr-BE" sz="1800" dirty="0" smtClean="0">
                <a:latin typeface="Rockwell" panose="02060603020205020403" pitchFamily="18" charset="0"/>
              </a:rPr>
              <a:t>) - </a:t>
            </a:r>
            <a:r>
              <a:rPr lang="fr-BE" sz="1800" dirty="0" err="1" smtClean="0">
                <a:latin typeface="Rockwell" panose="02060603020205020403" pitchFamily="18" charset="0"/>
              </a:rPr>
              <a:t>Novel</a:t>
            </a:r>
            <a:endParaRPr lang="fr-BE" sz="1800" dirty="0">
              <a:latin typeface="Rockwell" panose="02060603020205020403" pitchFamily="18" charset="0"/>
            </a:endParaRPr>
          </a:p>
          <a:p>
            <a:endParaRPr lang="fr-BE" sz="2400" dirty="0"/>
          </a:p>
          <a:p>
            <a:r>
              <a:rPr lang="fr-BE" sz="2400" dirty="0" smtClean="0">
                <a:latin typeface="Rockwell" panose="02060603020205020403" pitchFamily="18" charset="0"/>
              </a:rPr>
              <a:t/>
            </a:r>
            <a:br>
              <a:rPr lang="fr-BE" sz="2400" dirty="0" smtClean="0">
                <a:latin typeface="Rockwell" panose="02060603020205020403" pitchFamily="18" charset="0"/>
              </a:rPr>
            </a:br>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dirty="0" smtClean="0"/>
              <a:t/>
            </a:r>
            <a:br>
              <a:rPr lang="fr-BE" sz="2400" dirty="0" smtClean="0"/>
            </a:br>
            <a:endParaRPr lang="fr-BE" sz="2400" dirty="0"/>
          </a:p>
        </p:txBody>
      </p:sp>
      <p:pic>
        <p:nvPicPr>
          <p:cNvPr id="3"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68" y="6155306"/>
            <a:ext cx="1180464" cy="502944"/>
          </a:xfrm>
          <a:prstGeom prst="rect">
            <a:avLst/>
          </a:prstGeom>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7544" y="260648"/>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419872" y="1484784"/>
            <a:ext cx="5256584"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074" name="Picture 2" descr="\\wbi-dc1\users\met\PROJETS ET SUPPORTS\Webinaire Alac 19.11\Sélection\Debrocq Alienor-Cents jours sansn Lily-cou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7" y="1484784"/>
            <a:ext cx="2736304" cy="453650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419872" y="1484807"/>
            <a:ext cx="5040560" cy="4185761"/>
          </a:xfrm>
          <a:prstGeom prst="rect">
            <a:avLst/>
          </a:prstGeom>
          <a:noFill/>
        </p:spPr>
        <p:txBody>
          <a:bodyPr wrap="square" rtlCol="0">
            <a:spAutoFit/>
          </a:bodyPr>
          <a:lstStyle/>
          <a:p>
            <a:pPr marL="285750" indent="-285750" algn="just">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A </a:t>
            </a:r>
            <a:r>
              <a:rPr lang="en-GB" sz="1900" dirty="0" smtClean="0">
                <a:latin typeface="Times New Roman" panose="02020603050405020304" pitchFamily="18" charset="0"/>
                <a:cs typeface="Times New Roman" panose="02020603050405020304" pitchFamily="18" charset="0"/>
              </a:rPr>
              <a:t>young</a:t>
            </a:r>
            <a:r>
              <a:rPr lang="fr-FR" sz="1900" dirty="0" smtClean="0">
                <a:latin typeface="Times New Roman" panose="02020603050405020304" pitchFamily="18" charset="0"/>
                <a:cs typeface="Times New Roman" panose="02020603050405020304" pitchFamily="18" charset="0"/>
              </a:rPr>
              <a:t> and </a:t>
            </a:r>
            <a:r>
              <a:rPr lang="fr-FR" sz="1900" dirty="0" err="1" smtClean="0">
                <a:latin typeface="Times New Roman" panose="02020603050405020304" pitchFamily="18" charset="0"/>
                <a:cs typeface="Times New Roman" panose="02020603050405020304" pitchFamily="18" charset="0"/>
              </a:rPr>
              <a:t>dynamic</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publishing</a:t>
            </a:r>
            <a:r>
              <a:rPr lang="fr-FR" sz="1900" dirty="0" smtClean="0">
                <a:latin typeface="Times New Roman" panose="02020603050405020304" pitchFamily="18" charset="0"/>
                <a:cs typeface="Times New Roman" panose="02020603050405020304" pitchFamily="18" charset="0"/>
              </a:rPr>
              <a:t> house in francophone Belgium </a:t>
            </a:r>
          </a:p>
          <a:p>
            <a:pPr marL="285750" indent="-285750" algn="just">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The author won </a:t>
            </a:r>
            <a:r>
              <a:rPr lang="fr-FR" sz="1900" dirty="0" err="1" smtClean="0">
                <a:latin typeface="Times New Roman" panose="02020603050405020304" pitchFamily="18" charset="0"/>
                <a:cs typeface="Times New Roman" panose="02020603050405020304" pitchFamily="18" charset="0"/>
              </a:rPr>
              <a:t>several</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prizes</a:t>
            </a:r>
            <a:r>
              <a:rPr lang="fr-FR" sz="1900" dirty="0" smtClean="0">
                <a:latin typeface="Times New Roman" panose="02020603050405020304" pitchFamily="18" charset="0"/>
                <a:cs typeface="Times New Roman" panose="02020603050405020304" pitchFamily="18" charset="0"/>
              </a:rPr>
              <a:t> in Belgium </a:t>
            </a:r>
            <a:r>
              <a:rPr lang="fr-FR" sz="1900" dirty="0" err="1" smtClean="0">
                <a:latin typeface="Times New Roman" panose="02020603050405020304" pitchFamily="18" charset="0"/>
                <a:cs typeface="Times New Roman" panose="02020603050405020304" pitchFamily="18" charset="0"/>
              </a:rPr>
              <a:t>with</a:t>
            </a:r>
            <a:r>
              <a:rPr lang="fr-FR" sz="1900" dirty="0" smtClean="0">
                <a:latin typeface="Times New Roman" panose="02020603050405020304" pitchFamily="18" charset="0"/>
                <a:cs typeface="Times New Roman" panose="02020603050405020304" pitchFamily="18" charset="0"/>
              </a:rPr>
              <a:t> her </a:t>
            </a:r>
            <a:r>
              <a:rPr lang="fr-FR" sz="1900" dirty="0" err="1" smtClean="0">
                <a:latin typeface="Times New Roman" panose="02020603050405020304" pitchFamily="18" charset="0"/>
                <a:cs typeface="Times New Roman" panose="02020603050405020304" pitchFamily="18" charset="0"/>
              </a:rPr>
              <a:t>previous</a:t>
            </a:r>
            <a:r>
              <a:rPr lang="fr-FR" sz="1900" dirty="0" smtClean="0">
                <a:latin typeface="Times New Roman" panose="02020603050405020304" pitchFamily="18" charset="0"/>
                <a:cs typeface="Times New Roman" panose="02020603050405020304" pitchFamily="18" charset="0"/>
              </a:rPr>
              <a:t> short stories books </a:t>
            </a:r>
          </a:p>
          <a:p>
            <a:pPr marL="285750" indent="-285750" algn="just">
              <a:buFont typeface="Wingdings" panose="05000000000000000000" pitchFamily="2" charset="2"/>
              <a:buChar char="Ø"/>
            </a:pPr>
            <a:r>
              <a:rPr lang="fr-FR" sz="1900" dirty="0" err="1" smtClean="0">
                <a:latin typeface="Times New Roman" panose="02020603050405020304" pitchFamily="18" charset="0"/>
                <a:cs typeface="Times New Roman" panose="02020603050405020304" pitchFamily="18" charset="0"/>
              </a:rPr>
              <a:t>Author’s</a:t>
            </a:r>
            <a:r>
              <a:rPr lang="fr-FR" sz="1900" dirty="0" smtClean="0">
                <a:latin typeface="Times New Roman" panose="02020603050405020304" pitchFamily="18" charset="0"/>
                <a:cs typeface="Times New Roman" panose="02020603050405020304" pitchFamily="18" charset="0"/>
              </a:rPr>
              <a:t> second </a:t>
            </a:r>
            <a:r>
              <a:rPr lang="fr-FR" sz="1900" dirty="0" err="1" smtClean="0">
                <a:latin typeface="Times New Roman" panose="02020603050405020304" pitchFamily="18" charset="0"/>
                <a:cs typeface="Times New Roman" panose="02020603050405020304" pitchFamily="18" charset="0"/>
              </a:rPr>
              <a:t>novel</a:t>
            </a:r>
            <a:r>
              <a:rPr lang="fr-FR" sz="1900" dirty="0" smtClean="0">
                <a:latin typeface="Times New Roman" panose="02020603050405020304" pitchFamily="18" charset="0"/>
                <a:cs typeface="Times New Roman" panose="02020603050405020304" pitchFamily="18" charset="0"/>
              </a:rPr>
              <a:t> : </a:t>
            </a:r>
            <a:r>
              <a:rPr lang="fr-FR" sz="1900" dirty="0" err="1" smtClean="0">
                <a:latin typeface="Times New Roman" panose="02020603050405020304" pitchFamily="18" charset="0"/>
                <a:cs typeface="Times New Roman" panose="02020603050405020304" pitchFamily="18" charset="0"/>
              </a:rPr>
              <a:t>she</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takes</a:t>
            </a:r>
            <a:r>
              <a:rPr lang="fr-FR" sz="1900" dirty="0" smtClean="0">
                <a:latin typeface="Times New Roman" panose="02020603050405020304" pitchFamily="18" charset="0"/>
                <a:cs typeface="Times New Roman" panose="02020603050405020304" pitchFamily="18" charset="0"/>
              </a:rPr>
              <a:t> up the challenge </a:t>
            </a:r>
            <a:r>
              <a:rPr lang="fr-FR" sz="1900" dirty="0" err="1" smtClean="0">
                <a:latin typeface="Times New Roman" panose="02020603050405020304" pitchFamily="18" charset="0"/>
                <a:cs typeface="Times New Roman" panose="02020603050405020304" pitchFamily="18" charset="0"/>
              </a:rPr>
              <a:t>successfully</a:t>
            </a:r>
            <a:r>
              <a:rPr lang="fr-FR" sz="1900" dirty="0" smtClean="0">
                <a:latin typeface="Times New Roman" panose="02020603050405020304" pitchFamily="18" charset="0"/>
                <a:cs typeface="Times New Roman" panose="02020603050405020304" pitchFamily="18" charset="0"/>
              </a:rPr>
              <a:t> as </a:t>
            </a:r>
            <a:r>
              <a:rPr lang="fr-FR" sz="1900" dirty="0" err="1" smtClean="0">
                <a:latin typeface="Times New Roman" panose="02020603050405020304" pitchFamily="18" charset="0"/>
                <a:cs typeface="Times New Roman" panose="02020603050405020304" pitchFamily="18" charset="0"/>
              </a:rPr>
              <a:t>shown</a:t>
            </a:r>
            <a:r>
              <a:rPr lang="fr-FR" sz="1900" dirty="0" smtClean="0">
                <a:latin typeface="Times New Roman" panose="02020603050405020304" pitchFamily="18" charset="0"/>
                <a:cs typeface="Times New Roman" panose="02020603050405020304" pitchFamily="18" charset="0"/>
              </a:rPr>
              <a:t> by the </a:t>
            </a:r>
            <a:r>
              <a:rPr lang="fr-FR" sz="1900" dirty="0" err="1" smtClean="0">
                <a:latin typeface="Times New Roman" panose="02020603050405020304" pitchFamily="18" charset="0"/>
                <a:cs typeface="Times New Roman" panose="02020603050405020304" pitchFamily="18" charset="0"/>
              </a:rPr>
              <a:t>press</a:t>
            </a:r>
            <a:r>
              <a:rPr lang="fr-FR" sz="1900" dirty="0" smtClean="0">
                <a:latin typeface="Times New Roman" panose="02020603050405020304" pitchFamily="18" charset="0"/>
                <a:cs typeface="Times New Roman" panose="02020603050405020304" pitchFamily="18" charset="0"/>
              </a:rPr>
              <a:t> release (</a:t>
            </a:r>
            <a:r>
              <a:rPr lang="fr-FR" sz="1900" dirty="0" err="1" smtClean="0">
                <a:latin typeface="Times New Roman" panose="02020603050405020304" pitchFamily="18" charset="0"/>
                <a:cs typeface="Times New Roman" panose="02020603050405020304" pitchFamily="18" charset="0"/>
              </a:rPr>
              <a:t>available</a:t>
            </a:r>
            <a:r>
              <a:rPr lang="fr-FR" sz="1900" dirty="0" smtClean="0">
                <a:latin typeface="Times New Roman" panose="02020603050405020304" pitchFamily="18" charset="0"/>
                <a:cs typeface="Times New Roman" panose="02020603050405020304" pitchFamily="18" charset="0"/>
              </a:rPr>
              <a:t> on onlit.net) </a:t>
            </a:r>
          </a:p>
          <a:p>
            <a:pPr marL="285750" indent="-285750" algn="just">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A book </a:t>
            </a:r>
            <a:r>
              <a:rPr lang="fr-FR" sz="1900" dirty="0" err="1" smtClean="0">
                <a:latin typeface="Times New Roman" panose="02020603050405020304" pitchFamily="18" charset="0"/>
                <a:cs typeface="Times New Roman" panose="02020603050405020304" pitchFamily="18" charset="0"/>
              </a:rPr>
              <a:t>that</a:t>
            </a:r>
            <a:r>
              <a:rPr lang="fr-FR" sz="1900" dirty="0" smtClean="0">
                <a:latin typeface="Times New Roman" panose="02020603050405020304" pitchFamily="18" charset="0"/>
                <a:cs typeface="Times New Roman" panose="02020603050405020304" pitchFamily="18" charset="0"/>
              </a:rPr>
              <a:t> combines 2 aspects: a good </a:t>
            </a:r>
            <a:r>
              <a:rPr lang="fr-FR" sz="1900" dirty="0" err="1" smtClean="0">
                <a:latin typeface="Times New Roman" panose="02020603050405020304" pitchFamily="18" charset="0"/>
                <a:cs typeface="Times New Roman" panose="02020603050405020304" pitchFamily="18" charset="0"/>
              </a:rPr>
              <a:t>detective</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novel</a:t>
            </a:r>
            <a:r>
              <a:rPr lang="fr-FR" sz="1900" dirty="0">
                <a:latin typeface="Times New Roman" panose="02020603050405020304" pitchFamily="18" charset="0"/>
                <a:cs typeface="Times New Roman" panose="02020603050405020304" pitchFamily="18" charset="0"/>
              </a:rPr>
              <a:t> </a:t>
            </a:r>
            <a:r>
              <a:rPr lang="fr-FR" sz="1900" dirty="0" smtClean="0">
                <a:latin typeface="Times New Roman" panose="02020603050405020304" pitchFamily="18" charset="0"/>
                <a:cs typeface="Times New Roman" panose="02020603050405020304" pitchFamily="18" charset="0"/>
              </a:rPr>
              <a:t>&amp; </a:t>
            </a:r>
            <a:r>
              <a:rPr lang="fr-FR" sz="1900" dirty="0" err="1" smtClean="0">
                <a:latin typeface="Times New Roman" panose="02020603050405020304" pitchFamily="18" charset="0"/>
                <a:cs typeface="Times New Roman" panose="02020603050405020304" pitchFamily="18" charset="0"/>
              </a:rPr>
              <a:t>breathless</a:t>
            </a:r>
            <a:r>
              <a:rPr lang="fr-FR" sz="1900" dirty="0" smtClean="0">
                <a:latin typeface="Times New Roman" panose="02020603050405020304" pitchFamily="18" charset="0"/>
                <a:cs typeface="Times New Roman" panose="02020603050405020304" pitchFamily="18" charset="0"/>
              </a:rPr>
              <a:t> page </a:t>
            </a:r>
            <a:r>
              <a:rPr lang="fr-FR" sz="1900" dirty="0" err="1" smtClean="0">
                <a:latin typeface="Times New Roman" panose="02020603050405020304" pitchFamily="18" charset="0"/>
                <a:cs typeface="Times New Roman" panose="02020603050405020304" pitchFamily="18" charset="0"/>
              </a:rPr>
              <a:t>turner</a:t>
            </a:r>
            <a:r>
              <a:rPr lang="fr-FR" sz="1900" dirty="0" smtClean="0">
                <a:latin typeface="Times New Roman" panose="02020603050405020304" pitchFamily="18" charset="0"/>
                <a:cs typeface="Times New Roman" panose="02020603050405020304" pitchFamily="18" charset="0"/>
              </a:rPr>
              <a:t> and an </a:t>
            </a:r>
            <a:r>
              <a:rPr lang="fr-FR" sz="1900" dirty="0" err="1" smtClean="0">
                <a:latin typeface="Times New Roman" panose="02020603050405020304" pitchFamily="18" charset="0"/>
                <a:cs typeface="Times New Roman" panose="02020603050405020304" pitchFamily="18" charset="0"/>
              </a:rPr>
              <a:t>experimental</a:t>
            </a:r>
            <a:r>
              <a:rPr lang="fr-FR" sz="1900" dirty="0" smtClean="0">
                <a:latin typeface="Times New Roman" panose="02020603050405020304" pitchFamily="18" charset="0"/>
                <a:cs typeface="Times New Roman" panose="02020603050405020304" pitchFamily="18" charset="0"/>
              </a:rPr>
              <a:t> dimension </a:t>
            </a:r>
          </a:p>
          <a:p>
            <a:pPr marL="285750" indent="-285750" algn="just">
              <a:buFont typeface="Wingdings" panose="05000000000000000000" pitchFamily="2" charset="2"/>
              <a:buChar char="Ø"/>
            </a:pPr>
            <a:r>
              <a:rPr lang="fr-FR" sz="1900" dirty="0" err="1" smtClean="0">
                <a:latin typeface="Times New Roman" panose="02020603050405020304" pitchFamily="18" charset="0"/>
                <a:cs typeface="Times New Roman" panose="02020603050405020304" pitchFamily="18" charset="0"/>
              </a:rPr>
              <a:t>Complex</a:t>
            </a:r>
            <a:r>
              <a:rPr lang="fr-FR" sz="1900" dirty="0" smtClean="0">
                <a:latin typeface="Times New Roman" panose="02020603050405020304" pitchFamily="18" charset="0"/>
                <a:cs typeface="Times New Roman" panose="02020603050405020304" pitchFamily="18" charset="0"/>
              </a:rPr>
              <a:t> and </a:t>
            </a:r>
            <a:r>
              <a:rPr lang="fr-FR" sz="1900" dirty="0" err="1" smtClean="0">
                <a:latin typeface="Times New Roman" panose="02020603050405020304" pitchFamily="18" charset="0"/>
                <a:cs typeface="Times New Roman" panose="02020603050405020304" pitchFamily="18" charset="0"/>
              </a:rPr>
              <a:t>endearing</a:t>
            </a:r>
            <a:r>
              <a:rPr lang="fr-FR" sz="1900" dirty="0" smtClean="0">
                <a:latin typeface="Times New Roman" panose="02020603050405020304" pitchFamily="18" charset="0"/>
                <a:cs typeface="Times New Roman" panose="02020603050405020304" pitchFamily="18" charset="0"/>
              </a:rPr>
              <a:t> life stories </a:t>
            </a:r>
          </a:p>
          <a:p>
            <a:pPr marL="285750" indent="-285750" algn="just">
              <a:buFont typeface="Wingdings" panose="05000000000000000000" pitchFamily="2" charset="2"/>
              <a:buChar char="Ø"/>
            </a:pPr>
            <a:r>
              <a:rPr lang="en-GB" sz="1900" dirty="0" smtClean="0">
                <a:latin typeface="Times New Roman" panose="02020603050405020304" pitchFamily="18" charset="0"/>
                <a:cs typeface="Times New Roman" panose="02020603050405020304" pitchFamily="18" charset="0"/>
              </a:rPr>
              <a:t>A feminist </a:t>
            </a:r>
            <a:r>
              <a:rPr lang="en-GB" sz="1900" dirty="0">
                <a:latin typeface="Times New Roman" panose="02020603050405020304" pitchFamily="18" charset="0"/>
                <a:cs typeface="Times New Roman" panose="02020603050405020304" pitchFamily="18" charset="0"/>
              </a:rPr>
              <a:t>reflection on the difficulty of combining motherhood and writing, on women's desire, on women's bodies</a:t>
            </a:r>
            <a:endParaRPr lang="fr-BE"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414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922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b="1" i="1" dirty="0">
                <a:latin typeface="Rockwell" panose="02060603020205020403" pitchFamily="18" charset="0"/>
              </a:rPr>
              <a:t>Le Second disciple</a:t>
            </a:r>
            <a:r>
              <a:rPr lang="en-US" sz="2100" b="1" dirty="0">
                <a:latin typeface="Rockwell" panose="02060603020205020403" pitchFamily="18" charset="0"/>
              </a:rPr>
              <a:t> (“The Second Disciple”) by Kenan </a:t>
            </a:r>
            <a:r>
              <a:rPr lang="en-US" sz="2100" b="1" dirty="0" err="1" smtClean="0">
                <a:latin typeface="Rockwell" panose="02060603020205020403" pitchFamily="18" charset="0"/>
              </a:rPr>
              <a:t>Görgün</a:t>
            </a:r>
            <a:r>
              <a:rPr lang="en-US" sz="2100" b="1" dirty="0" smtClean="0">
                <a:latin typeface="Rockwell" panose="02060603020205020403" pitchFamily="18" charset="0"/>
              </a:rPr>
              <a:t> </a:t>
            </a:r>
            <a:r>
              <a:rPr lang="en-US" sz="2100" dirty="0" smtClean="0">
                <a:latin typeface="Rockwell" panose="02060603020205020403" pitchFamily="18" charset="0"/>
              </a:rPr>
              <a:t>Editions </a:t>
            </a:r>
            <a:r>
              <a:rPr lang="en-US" sz="2100" dirty="0">
                <a:latin typeface="Rockwell" panose="02060603020205020403" pitchFamily="18" charset="0"/>
              </a:rPr>
              <a:t>Les </a:t>
            </a:r>
            <a:r>
              <a:rPr lang="en-US" sz="2100" dirty="0" err="1">
                <a:latin typeface="Rockwell" panose="02060603020205020403" pitchFamily="18" charset="0"/>
              </a:rPr>
              <a:t>Arènes</a:t>
            </a:r>
            <a:r>
              <a:rPr lang="en-US" sz="2100" dirty="0">
                <a:latin typeface="Rockwell" panose="02060603020205020403" pitchFamily="18" charset="0"/>
              </a:rPr>
              <a:t> (</a:t>
            </a:r>
            <a:r>
              <a:rPr lang="en-US" sz="2100" dirty="0" smtClean="0">
                <a:latin typeface="Rockwell" panose="02060603020205020403" pitchFamily="18" charset="0"/>
              </a:rPr>
              <a:t>France)</a:t>
            </a:r>
            <a:r>
              <a:rPr lang="fr-BE" sz="2100" dirty="0" smtClean="0">
                <a:latin typeface="Rockwell" panose="02060603020205020403" pitchFamily="18" charset="0"/>
              </a:rPr>
              <a:t> - </a:t>
            </a:r>
            <a:r>
              <a:rPr lang="en-US" sz="2100" dirty="0" smtClean="0">
                <a:latin typeface="Rockwell" panose="02060603020205020403" pitchFamily="18" charset="0"/>
              </a:rPr>
              <a:t>Novel </a:t>
            </a:r>
            <a:endParaRPr lang="fr-BE" sz="2100" dirty="0">
              <a:latin typeface="Rockwell" panose="02060603020205020403" pitchFamily="18" charset="0"/>
            </a:endParaRPr>
          </a:p>
          <a:p>
            <a:r>
              <a:rPr lang="fr-BE" sz="2400" dirty="0" smtClean="0">
                <a:latin typeface="Rockwell" panose="02060603020205020403" pitchFamily="18" charset="0"/>
              </a:rPr>
              <a:t/>
            </a:r>
            <a:br>
              <a:rPr lang="fr-BE" sz="2400" dirty="0" smtClean="0">
                <a:latin typeface="Rockwell" panose="02060603020205020403" pitchFamily="18" charset="0"/>
              </a:rPr>
            </a:br>
            <a:r>
              <a:rPr lang="fr-BE" sz="2400" b="1" i="1" dirty="0" smtClean="0">
                <a:latin typeface="Rockwell" panose="02060603020205020403" pitchFamily="18" charset="0"/>
              </a:rPr>
              <a:t/>
            </a:r>
            <a:br>
              <a:rPr lang="fr-BE" sz="2400" b="1" i="1" dirty="0" smtClean="0">
                <a:latin typeface="Rockwell" panose="02060603020205020403" pitchFamily="18" charset="0"/>
              </a:rPr>
            </a:br>
            <a:r>
              <a:rPr lang="fr-BE" sz="2400" dirty="0" smtClean="0"/>
              <a:t/>
            </a:r>
            <a:br>
              <a:rPr lang="fr-BE" sz="2400" dirty="0" smtClean="0"/>
            </a:br>
            <a:endParaRPr lang="fr-BE" sz="2400" dirty="0"/>
          </a:p>
        </p:txBody>
      </p:sp>
      <p:pic>
        <p:nvPicPr>
          <p:cNvPr id="3" name="Espace réservé du contenu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68" y="6155306"/>
            <a:ext cx="1180464" cy="502944"/>
          </a:xfrm>
          <a:prstGeom prst="rect">
            <a:avLst/>
          </a:prstGeom>
        </p:spPr>
      </p:pic>
      <p:sp>
        <p:nvSpPr>
          <p:cNvPr id="5" name="Rectangle 4"/>
          <p:cNvSpPr/>
          <p:nvPr/>
        </p:nvSpPr>
        <p:spPr>
          <a:xfrm>
            <a:off x="107506" y="116632"/>
            <a:ext cx="8928992" cy="6624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467544" y="260648"/>
            <a:ext cx="8208912" cy="936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p:cNvSpPr/>
          <p:nvPr/>
        </p:nvSpPr>
        <p:spPr>
          <a:xfrm>
            <a:off x="3635896" y="1484784"/>
            <a:ext cx="5040560" cy="453650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098" name="Picture 2" descr="\\wbi-dc1\users\met\PROJETS ET SUPPORTS\Webinaire Alac 19.11\Sélection\Gorgun Kenan-Le Second Disciple-cou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068" y="1484784"/>
            <a:ext cx="2883804" cy="453650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635896" y="1484784"/>
            <a:ext cx="5040560" cy="4185761"/>
          </a:xfrm>
          <a:prstGeom prst="rect">
            <a:avLst/>
          </a:prstGeom>
          <a:noFill/>
        </p:spPr>
        <p:txBody>
          <a:bodyPr wrap="square" rtlCol="0">
            <a:spAutoFit/>
          </a:bodyPr>
          <a:lstStyle/>
          <a:p>
            <a:pPr marL="285750" indent="-285750" algn="just">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First book of a </a:t>
            </a:r>
            <a:r>
              <a:rPr lang="fr-FR" sz="1900" dirty="0" err="1" smtClean="0">
                <a:latin typeface="Times New Roman" panose="02020603050405020304" pitchFamily="18" charset="0"/>
                <a:cs typeface="Times New Roman" panose="02020603050405020304" pitchFamily="18" charset="0"/>
              </a:rPr>
              <a:t>trilogy</a:t>
            </a:r>
            <a:r>
              <a:rPr lang="fr-FR" sz="1900"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A new </a:t>
            </a:r>
            <a:r>
              <a:rPr lang="fr-FR" sz="1900" dirty="0" err="1" smtClean="0">
                <a:latin typeface="Times New Roman" panose="02020603050405020304" pitchFamily="18" charset="0"/>
                <a:cs typeface="Times New Roman" panose="02020603050405020304" pitchFamily="18" charset="0"/>
              </a:rPr>
              <a:t>publishing</a:t>
            </a:r>
            <a:r>
              <a:rPr lang="fr-FR" sz="1900" dirty="0" smtClean="0">
                <a:latin typeface="Times New Roman" panose="02020603050405020304" pitchFamily="18" charset="0"/>
                <a:cs typeface="Times New Roman" panose="02020603050405020304" pitchFamily="18" charset="0"/>
              </a:rPr>
              <a:t> house for </a:t>
            </a:r>
            <a:r>
              <a:rPr lang="fr-FR" sz="1900" dirty="0" err="1" smtClean="0">
                <a:latin typeface="Times New Roman" panose="02020603050405020304" pitchFamily="18" charset="0"/>
                <a:cs typeface="Times New Roman" panose="02020603050405020304" pitchFamily="18" charset="0"/>
              </a:rPr>
              <a:t>this</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author</a:t>
            </a:r>
            <a:r>
              <a:rPr lang="fr-FR" sz="1900" dirty="0" smtClean="0">
                <a:latin typeface="Times New Roman" panose="02020603050405020304" pitchFamily="18" charset="0"/>
                <a:cs typeface="Times New Roman" panose="02020603050405020304" pitchFamily="18" charset="0"/>
              </a:rPr>
              <a:t>: a new </a:t>
            </a:r>
            <a:r>
              <a:rPr lang="fr-FR" sz="1900" dirty="0" err="1" smtClean="0">
                <a:latin typeface="Times New Roman" panose="02020603050405020304" pitchFamily="18" charset="0"/>
                <a:cs typeface="Times New Roman" panose="02020603050405020304" pitchFamily="18" charset="0"/>
              </a:rPr>
              <a:t>writing</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approach</a:t>
            </a:r>
            <a:r>
              <a:rPr lang="fr-FR" sz="1900"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fr-FR" sz="1900" dirty="0" err="1" smtClean="0">
                <a:latin typeface="Times New Roman" panose="02020603050405020304" pitchFamily="18" charset="0"/>
                <a:cs typeface="Times New Roman" panose="02020603050405020304" pitchFamily="18" charset="0"/>
              </a:rPr>
              <a:t>Foreign</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publishers</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from</a:t>
            </a:r>
            <a:r>
              <a:rPr lang="fr-FR" sz="1900" dirty="0" smtClean="0">
                <a:latin typeface="Times New Roman" panose="02020603050405020304" pitchFamily="18" charset="0"/>
                <a:cs typeface="Times New Roman" panose="02020603050405020304" pitchFamily="18" charset="0"/>
              </a:rPr>
              <a:t> Germany, UK and </a:t>
            </a:r>
            <a:r>
              <a:rPr lang="fr-FR" sz="1900" dirty="0" err="1" smtClean="0">
                <a:latin typeface="Times New Roman" panose="02020603050405020304" pitchFamily="18" charset="0"/>
                <a:cs typeface="Times New Roman" panose="02020603050405020304" pitchFamily="18" charset="0"/>
              </a:rPr>
              <a:t>Italy</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showed</a:t>
            </a:r>
            <a:r>
              <a:rPr lang="fr-FR" sz="1900" dirty="0" smtClean="0">
                <a:latin typeface="Times New Roman" panose="02020603050405020304" pitchFamily="18" charset="0"/>
                <a:cs typeface="Times New Roman" panose="02020603050405020304" pitchFamily="18" charset="0"/>
              </a:rPr>
              <a:t> an </a:t>
            </a:r>
            <a:r>
              <a:rPr lang="fr-FR" sz="1900" dirty="0" err="1" smtClean="0">
                <a:latin typeface="Times New Roman" panose="02020603050405020304" pitchFamily="18" charset="0"/>
                <a:cs typeface="Times New Roman" panose="02020603050405020304" pitchFamily="18" charset="0"/>
              </a:rPr>
              <a:t>interest</a:t>
            </a:r>
            <a:r>
              <a:rPr lang="fr-FR" sz="1900" dirty="0" smtClean="0">
                <a:latin typeface="Times New Roman" panose="02020603050405020304" pitchFamily="18" charset="0"/>
                <a:cs typeface="Times New Roman" panose="02020603050405020304" pitchFamily="18" charset="0"/>
              </a:rPr>
              <a:t> in </a:t>
            </a:r>
            <a:r>
              <a:rPr lang="fr-FR" sz="1900" dirty="0" err="1" smtClean="0">
                <a:latin typeface="Times New Roman" panose="02020603050405020304" pitchFamily="18" charset="0"/>
                <a:cs typeface="Times New Roman" panose="02020603050405020304" pitchFamily="18" charset="0"/>
              </a:rPr>
              <a:t>publishing</a:t>
            </a:r>
            <a:r>
              <a:rPr lang="fr-FR" sz="1900" dirty="0" smtClean="0">
                <a:latin typeface="Times New Roman" panose="02020603050405020304" pitchFamily="18" charset="0"/>
                <a:cs typeface="Times New Roman" panose="02020603050405020304" pitchFamily="18" charset="0"/>
              </a:rPr>
              <a:t> the </a:t>
            </a:r>
            <a:r>
              <a:rPr lang="fr-FR" sz="1900" dirty="0" err="1" smtClean="0">
                <a:latin typeface="Times New Roman" panose="02020603050405020304" pitchFamily="18" charset="0"/>
                <a:cs typeface="Times New Roman" panose="02020603050405020304" pitchFamily="18" charset="0"/>
              </a:rPr>
              <a:t>novel</a:t>
            </a:r>
            <a:r>
              <a:rPr lang="fr-FR" sz="1900" dirty="0" smtClean="0">
                <a:latin typeface="Times New Roman" panose="02020603050405020304" pitchFamily="18" charset="0"/>
                <a:cs typeface="Times New Roman" panose="02020603050405020304" pitchFamily="18" charset="0"/>
              </a:rPr>
              <a:t> in </a:t>
            </a:r>
            <a:r>
              <a:rPr lang="fr-FR" sz="1900" dirty="0" err="1" smtClean="0">
                <a:latin typeface="Times New Roman" panose="02020603050405020304" pitchFamily="18" charset="0"/>
                <a:cs typeface="Times New Roman" panose="02020603050405020304" pitchFamily="18" charset="0"/>
              </a:rPr>
              <a:t>their</a:t>
            </a:r>
            <a:r>
              <a:rPr lang="fr-FR" sz="1900" dirty="0" smtClean="0">
                <a:latin typeface="Times New Roman" panose="02020603050405020304" pitchFamily="18" charset="0"/>
                <a:cs typeface="Times New Roman" panose="02020603050405020304" pitchFamily="18" charset="0"/>
              </a:rPr>
              <a:t> country </a:t>
            </a:r>
          </a:p>
          <a:p>
            <a:pPr marL="285750" indent="-285750" algn="just">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Brussels </a:t>
            </a:r>
            <a:r>
              <a:rPr lang="fr-FR" sz="1900" dirty="0" err="1" smtClean="0">
                <a:latin typeface="Times New Roman" panose="02020603050405020304" pitchFamily="18" charset="0"/>
                <a:cs typeface="Times New Roman" panose="02020603050405020304" pitchFamily="18" charset="0"/>
              </a:rPr>
              <a:t>landscapes</a:t>
            </a:r>
            <a:r>
              <a:rPr lang="fr-FR" sz="1900" dirty="0" smtClean="0">
                <a:latin typeface="Times New Roman" panose="02020603050405020304" pitchFamily="18" charset="0"/>
                <a:cs typeface="Times New Roman" panose="02020603050405020304" pitchFamily="18" charset="0"/>
              </a:rPr>
              <a:t> and </a:t>
            </a:r>
            <a:r>
              <a:rPr lang="fr-FR" sz="1900" dirty="0" err="1" smtClean="0">
                <a:latin typeface="Times New Roman" panose="02020603050405020304" pitchFamily="18" charset="0"/>
                <a:cs typeface="Times New Roman" panose="02020603050405020304" pitchFamily="18" charset="0"/>
              </a:rPr>
              <a:t>sociological</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context</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depicted</a:t>
            </a:r>
            <a:r>
              <a:rPr lang="fr-FR" sz="1900" dirty="0" smtClean="0">
                <a:latin typeface="Times New Roman" panose="02020603050405020304" pitchFamily="18" charset="0"/>
                <a:cs typeface="Times New Roman" panose="02020603050405020304" pitchFamily="18" charset="0"/>
              </a:rPr>
              <a:t> by an author who </a:t>
            </a:r>
            <a:r>
              <a:rPr lang="fr-FR" sz="1900" dirty="0" err="1" smtClean="0">
                <a:latin typeface="Times New Roman" panose="02020603050405020304" pitchFamily="18" charset="0"/>
                <a:cs typeface="Times New Roman" panose="02020603050405020304" pitchFamily="18" charset="0"/>
              </a:rPr>
              <a:t>grew</a:t>
            </a:r>
            <a:r>
              <a:rPr lang="fr-FR" sz="1900" dirty="0" smtClean="0">
                <a:latin typeface="Times New Roman" panose="02020603050405020304" pitchFamily="18" charset="0"/>
                <a:cs typeface="Times New Roman" panose="02020603050405020304" pitchFamily="18" charset="0"/>
              </a:rPr>
              <a:t> up </a:t>
            </a:r>
            <a:r>
              <a:rPr lang="fr-FR" sz="1900" dirty="0" err="1" smtClean="0">
                <a:latin typeface="Times New Roman" panose="02020603050405020304" pitchFamily="18" charset="0"/>
                <a:cs typeface="Times New Roman" panose="02020603050405020304" pitchFamily="18" charset="0"/>
              </a:rPr>
              <a:t>there</a:t>
            </a:r>
            <a:endParaRPr lang="fr-FR" sz="19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900" dirty="0" smtClean="0">
                <a:latin typeface="Times New Roman" panose="02020603050405020304" pitchFamily="18" charset="0"/>
                <a:cs typeface="Times New Roman" panose="02020603050405020304" pitchFamily="18" charset="0"/>
              </a:rPr>
              <a:t>The reverse </a:t>
            </a:r>
            <a:r>
              <a:rPr lang="fr-FR" sz="1900" dirty="0" err="1" smtClean="0">
                <a:latin typeface="Times New Roman" panose="02020603050405020304" pitchFamily="18" charset="0"/>
                <a:cs typeface="Times New Roman" panose="02020603050405020304" pitchFamily="18" charset="0"/>
              </a:rPr>
              <a:t>destinies</a:t>
            </a:r>
            <a:r>
              <a:rPr lang="fr-FR" sz="1900" dirty="0" smtClean="0">
                <a:latin typeface="Times New Roman" panose="02020603050405020304" pitchFamily="18" charset="0"/>
                <a:cs typeface="Times New Roman" panose="02020603050405020304" pitchFamily="18" charset="0"/>
              </a:rPr>
              <a:t> of </a:t>
            </a:r>
            <a:r>
              <a:rPr lang="fr-FR" sz="1900" dirty="0" err="1" smtClean="0">
                <a:latin typeface="Times New Roman" panose="02020603050405020304" pitchFamily="18" charset="0"/>
                <a:cs typeface="Times New Roman" panose="02020603050405020304" pitchFamily="18" charset="0"/>
              </a:rPr>
              <a:t>two</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complex</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characters</a:t>
            </a:r>
            <a:r>
              <a:rPr lang="fr-FR" sz="1900" dirty="0" smtClean="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fr-FR" sz="1900" dirty="0" err="1" smtClean="0">
                <a:latin typeface="Times New Roman" panose="02020603050405020304" pitchFamily="18" charset="0"/>
                <a:cs typeface="Times New Roman" panose="02020603050405020304" pitchFamily="18" charset="0"/>
              </a:rPr>
              <a:t>Several</a:t>
            </a:r>
            <a:r>
              <a:rPr lang="fr-FR" sz="1900" dirty="0" smtClean="0">
                <a:latin typeface="Times New Roman" panose="02020603050405020304" pitchFamily="18" charset="0"/>
                <a:cs typeface="Times New Roman" panose="02020603050405020304" pitchFamily="18" charset="0"/>
              </a:rPr>
              <a:t> aspects : the book </a:t>
            </a:r>
            <a:r>
              <a:rPr lang="fr-FR" sz="1900" dirty="0" err="1" smtClean="0">
                <a:latin typeface="Times New Roman" panose="02020603050405020304" pitchFamily="18" charset="0"/>
                <a:cs typeface="Times New Roman" panose="02020603050405020304" pitchFamily="18" charset="0"/>
              </a:rPr>
              <a:t>is</a:t>
            </a:r>
            <a:r>
              <a:rPr lang="fr-FR" sz="1900" dirty="0" smtClean="0">
                <a:latin typeface="Times New Roman" panose="02020603050405020304" pitchFamily="18" charset="0"/>
                <a:cs typeface="Times New Roman" panose="02020603050405020304" pitchFamily="18" charset="0"/>
              </a:rPr>
              <a:t> a thriller as </a:t>
            </a:r>
            <a:r>
              <a:rPr lang="fr-FR" sz="1900" dirty="0" err="1" smtClean="0">
                <a:latin typeface="Times New Roman" panose="02020603050405020304" pitchFamily="18" charset="0"/>
                <a:cs typeface="Times New Roman" panose="02020603050405020304" pitchFamily="18" charset="0"/>
              </a:rPr>
              <a:t>well</a:t>
            </a:r>
            <a:r>
              <a:rPr lang="fr-FR" sz="1900" dirty="0" smtClean="0">
                <a:latin typeface="Times New Roman" panose="02020603050405020304" pitchFamily="18" charset="0"/>
                <a:cs typeface="Times New Roman" panose="02020603050405020304" pitchFamily="18" charset="0"/>
              </a:rPr>
              <a:t> as a </a:t>
            </a:r>
            <a:r>
              <a:rPr lang="fr-FR" sz="1900" dirty="0" err="1" smtClean="0">
                <a:latin typeface="Times New Roman" panose="02020603050405020304" pitchFamily="18" charset="0"/>
                <a:cs typeface="Times New Roman" panose="02020603050405020304" pitchFamily="18" charset="0"/>
              </a:rPr>
              <a:t>naturalist</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novel</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with</a:t>
            </a:r>
            <a:r>
              <a:rPr lang="fr-FR" sz="1900" dirty="0" smtClean="0">
                <a:latin typeface="Times New Roman" panose="02020603050405020304" pitchFamily="18" charset="0"/>
                <a:cs typeface="Times New Roman" panose="02020603050405020304" pitchFamily="18" charset="0"/>
              </a:rPr>
              <a:t> multiple points of </a:t>
            </a:r>
            <a:r>
              <a:rPr lang="fr-FR" sz="1900" dirty="0" err="1" smtClean="0">
                <a:latin typeface="Times New Roman" panose="02020603050405020304" pitchFamily="18" charset="0"/>
                <a:cs typeface="Times New Roman" panose="02020603050405020304" pitchFamily="18" charset="0"/>
              </a:rPr>
              <a:t>view</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strengthened</a:t>
            </a:r>
            <a:r>
              <a:rPr lang="fr-FR" sz="1900" dirty="0" smtClean="0">
                <a:latin typeface="Times New Roman" panose="02020603050405020304" pitchFamily="18" charset="0"/>
                <a:cs typeface="Times New Roman" panose="02020603050405020304" pitchFamily="18" charset="0"/>
              </a:rPr>
              <a:t> by action </a:t>
            </a:r>
            <a:r>
              <a:rPr lang="fr-FR" sz="1900" dirty="0" err="1" smtClean="0">
                <a:latin typeface="Times New Roman" panose="02020603050405020304" pitchFamily="18" charset="0"/>
                <a:cs typeface="Times New Roman" panose="02020603050405020304" pitchFamily="18" charset="0"/>
              </a:rPr>
              <a:t>scenes</a:t>
            </a:r>
            <a:r>
              <a:rPr lang="fr-FR" sz="1900" dirty="0" smtClean="0">
                <a:latin typeface="Times New Roman" panose="02020603050405020304" pitchFamily="18" charset="0"/>
                <a:cs typeface="Times New Roman" panose="02020603050405020304" pitchFamily="18" charset="0"/>
              </a:rPr>
              <a:t> and </a:t>
            </a:r>
            <a:r>
              <a:rPr lang="fr-FR" sz="1900" dirty="0" err="1" smtClean="0">
                <a:latin typeface="Times New Roman" panose="02020603050405020304" pitchFamily="18" charset="0"/>
                <a:cs typeface="Times New Roman" panose="02020603050405020304" pitchFamily="18" charset="0"/>
              </a:rPr>
              <a:t>even</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poetry</a:t>
            </a:r>
            <a:r>
              <a:rPr lang="fr-FR" sz="1900" dirty="0" smtClean="0">
                <a:latin typeface="Times New Roman" panose="02020603050405020304" pitchFamily="18" charset="0"/>
                <a:cs typeface="Times New Roman" panose="02020603050405020304" pitchFamily="18" charset="0"/>
              </a:rPr>
              <a:t> </a:t>
            </a:r>
            <a:r>
              <a:rPr lang="fr-FR" sz="1900" dirty="0" err="1" smtClean="0">
                <a:latin typeface="Times New Roman" panose="02020603050405020304" pitchFamily="18" charset="0"/>
                <a:cs typeface="Times New Roman" panose="02020603050405020304" pitchFamily="18" charset="0"/>
              </a:rPr>
              <a:t>writing</a:t>
            </a:r>
            <a:r>
              <a:rPr lang="fr-FR" sz="1900" dirty="0" smtClean="0">
                <a:latin typeface="Times New Roman" panose="02020603050405020304" pitchFamily="18" charset="0"/>
                <a:cs typeface="Times New Roman" panose="02020603050405020304" pitchFamily="18" charset="0"/>
              </a:rPr>
              <a:t> </a:t>
            </a:r>
            <a:endParaRPr lang="fr-BE"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7995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2_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3_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4_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871</TotalTime>
  <Words>1483</Words>
  <Application>Microsoft Office PowerPoint</Application>
  <PresentationFormat>Affichage à l'écran (4:3)</PresentationFormat>
  <Paragraphs>164</Paragraphs>
  <Slides>21</Slides>
  <Notes>0</Notes>
  <HiddenSlides>0</HiddenSlides>
  <MMClips>0</MMClips>
  <ScaleCrop>false</ScaleCrop>
  <HeadingPairs>
    <vt:vector size="4" baseType="variant">
      <vt:variant>
        <vt:lpstr>Thème</vt:lpstr>
      </vt:variant>
      <vt:variant>
        <vt:i4>6</vt:i4>
      </vt:variant>
      <vt:variant>
        <vt:lpstr>Titres des diapositives</vt:lpstr>
      </vt:variant>
      <vt:variant>
        <vt:i4>21</vt:i4>
      </vt:variant>
    </vt:vector>
  </HeadingPairs>
  <TitlesOfParts>
    <vt:vector size="27" baseType="lpstr">
      <vt:lpstr>Thème Office</vt:lpstr>
      <vt:lpstr>Direction Ion</vt:lpstr>
      <vt:lpstr>1_Direction Ion</vt:lpstr>
      <vt:lpstr>2_Direction Ion</vt:lpstr>
      <vt:lpstr>3_Direction Ion</vt:lpstr>
      <vt:lpstr>4_Direction Ion</vt:lpstr>
      <vt:lpstr>   “Do you read le belge?”     </vt:lpstr>
      <vt:lpstr>&gt;&gt;&gt; Before we start…&lt;&lt;&lt; </vt:lpstr>
      <vt:lpstr> &gt;&gt;&gt;Programme (1h)&lt;&lt;&lt;</vt:lpstr>
      <vt:lpstr> Who are we? </vt:lpstr>
      <vt:lpstr> Mademoiselle Papillon by Alia Cardyn Editions Robert Laffont (France) - Novel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Translation grants and residency for translators</vt:lpstr>
      <vt:lpstr>About</vt:lpstr>
      <vt:lpstr>Publishers</vt:lpstr>
      <vt:lpstr>The procedure</vt:lpstr>
      <vt:lpstr>Residency for literary translators</vt:lpstr>
      <vt:lpstr>Travels grants &amp; support for the transfer of rights (WBI)</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read le belge?”</dc:title>
  <dc:creator>Tossani Marie-Eve</dc:creator>
  <cp:lastModifiedBy>Tossani Marie-Eve</cp:lastModifiedBy>
  <cp:revision>77</cp:revision>
  <dcterms:created xsi:type="dcterms:W3CDTF">2020-11-17T09:32:43Z</dcterms:created>
  <dcterms:modified xsi:type="dcterms:W3CDTF">2020-11-19T16:15:51Z</dcterms:modified>
</cp:coreProperties>
</file>